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48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BE7F-7A4C-B74A-F80A-610D1943B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534CE-B824-F2F8-48B6-91E2CDB26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4526-0888-217E-3854-BE952570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5691C-8F01-AF99-61EB-8F30F4A4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E5F59-298E-9684-838F-9AFCA264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2F2F-D0D8-66CA-9F56-C5DD7780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F5689-3E01-4B06-76CF-5FC6B5AA3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B5A86-816B-8ECE-52CA-E60B290A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7E9C2-87A2-9683-5736-BF159DB4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2A8CE-6461-BA7E-0076-E8C668E8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7A741-ED8E-D52D-D522-4C845859D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FA24F-9128-3670-48AB-21E49CEB0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56EB2-54F6-2866-141A-F9FFE57D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87B57-96B6-EA88-FDD3-A00831DD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54D99-966A-767A-B971-002F5B61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2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A75E-8994-CE88-206A-39450488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A95F-B661-8313-CF49-5B5BE2EF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DC16-D060-A6D1-F18E-092A4A1C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44D8-E468-7DD2-4591-986BBABC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FB23-E485-D835-7417-1772B0E0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3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45F4-BA79-31A4-614E-05D69312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75897-26B4-FA1C-8A8F-C4BB9FA60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5C52-3E40-5BA3-4137-17E33E88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7DF7-12C8-8C8D-C98D-4DB47731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2240C-7824-35C0-435A-2F8665A2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DF37-7A07-B2B5-9B8E-05D7E038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EA09-3047-BCE1-2B57-4781B7C8E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4DB66-60E5-B4B5-49C2-63AF5811E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36AF1-C9F2-7F0C-9CD6-2B1D4B4D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7121-7AEC-EE1C-22F8-9AF54112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04330-2B28-3AA9-FB3A-A8E5BCDA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5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0A5C-0C51-983E-7E48-84135AC3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1D32B-25E0-0C97-AD97-8C59B4F78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8DA5D-D6C0-FFA7-1B5B-D00BCE48D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1AD22-63EC-9127-A7E5-7462C200A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C8502-7968-A9F3-17E7-FA42CAA34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7BF5D-6F28-ACB0-EC48-F5E6E53D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712E9-2EEE-70B6-CBE8-5E8E9FAC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A7C47-41C2-EEF8-078B-E3442680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8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396B-8752-DD8F-E8F2-92C00996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F48B5-59CA-E796-0B50-C1DD6F10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BC5F6-342D-B8D0-F942-C429FA93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3C38A-4786-64DE-2F39-BDF12518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6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EC538-5B77-479D-F13F-E11ECA5D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99E95-E370-A4A1-EA47-44129ACF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618E6-7BBE-EED0-B0FF-8B7F9CF3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134A-0EE8-EEB1-38E3-1B734336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14535-F2CC-4586-D016-D200F90D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F532C-37A6-B29C-0555-4200C1132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68EAE-D8C2-9677-D063-A1CCD703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EF7D7-AE9F-DD6E-187D-56EBA872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7A922-8F92-7EF9-C27C-0BB075FC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7A33-1942-6CA2-9048-898393AF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D3F1C-F3A2-8378-0482-6C1276CE7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3CE26-C369-6B04-1E38-78FFA3B97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2B001-32B2-C01B-DF42-CE3E03C7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9E374-6624-E515-4CEB-3ADE187C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DCBD0-6E1D-6FB9-E2EF-C654A42B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6C262-F915-080A-37AB-7E5D31DC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4194-BF57-D00C-1CD2-E349B1ADD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D71C-7402-0D6C-548B-9B7213545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C7FB-A4BE-4457-B82B-CD42DB0252B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A72A9-07FB-74C5-8747-9B3DF63F2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02ED6-4A1C-0B91-16C3-97450EC3E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537E-AF3E-450A-838A-A0584942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7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2422526" y="2349501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51564" y="392114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0551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69912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676401" y="260350"/>
            <a:ext cx="9109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ĐỐ VUI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60594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9876" y="2611438"/>
            <a:ext cx="390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Lắng  nghe, lắng   nghe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Âm    thanh  xúc    xắc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Vừa   nghe   vừa     lắc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Đố       âm   thanh    gì?</a:t>
            </a:r>
            <a:endParaRPr lang="en-US" sz="2400">
              <a:solidFill>
                <a:srgbClr val="1713CB"/>
              </a:solidFill>
            </a:endParaRPr>
          </a:p>
        </p:txBody>
      </p:sp>
      <p:pic>
        <p:nvPicPr>
          <p:cNvPr id="7" name="Picture 148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3750"/>
          <a:stretch>
            <a:fillRect/>
          </a:stretch>
        </p:blipFill>
        <p:spPr bwMode="auto">
          <a:xfrm>
            <a:off x="4276725" y="1760538"/>
            <a:ext cx="3932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1" y="2692401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2025-02-12T14:40:56Z</dcterms:created>
  <dcterms:modified xsi:type="dcterms:W3CDTF">2025-02-12T14:41:08Z</dcterms:modified>
</cp:coreProperties>
</file>