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48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81040-B8F9-AA38-B572-849179A6E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DBB52-DD47-D064-0BF3-74877946E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6EFE6-27D7-D62E-F0B6-69A28A2B3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8AD0-5CA0-4DEF-9DF0-7F219EBC22C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137BF-EA6A-D7DC-80D3-65898785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61465-68C6-AA8D-5C69-A670EE6F3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A0D5-8FAC-42F0-BCF7-294E4D0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4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70BE8-57E4-8C64-4D40-76584CCDB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CB5928-C7A9-FC00-71B9-587DCD304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8D744-062F-5291-9882-383004BB8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8AD0-5CA0-4DEF-9DF0-7F219EBC22C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7AD1E-E371-0F6A-D456-0B68C8115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FFBC1-3747-2765-073A-4340A2FF6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A0D5-8FAC-42F0-BCF7-294E4D0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1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259032-FB22-5987-D8B9-69C61920B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D8EA2B-9E94-9DB6-C3B0-C637425B2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412BD-B1C8-928D-C593-7CF08ED41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8AD0-5CA0-4DEF-9DF0-7F219EBC22C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D55C5-ED10-728D-E13C-4FD741B09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687ED-F3DA-5C6C-D38D-BC4A00F5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A0D5-8FAC-42F0-BCF7-294E4D0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2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0FC0-6AB7-1E54-B492-84AB71E3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69A27-6E0E-B875-3FDE-73E9F95A4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3E73D-AF3D-BCAE-3F3F-CBA4A7B02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8AD0-5CA0-4DEF-9DF0-7F219EBC22C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19609-E129-871A-9ACA-474AC8EB1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221E2-C494-697A-27DC-39E7D0D3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A0D5-8FAC-42F0-BCF7-294E4D0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5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3C740-5C04-3E5F-DF4B-533C1A50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8D447-4857-DDA5-F778-B78EF1D68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1FD0B-F414-7B7A-EDF5-CCD499074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8AD0-5CA0-4DEF-9DF0-7F219EBC22C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E6305-69BB-19B4-19E0-F36629015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214E3-0989-EFF2-4D78-B466D956D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A0D5-8FAC-42F0-BCF7-294E4D0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9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A02D3-6EE1-6709-DA5B-07977652A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A6BE4-E11A-2C6E-C90A-F857D7C84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DF2C9-74E7-DB83-0C6E-5703058E8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47625-CDE9-614D-75B6-C7975C23E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8AD0-5CA0-4DEF-9DF0-7F219EBC22C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35393-C029-A4BD-8476-9D34DA630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61594-E39D-5341-5CAA-79FA6B63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A0D5-8FAC-42F0-BCF7-294E4D0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8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AA57-4104-F1EF-E5B1-DC2CD1576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2C9FB-4461-3E24-D3C1-4225CB8B6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B97F4A-410A-A8EF-2F81-1887F8D44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816457-C8CA-EBD3-AFA2-F21C2F7BF8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B88C66-60C1-7D97-00F8-20C4D88B29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DFBD62-09A0-1C4D-6EE4-8FD4DF206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8AD0-5CA0-4DEF-9DF0-7F219EBC22C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C9B952-47CE-2A49-0076-30D9752FC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F2BC1A-BC20-E005-1716-9C3BFFC35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A0D5-8FAC-42F0-BCF7-294E4D0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5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0F7DF-367F-129C-D79E-2036021E9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FB4F6C-FABC-F25D-DB9E-77F05DBFB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8AD0-5CA0-4DEF-9DF0-7F219EBC22C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A78587-6FF7-433C-95DA-9273283AB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6D0DE5-5CD9-DF5D-4BC8-FE549F37E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A0D5-8FAC-42F0-BCF7-294E4D0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A92E94-E7D5-6DED-DFC9-E86C91AD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8AD0-5CA0-4DEF-9DF0-7F219EBC22C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D87390-4360-305C-A273-864B12B30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8A5BC-B74B-A815-8047-71427C8AC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A0D5-8FAC-42F0-BCF7-294E4D0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67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6554F-9D24-2DDB-E9C8-D82DA7079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795AF-193F-A140-0466-6B659E284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23E01-96D7-7688-6650-E5FCA28EA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78A23-D231-3A10-BC58-D15EF5590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8AD0-5CA0-4DEF-9DF0-7F219EBC22C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31944-8207-83DD-0BC3-FD5B36A6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5B6C9-1C61-BA3E-4DAD-77FE93B0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A0D5-8FAC-42F0-BCF7-294E4D0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0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07877-7381-A1B5-6F9F-C22D632EA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66B8BB-F68D-D426-DC8E-B645E545B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C8B61-BDC6-FDEF-624B-086A7D467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34959-1A16-B174-2871-2342EEFF0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8AD0-5CA0-4DEF-9DF0-7F219EBC22C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B6976-D432-6931-1067-40AA002F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C43CA-F38D-486B-500F-46584299E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A0D5-8FAC-42F0-BCF7-294E4D0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6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808A2-43C8-1D81-24D6-DA611464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41B5F-4E7B-70F6-7447-4BC7FCFAF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BB983-B85A-8DC5-B991-AC5708BF0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88AD0-5CA0-4DEF-9DF0-7F219EBC22C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7CD29-672C-17E6-03D6-055184DB5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2F4C1-A4FA-CA0D-2B7F-9E1177D6C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9A0D5-8FAC-42F0-BCF7-294E4D0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3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10398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2422526" y="2349501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151564" y="392114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90551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2288382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552576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                         </a:t>
            </a:r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Ô CHỮ VUI NHỘN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60594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693988" y="2420939"/>
          <a:ext cx="6818318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700338" y="2433639"/>
          <a:ext cx="6816722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8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T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752725" y="2420939"/>
          <a:ext cx="6818318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V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667000" y="2420939"/>
          <a:ext cx="6818318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A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730500" y="2420939"/>
          <a:ext cx="6818318" cy="100647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6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G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698750" y="2433639"/>
          <a:ext cx="6818318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I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705100" y="2425701"/>
          <a:ext cx="6818318" cy="100647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6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T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698750" y="2420939"/>
          <a:ext cx="6816722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8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V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673350" y="2420939"/>
          <a:ext cx="6872292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3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Cambria" pitchFamily="18" charset="0"/>
                        </a:rPr>
                        <a:t>N</a:t>
                      </a:r>
                      <a:endParaRPr lang="en-US" sz="36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Ạ</a:t>
                      </a: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647950" y="2581276"/>
          <a:ext cx="6872292" cy="63182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3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31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Cambria" pitchFamily="18" charset="0"/>
                        </a:rPr>
                        <a:t>U</a:t>
                      </a:r>
                      <a:endParaRPr lang="en-US" sz="36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I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730501" y="2420939"/>
          <a:ext cx="6821491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5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64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R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R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Ẻ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3605213"/>
            <a:ext cx="7343775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</cp:revision>
  <dcterms:created xsi:type="dcterms:W3CDTF">2025-02-12T14:42:04Z</dcterms:created>
  <dcterms:modified xsi:type="dcterms:W3CDTF">2025-02-12T14:42:23Z</dcterms:modified>
</cp:coreProperties>
</file>