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47" r:id="rId2"/>
    <p:sldId id="54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44D2B-DAE7-59C6-5960-F0DAD6ABC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52D82D-97E2-6C3E-FCDB-93572C5397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54B8B-6D1E-CCF9-F5EF-1F767423D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A144-6E4C-49EF-A467-CA46AEB49A57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59082-6870-2AB8-229E-37A431EA6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21FF9-C843-AEAE-7A70-4902775DE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82223-B27F-49A0-8963-7C3A4147F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607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069D5-DFAA-2394-AD49-62D118AD1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64CCCA-6B3C-EA2F-3687-3A8FFF01CF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6BB90-9DF8-DD11-24A5-0820BAE64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A144-6E4C-49EF-A467-CA46AEB49A57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24347E-AABD-D71A-2271-50C397BF7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BE298-065B-D376-94B0-0267888CB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82223-B27F-49A0-8963-7C3A4147F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172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ADDC81-1C90-2BC9-C648-23267B7266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EDD7F6-D55F-A869-9EA7-2C336A72EF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B2346B-1B6F-2378-1B20-ACDEFDF12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A144-6E4C-49EF-A467-CA46AEB49A57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99011-4506-9F4C-3018-B6CDA48A8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967517-32BA-EAE2-C818-168BDD4FB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82223-B27F-49A0-8963-7C3A4147F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9954B-3B83-D76D-DA06-FAEA94592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F6FEA-CA76-D097-9431-9DBC9B9E0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D5772C-8D51-C91F-FD60-3EE84D7E8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A144-6E4C-49EF-A467-CA46AEB49A57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FC83E-C34F-AB74-F42E-D62B0120D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1EDAB-EB09-4BE3-3365-2A3F562A0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82223-B27F-49A0-8963-7C3A4147F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807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0EA68-A06A-F41A-DEB0-63DDB4761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D991A6-B8FB-B8AE-24B8-ED4B6E1F87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4A6688-2D6B-E2C1-8848-2E41B8258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A144-6E4C-49EF-A467-CA46AEB49A57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919B4-8DED-94A8-61F1-0679DD277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53FAFF-E60C-E462-3577-D776C4045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82223-B27F-49A0-8963-7C3A4147F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8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B20FA-3100-44C9-A819-8E80644A0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B0C6E-5AEE-A774-10F1-B76F4388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C1485B-48D7-B06E-5AED-9BDAC2D492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A04C72-975F-FBA5-C035-A4DD767F8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A144-6E4C-49EF-A467-CA46AEB49A57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A3A301-206F-905C-C115-9DAC45822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098843-FFF3-62EB-4495-606CCEFD2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82223-B27F-49A0-8963-7C3A4147F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793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E7DA3-4192-3FCB-FCA3-B04215609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F136E7-7290-219C-06F6-70B7E1402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C70E6A-FCF9-C90B-AB0F-C9147A9CA2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7EC2D2-C0B4-025F-B5CC-6E7E1BAC96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2589F3-6E90-D2A3-54AA-C71A7F5DA6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1A5191-E8A3-36BF-6D5D-52889229D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A144-6E4C-49EF-A467-CA46AEB49A57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665253-C5AD-B974-90E5-69012781A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577969-5929-8A45-359F-C325A7BF4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82223-B27F-49A0-8963-7C3A4147F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478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82CFC-C295-4F41-1979-9CD43BF32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9A6908-F3C0-9083-C076-21F51F427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A144-6E4C-49EF-A467-CA46AEB49A57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D2913B-96FF-CB1B-1340-CC1155382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4D486B-842B-58DB-D40D-980B28AB6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82223-B27F-49A0-8963-7C3A4147F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622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C04018-9774-E0F0-76FC-1590E656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A144-6E4C-49EF-A467-CA46AEB49A57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33006A-9B8F-AE96-1EFC-83D513FF3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899B8-15AC-4B17-F796-155637C6F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82223-B27F-49A0-8963-7C3A4147F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834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7D51F-32FC-B80D-BB99-3470EE5DA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AED91-3D73-1C40-B2BE-FEECF0F4F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E9B0C8-B2C4-953E-3411-68AB6B11AA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C382E0-D7C8-B8B3-6BFE-C715B7D46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A144-6E4C-49EF-A467-CA46AEB49A57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A7766F-77C8-3EED-8671-E88192190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9F2598-6239-D836-41ED-AB2E618F4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82223-B27F-49A0-8963-7C3A4147F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2BFEA-B74F-E459-3A1F-66D87BFA9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9524DD-6FAE-5912-101F-FBD5BAA329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C58CAA-321A-1FCA-0C0B-C72E6595B4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34DA05-F578-1724-E7A2-CFD71213B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A144-6E4C-49EF-A467-CA46AEB49A57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0C314-C905-30A9-58DE-4B5684580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4A5F6D-C1AD-D26D-653E-B9613250E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82223-B27F-49A0-8963-7C3A4147F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590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364547-8F16-4066-1DC1-D5204F9CC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DB3060-5C05-A7CF-44A6-4CF3561DA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6C05D-142E-8E71-9B21-ED6764EF25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4A144-6E4C-49EF-A467-CA46AEB49A57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230397-9FD0-921F-BD31-FC9C15E46C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BE8619-E1E7-C6E3-E11B-1A1F7037C3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82223-B27F-49A0-8963-7C3A4147F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86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istrator\Downloads\—Pngtree—scroll horizontally_80812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00" t="27011" r="13057" b="27011"/>
          <a:stretch>
            <a:fillRect/>
          </a:stretch>
        </p:blipFill>
        <p:spPr bwMode="auto">
          <a:xfrm>
            <a:off x="1039813" y="392113"/>
            <a:ext cx="10153650" cy="605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8"/>
          <p:cNvSpPr>
            <a:spLocks noChangeArrowheads="1"/>
          </p:cNvSpPr>
          <p:nvPr/>
        </p:nvSpPr>
        <p:spPr bwMode="auto">
          <a:xfrm>
            <a:off x="2590801" y="2344738"/>
            <a:ext cx="705802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4291" tIns="57145" rIns="114291" bIns="57145">
            <a:spAutoFit/>
          </a:bodyPr>
          <a:lstStyle/>
          <a:p>
            <a:pPr eaLnBrk="1" hangingPunct="1"/>
            <a:r>
              <a:rPr lang="en-US" sz="11500" b="1">
                <a:solidFill>
                  <a:srgbClr val="0000FF"/>
                </a:solidFill>
                <a:latin typeface="Cambria" pitchFamily="18" charset="0"/>
                <a:cs typeface="Times New Roman" pitchFamily="18" charset="0"/>
              </a:rPr>
              <a:t>TRÒ CHƠI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6135689" y="392114"/>
            <a:ext cx="5430837" cy="6232525"/>
            <a:chOff x="5542642" y="220716"/>
            <a:chExt cx="5430158" cy="6232620"/>
          </a:xfrm>
        </p:grpSpPr>
        <p:pic>
          <p:nvPicPr>
            <p:cNvPr id="3080" name="Picture 2" descr="C:\Users\Administrator\Downloads\—Pngtree—scroll horizontally_808122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763" t="26207" r="6552" b="27815"/>
            <a:stretch>
              <a:fillRect/>
            </a:stretch>
          </p:blipFill>
          <p:spPr bwMode="auto">
            <a:xfrm>
              <a:off x="5542642" y="220716"/>
              <a:ext cx="879938" cy="605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6168039" y="220716"/>
              <a:ext cx="4804761" cy="62326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606426" y="392113"/>
            <a:ext cx="5561013" cy="6051550"/>
            <a:chOff x="-19050" y="220716"/>
            <a:chExt cx="5561692" cy="6051735"/>
          </a:xfrm>
        </p:grpSpPr>
        <p:pic>
          <p:nvPicPr>
            <p:cNvPr id="3078" name="Picture 3" descr="C:\Users\Administrator\Downloads\—Pngtree—scroll horizontally_808122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10" t="26207" r="87650" b="27815"/>
            <a:stretch>
              <a:fillRect/>
            </a:stretch>
          </p:blipFill>
          <p:spPr bwMode="auto">
            <a:xfrm>
              <a:off x="4839726" y="220716"/>
              <a:ext cx="702916" cy="605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-19050" y="476311"/>
              <a:ext cx="4982183" cy="561674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69 -4.07407E-6 L 0.43967 0.0030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99" y="13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3.7037E-7 L -0.45544 -0.0048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85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49" descr="D:\GIÁO ÁN 1 2020-2021\BÀI GIẢNG ĐIỆN TỬ\905f8dd73685c2db9b9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2" y="-4763"/>
            <a:ext cx="11012488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63"/>
          <p:cNvSpPr>
            <a:spLocks noChangeArrowheads="1"/>
          </p:cNvSpPr>
          <p:nvPr/>
        </p:nvSpPr>
        <p:spPr bwMode="gray">
          <a:xfrm rot="5400000">
            <a:off x="2288382" y="5450682"/>
            <a:ext cx="928687" cy="171450"/>
          </a:xfrm>
          <a:prstGeom prst="rect">
            <a:avLst/>
          </a:prstGeom>
          <a:gradFill rotWithShape="1">
            <a:gsLst>
              <a:gs pos="0">
                <a:srgbClr val="CFCFCF"/>
              </a:gs>
              <a:gs pos="100000">
                <a:srgbClr val="5F5F5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Text Box 26"/>
          <p:cNvSpPr txBox="1">
            <a:spLocks noChangeArrowheads="1"/>
          </p:cNvSpPr>
          <p:nvPr/>
        </p:nvSpPr>
        <p:spPr bwMode="gray">
          <a:xfrm>
            <a:off x="1666876" y="334963"/>
            <a:ext cx="91090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 b="1">
                <a:solidFill>
                  <a:srgbClr val="0000FF"/>
                </a:solidFill>
                <a:latin typeface="Cambria" pitchFamily="18" charset="0"/>
                <a:cs typeface="Times New Roman" pitchFamily="18" charset="0"/>
              </a:rPr>
              <a:t>GHÉP TRANH</a:t>
            </a:r>
          </a:p>
        </p:txBody>
      </p:sp>
      <p:sp>
        <p:nvSpPr>
          <p:cNvPr id="4101" name="AutoShape 151" descr="Kết quả hình ảnh cho rong rắn lên mấy"/>
          <p:cNvSpPr>
            <a:spLocks noChangeAspect="1" noChangeArrowheads="1"/>
          </p:cNvSpPr>
          <p:nvPr/>
        </p:nvSpPr>
        <p:spPr bwMode="auto">
          <a:xfrm>
            <a:off x="6059488" y="-144463"/>
            <a:ext cx="366712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609601" y="43934"/>
            <a:ext cx="184731" cy="369332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03" name="Rectangle 6"/>
          <p:cNvSpPr>
            <a:spLocks noChangeArrowheads="1"/>
          </p:cNvSpPr>
          <p:nvPr/>
        </p:nvSpPr>
        <p:spPr bwMode="auto">
          <a:xfrm>
            <a:off x="609600" y="1535213"/>
            <a:ext cx="344966" cy="30777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1400">
                <a:ea typeface="Calibri" charset="0"/>
                <a:cs typeface="Times New Roman" pitchFamily="18" charset="0"/>
              </a:rPr>
              <a:t>    </a:t>
            </a:r>
            <a:endParaRPr lang="en-US">
              <a:ea typeface="Calibri" charset="0"/>
              <a:cs typeface="Times New Roman" pitchFamily="18" charset="0"/>
            </a:endParaRPr>
          </a:p>
        </p:txBody>
      </p:sp>
      <p:sp>
        <p:nvSpPr>
          <p:cNvPr id="4104" name="Rectangle 10"/>
          <p:cNvSpPr>
            <a:spLocks noChangeArrowheads="1"/>
          </p:cNvSpPr>
          <p:nvPr/>
        </p:nvSpPr>
        <p:spPr bwMode="auto">
          <a:xfrm>
            <a:off x="609601" y="-184666"/>
            <a:ext cx="184731" cy="369332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3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426" y="1671638"/>
            <a:ext cx="2822575" cy="1223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5364" y="3168650"/>
            <a:ext cx="2797175" cy="1677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3638" y="1593850"/>
            <a:ext cx="2628900" cy="1301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1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425" y="3168651"/>
            <a:ext cx="2522538" cy="173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9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113" y="1354138"/>
            <a:ext cx="7416800" cy="3630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</cp:revision>
  <dcterms:created xsi:type="dcterms:W3CDTF">2025-02-12T14:43:16Z</dcterms:created>
  <dcterms:modified xsi:type="dcterms:W3CDTF">2025-02-12T14:43:33Z</dcterms:modified>
</cp:coreProperties>
</file>