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DC5B0-6F37-4E5A-A58F-6F5B53F8E4D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B9C6F-74EF-40E4-9A8F-51EC406C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801A2F-B67E-42FC-AA9D-6390FB34BF81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3683-B84D-01D7-BD22-B06CFB7B3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6E3E3-0629-9246-1A65-C4DB87CA3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D2950-4485-85C9-17C7-D6A3F63B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4DC99-C0F2-79FC-A2A7-0EF35D02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79289-AFC8-8213-987B-35A09A53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A386-DA18-D06D-5E82-5709CC78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99198-8D9B-DE5C-45D6-9D0202489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1C50-147C-6E8D-E10A-7FBA220C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13BA-BFB9-0A27-63A7-F3512CAF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50D44-0C88-04C0-9471-0437DBCB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AF054-DFA1-A0A4-8C6E-64AED9DCF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EC8A9-6873-A44F-5A3F-93CA124F4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F6DFE-F05A-F317-682A-F26A5B2F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F1213-9707-B520-2E3E-4A60797F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B18D-EA0E-9D86-8CA8-55EF0B84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374-A105-79B5-2EF5-D1B467E8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D16A0-1BD2-66B0-0B87-23C8AE1A0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2CD2B-AE60-92F8-5EC7-25C611C4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0D54-CF39-77E4-5CC2-389E4F0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C5C97-A34F-51C2-5EA2-474FA674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CFB5-66BC-663A-4C5D-203E70A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E9CE7-0E86-9917-ACEB-81DE9F0A9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93FEE-C3B1-DD3B-A33A-A0D54AB0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30450-1CA6-DECB-081E-069AAB16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B25B-8944-09A5-F06E-082E30D2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7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4302-5F13-EA3D-79DB-A097B007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3EBF-6C3C-DA82-71CE-087110B5A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EA422-F0FF-F13A-57E8-25E109EFF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D1716-6B9A-2D1A-B6DC-985F8D09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1DEAA-92DA-E0E6-E523-0E344B6E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6F167-586D-CAAC-FDF6-2377AFBD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6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8708-6679-28D3-CC2B-7D08FA1B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5CB5-DBCD-B537-98D7-FD1981CE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4A862-C7DA-999F-950B-7E0273138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28386-6344-445A-98A2-F0EEA514A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07334-C0A3-0E6A-EC0D-53A3A95F4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BAD97-620B-D4BB-C358-4A7B58F3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6D318-47D4-F374-5F22-75789831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26D94-8DC8-D059-473B-66C3A6AF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01CE-46E5-8A4E-FE9D-C40949D6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B7EDA-FB7F-416A-D02E-37FABBFC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5B49E-72B5-5538-921B-20C4E256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9C307-B8CD-A27D-D656-CB1D75C7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1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5515A-40BE-400A-5925-28772806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7EE65-FA4C-ADF9-3798-350C9568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E14C-3A07-6577-AE71-7AD5B8C4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8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96B9-1ED8-3F88-0DC7-1D28A665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A7016-F6DA-72D4-23DF-AC67EFBE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61A5A-4B24-4E6A-9AAC-493529F49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366D1-3147-6136-C043-122FF7A3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1CCFC-B29D-5BF5-2D53-3AEA2D10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80404-C82E-65BB-A330-E0FA6728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6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D2EE-E032-1081-9B0E-F31241E4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5A9C2-BC38-E1AE-424F-EF09FAD81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A702E-5744-EB03-9267-46B0E0925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7CD97-992B-F319-D4AD-A84EC039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DC167-4897-7346-8ADB-14A7D8E4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18DAC-4645-1BE8-B591-0B81ED74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07C1D-56EC-FE4B-33A7-65B99CC0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BF60E-7CCA-B20D-A0D7-49EEB8E8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AC697-8CAD-432A-1091-A9EDB3D14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B2398-B946-7B9E-4CFE-C582577F7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2427-F47B-A123-E0EC-7EA91283E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5"/>
          <p:cNvSpPr/>
          <p:nvPr/>
        </p:nvSpPr>
        <p:spPr>
          <a:xfrm>
            <a:off x="46671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Rectangle 6"/>
          <p:cNvSpPr/>
          <p:nvPr/>
        </p:nvSpPr>
        <p:spPr>
          <a:xfrm>
            <a:off x="1666920" y="2143080"/>
            <a:ext cx="9001080" cy="1869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4" name="Picture 4" descr="pcp_download_120"/>
          <p:cNvPicPr/>
          <p:nvPr/>
        </p:nvPicPr>
        <p:blipFill>
          <a:blip r:embed="rId3"/>
          <a:stretch/>
        </p:blipFill>
        <p:spPr>
          <a:xfrm>
            <a:off x="24956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14" descr="AG00130_"/>
          <p:cNvPicPr/>
          <p:nvPr/>
        </p:nvPicPr>
        <p:blipFill>
          <a:blip r:embed="rId4"/>
          <a:stretch/>
        </p:blipFill>
        <p:spPr>
          <a:xfrm rot="14504400">
            <a:off x="70784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8" descr="000o"/>
          <p:cNvPicPr/>
          <p:nvPr/>
        </p:nvPicPr>
        <p:blipFill>
          <a:blip r:embed="rId5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9" descr="000o"/>
          <p:cNvPicPr/>
          <p:nvPr/>
        </p:nvPicPr>
        <p:blipFill>
          <a:blip r:embed="rId5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0" descr="000o"/>
          <p:cNvPicPr/>
          <p:nvPr/>
        </p:nvPicPr>
        <p:blipFill>
          <a:blip r:embed="rId5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1" descr="000o"/>
          <p:cNvPicPr/>
          <p:nvPr/>
        </p:nvPicPr>
        <p:blipFill>
          <a:blip r:embed="rId5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7526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6388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60960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78603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" name="Group 5"/>
          <p:cNvPicPr/>
          <p:nvPr/>
        </p:nvPicPr>
        <p:blipFill>
          <a:blip r:embed="rId7"/>
          <a:stretch/>
        </p:blipFill>
        <p:spPr>
          <a:xfrm>
            <a:off x="4651320" y="5888160"/>
            <a:ext cx="3194280" cy="860400"/>
          </a:xfrm>
          <a:prstGeom prst="rect">
            <a:avLst/>
          </a:prstGeom>
          <a:ln w="0">
            <a:noFill/>
          </a:ln>
        </p:spPr>
      </p:pic>
      <p:grpSp>
        <p:nvGrpSpPr>
          <p:cNvPr id="71" name="AutoShape 17"/>
          <p:cNvGrpSpPr/>
          <p:nvPr/>
        </p:nvGrpSpPr>
        <p:grpSpPr>
          <a:xfrm>
            <a:off x="1152480" y="-49320"/>
            <a:ext cx="9996480" cy="1384560"/>
            <a:chOff x="542880" y="-49320"/>
            <a:chExt cx="9996480" cy="1384560"/>
          </a:xfrm>
        </p:grpSpPr>
        <p:pic>
          <p:nvPicPr>
            <p:cNvPr id="72" name="AutoShape 17"/>
            <p:cNvPicPr/>
            <p:nvPr/>
          </p:nvPicPr>
          <p:blipFill>
            <a:blip r:embed="rId8"/>
            <a:stretch/>
          </p:blipFill>
          <p:spPr>
            <a:xfrm>
              <a:off x="542880" y="-49320"/>
              <a:ext cx="9996480" cy="138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3" name="Freeform 72"/>
            <p:cNvSpPr/>
            <p:nvPr/>
          </p:nvSpPr>
          <p:spPr>
            <a:xfrm>
              <a:off x="806400" y="177840"/>
              <a:ext cx="9469440" cy="85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4" name="Text Box 26"/>
          <p:cNvSpPr/>
          <p:nvPr/>
        </p:nvSpPr>
        <p:spPr>
          <a:xfrm>
            <a:off x="1595280" y="201600"/>
            <a:ext cx="9109080" cy="70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pc="-1">
                <a:solidFill>
                  <a:srgbClr val="0000FF"/>
                </a:solidFill>
                <a:latin typeface="Times New Roman"/>
                <a:ea typeface="Times New Roman"/>
              </a:rPr>
              <a:t>Điền từ còn thiếu vào câu hát sau?</a:t>
            </a:r>
            <a:endParaRPr lang="en-US" sz="4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Rectangle 122"/>
          <p:cNvSpPr/>
          <p:nvPr/>
        </p:nvSpPr>
        <p:spPr>
          <a:xfrm>
            <a:off x="21525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6" name="Group 79"/>
          <p:cNvGrpSpPr/>
          <p:nvPr/>
        </p:nvGrpSpPr>
        <p:grpSpPr>
          <a:xfrm>
            <a:off x="2409960" y="1293840"/>
            <a:ext cx="7629480" cy="4206960"/>
            <a:chOff x="1800360" y="1293840"/>
            <a:chExt cx="7629480" cy="4206960"/>
          </a:xfrm>
        </p:grpSpPr>
        <p:sp>
          <p:nvSpPr>
            <p:cNvPr id="77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8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9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0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1" name="Freeform 149"/>
                  <p:cNvGrpSpPr/>
                  <p:nvPr/>
                </p:nvGrpSpPr>
                <p:grpSpPr>
                  <a:xfrm>
                    <a:off x="9173520" y="1553760"/>
                    <a:ext cx="173880" cy="93240"/>
                    <a:chOff x="9173520" y="1553760"/>
                    <a:chExt cx="173880" cy="93240"/>
                  </a:xfrm>
                </p:grpSpPr>
                <p:pic>
                  <p:nvPicPr>
                    <p:cNvPr id="82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3520" y="1553760"/>
                      <a:ext cx="1738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9183240" y="1566360"/>
                      <a:ext cx="15480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4" name="Freeform 191"/>
                  <p:cNvSpPr/>
                  <p:nvPr/>
                </p:nvSpPr>
                <p:spPr>
                  <a:xfrm>
                    <a:off x="890316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5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6" name="Freeform 149"/>
                  <p:cNvGrpSpPr/>
                  <p:nvPr/>
                </p:nvGrpSpPr>
                <p:grpSpPr>
                  <a:xfrm>
                    <a:off x="8813160" y="1553760"/>
                    <a:ext cx="183600" cy="93240"/>
                    <a:chOff x="8813160" y="1553760"/>
                    <a:chExt cx="183600" cy="93240"/>
                  </a:xfrm>
                </p:grpSpPr>
                <p:pic>
                  <p:nvPicPr>
                    <p:cNvPr id="87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3160" y="1553760"/>
                      <a:ext cx="1836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8825760" y="1566360"/>
                      <a:ext cx="15840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" name="Freeform 191"/>
                  <p:cNvSpPr/>
                  <p:nvPr/>
                </p:nvSpPr>
                <p:spPr>
                  <a:xfrm>
                    <a:off x="8579160" y="1296720"/>
                    <a:ext cx="45864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1" name="Freeform 149"/>
                  <p:cNvGrpSpPr/>
                  <p:nvPr/>
                </p:nvGrpSpPr>
                <p:grpSpPr>
                  <a:xfrm>
                    <a:off x="8504280" y="1553760"/>
                    <a:ext cx="167400" cy="93240"/>
                    <a:chOff x="8504280" y="1553760"/>
                    <a:chExt cx="167400" cy="93240"/>
                  </a:xfrm>
                </p:grpSpPr>
                <p:pic>
                  <p:nvPicPr>
                    <p:cNvPr id="92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504280" y="1553760"/>
                      <a:ext cx="1674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8513280" y="1566360"/>
                      <a:ext cx="1490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" name="Freeform 191"/>
                  <p:cNvSpPr/>
                  <p:nvPr/>
                </p:nvSpPr>
                <p:spPr>
                  <a:xfrm>
                    <a:off x="824940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6" name="Freeform 149"/>
                  <p:cNvGrpSpPr/>
                  <p:nvPr/>
                </p:nvGrpSpPr>
                <p:grpSpPr>
                  <a:xfrm>
                    <a:off x="8193600" y="1553760"/>
                    <a:ext cx="184320" cy="93240"/>
                    <a:chOff x="8193600" y="1553760"/>
                    <a:chExt cx="184320" cy="93240"/>
                  </a:xfrm>
                </p:grpSpPr>
                <p:pic>
                  <p:nvPicPr>
                    <p:cNvPr id="97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3600" y="1553760"/>
                      <a:ext cx="18432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8205840" y="1566360"/>
                      <a:ext cx="159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9" name="Freeform 191"/>
                  <p:cNvSpPr/>
                  <p:nvPr/>
                </p:nvSpPr>
                <p:spPr>
                  <a:xfrm>
                    <a:off x="7922160" y="1296720"/>
                    <a:ext cx="4413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0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1" name="Freeform 149"/>
                  <p:cNvGrpSpPr/>
                  <p:nvPr/>
                </p:nvGrpSpPr>
                <p:grpSpPr>
                  <a:xfrm>
                    <a:off x="7860240" y="1553760"/>
                    <a:ext cx="172800" cy="93240"/>
                    <a:chOff x="7860240" y="1553760"/>
                    <a:chExt cx="172800" cy="93240"/>
                  </a:xfrm>
                </p:grpSpPr>
                <p:pic>
                  <p:nvPicPr>
                    <p:cNvPr id="102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60240" y="1553760"/>
                      <a:ext cx="1728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7869240" y="1566360"/>
                      <a:ext cx="154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4" name="Freeform 191"/>
                  <p:cNvSpPr/>
                  <p:nvPr/>
                </p:nvSpPr>
                <p:spPr>
                  <a:xfrm>
                    <a:off x="759852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5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6" name="Freeform 149"/>
                  <p:cNvGrpSpPr/>
                  <p:nvPr/>
                </p:nvGrpSpPr>
                <p:grpSpPr>
                  <a:xfrm>
                    <a:off x="7523280" y="1554840"/>
                    <a:ext cx="198000" cy="91800"/>
                    <a:chOff x="7523280" y="1554840"/>
                    <a:chExt cx="198000" cy="91800"/>
                  </a:xfrm>
                </p:grpSpPr>
                <p:pic>
                  <p:nvPicPr>
                    <p:cNvPr id="107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3280" y="1554840"/>
                      <a:ext cx="1980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7536240" y="1567440"/>
                      <a:ext cx="171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9" name="Freeform 191"/>
                  <p:cNvSpPr/>
                  <p:nvPr/>
                </p:nvSpPr>
                <p:spPr>
                  <a:xfrm>
                    <a:off x="7265520" y="1293840"/>
                    <a:ext cx="4194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0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1" name="Freeform 149"/>
                  <p:cNvGrpSpPr/>
                  <p:nvPr/>
                </p:nvGrpSpPr>
                <p:grpSpPr>
                  <a:xfrm>
                    <a:off x="7204680" y="1554840"/>
                    <a:ext cx="159480" cy="91800"/>
                    <a:chOff x="7204680" y="1554840"/>
                    <a:chExt cx="159480" cy="91800"/>
                  </a:xfrm>
                </p:grpSpPr>
                <p:pic>
                  <p:nvPicPr>
                    <p:cNvPr id="112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468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721296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4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5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6" name="Freeform 149"/>
                  <p:cNvGrpSpPr/>
                  <p:nvPr/>
                </p:nvGrpSpPr>
                <p:grpSpPr>
                  <a:xfrm>
                    <a:off x="6859080" y="1554840"/>
                    <a:ext cx="156240" cy="91800"/>
                    <a:chOff x="6859080" y="1554840"/>
                    <a:chExt cx="156240" cy="91800"/>
                  </a:xfrm>
                </p:grpSpPr>
                <p:pic>
                  <p:nvPicPr>
                    <p:cNvPr id="117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908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686916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9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0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1" name="Freeform 149"/>
                  <p:cNvGrpSpPr/>
                  <p:nvPr/>
                </p:nvGrpSpPr>
                <p:grpSpPr>
                  <a:xfrm>
                    <a:off x="6558120" y="1554840"/>
                    <a:ext cx="185400" cy="91800"/>
                    <a:chOff x="6558120" y="1554840"/>
                    <a:chExt cx="185400" cy="91800"/>
                  </a:xfrm>
                </p:grpSpPr>
                <p:pic>
                  <p:nvPicPr>
                    <p:cNvPr id="122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8120" y="1554840"/>
                      <a:ext cx="185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567480" y="1567440"/>
                      <a:ext cx="1652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4" name="Freeform 191"/>
                  <p:cNvSpPr/>
                  <p:nvPr/>
                </p:nvSpPr>
                <p:spPr>
                  <a:xfrm>
                    <a:off x="6287760" y="1293840"/>
                    <a:ext cx="4334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5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6" name="Freeform 149"/>
                  <p:cNvGrpSpPr/>
                  <p:nvPr/>
                </p:nvGrpSpPr>
                <p:grpSpPr>
                  <a:xfrm>
                    <a:off x="6212880" y="1554840"/>
                    <a:ext cx="206640" cy="91800"/>
                    <a:chOff x="6212880" y="1554840"/>
                    <a:chExt cx="206640" cy="91800"/>
                  </a:xfrm>
                </p:grpSpPr>
                <p:pic>
                  <p:nvPicPr>
                    <p:cNvPr id="127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2880" y="1554840"/>
                      <a:ext cx="2066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6226200" y="1567440"/>
                      <a:ext cx="178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9" name="Freeform 191"/>
                  <p:cNvSpPr/>
                  <p:nvPr/>
                </p:nvSpPr>
                <p:spPr>
                  <a:xfrm>
                    <a:off x="5963760" y="1293840"/>
                    <a:ext cx="4410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0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1" name="Freeform 149"/>
                  <p:cNvGrpSpPr/>
                  <p:nvPr/>
                </p:nvGrpSpPr>
                <p:grpSpPr>
                  <a:xfrm>
                    <a:off x="5890680" y="1554840"/>
                    <a:ext cx="201960" cy="91800"/>
                    <a:chOff x="5890680" y="1554840"/>
                    <a:chExt cx="201960" cy="91800"/>
                  </a:xfrm>
                </p:grpSpPr>
                <p:pic>
                  <p:nvPicPr>
                    <p:cNvPr id="132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90680" y="1554840"/>
                      <a:ext cx="2019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5900760" y="1567440"/>
                      <a:ext cx="180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4" name="Freeform 191"/>
                  <p:cNvSpPr/>
                  <p:nvPr/>
                </p:nvSpPr>
                <p:spPr>
                  <a:xfrm>
                    <a:off x="5636880" y="1293840"/>
                    <a:ext cx="4021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5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6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5608800" y="1552320"/>
                    <a:ext cx="208080" cy="93960"/>
                    <a:chOff x="5608800" y="1552320"/>
                    <a:chExt cx="208080" cy="9396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2320"/>
                      <a:ext cx="208080" cy="93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5623200" y="1564560"/>
                      <a:ext cx="17964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361120" y="1296360"/>
                    <a:ext cx="4374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308560" y="1552320"/>
                    <a:ext cx="187200" cy="93960"/>
                    <a:chOff x="5308560" y="1552320"/>
                    <a:chExt cx="187200" cy="9396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8560" y="1552320"/>
                      <a:ext cx="187200" cy="93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318640" y="1564560"/>
                      <a:ext cx="16668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037120" y="1296360"/>
                    <a:ext cx="3790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6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7" name="Freeform 149"/>
                  <p:cNvGrpSpPr/>
                  <p:nvPr/>
                </p:nvGrpSpPr>
                <p:grpSpPr>
                  <a:xfrm>
                    <a:off x="4989240" y="1552320"/>
                    <a:ext cx="173880" cy="93960"/>
                    <a:chOff x="4989240" y="1552320"/>
                    <a:chExt cx="173880" cy="93960"/>
                  </a:xfrm>
                </p:grpSpPr>
                <p:pic>
                  <p:nvPicPr>
                    <p:cNvPr id="14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9240" y="1552320"/>
                      <a:ext cx="173880" cy="93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9" name="Freeform 148"/>
                    <p:cNvSpPr/>
                    <p:nvPr/>
                  </p:nvSpPr>
                  <p:spPr>
                    <a:xfrm>
                      <a:off x="5001120" y="1564560"/>
                      <a:ext cx="15012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0" name="Freeform 191"/>
                  <p:cNvSpPr/>
                  <p:nvPr/>
                </p:nvSpPr>
                <p:spPr>
                  <a:xfrm>
                    <a:off x="4707360" y="1296360"/>
                    <a:ext cx="4528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1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2" name="Freeform 149"/>
                  <p:cNvGrpSpPr/>
                  <p:nvPr/>
                </p:nvGrpSpPr>
                <p:grpSpPr>
                  <a:xfrm>
                    <a:off x="4655520" y="1552320"/>
                    <a:ext cx="180360" cy="93960"/>
                    <a:chOff x="4655520" y="1552320"/>
                    <a:chExt cx="180360" cy="93960"/>
                  </a:xfrm>
                </p:grpSpPr>
                <p:pic>
                  <p:nvPicPr>
                    <p:cNvPr id="15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5520" y="1552320"/>
                      <a:ext cx="180360" cy="93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4" name="Freeform 153"/>
                    <p:cNvSpPr/>
                    <p:nvPr/>
                  </p:nvSpPr>
                  <p:spPr>
                    <a:xfrm>
                      <a:off x="4665240" y="1564560"/>
                      <a:ext cx="16056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5" name="Freeform 191"/>
                  <p:cNvSpPr/>
                  <p:nvPr/>
                </p:nvSpPr>
                <p:spPr>
                  <a:xfrm>
                    <a:off x="4380120" y="1296360"/>
                    <a:ext cx="409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6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7" name="Freeform 149"/>
                  <p:cNvGrpSpPr/>
                  <p:nvPr/>
                </p:nvGrpSpPr>
                <p:grpSpPr>
                  <a:xfrm>
                    <a:off x="4324320" y="1552320"/>
                    <a:ext cx="187920" cy="93960"/>
                    <a:chOff x="4324320" y="1552320"/>
                    <a:chExt cx="187920" cy="93960"/>
                  </a:xfrm>
                </p:grpSpPr>
                <p:pic>
                  <p:nvPicPr>
                    <p:cNvPr id="15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4320" y="1552320"/>
                      <a:ext cx="187920" cy="93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4336920" y="1564560"/>
                      <a:ext cx="16200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0" name="Freeform 191"/>
                  <p:cNvSpPr/>
                  <p:nvPr/>
                </p:nvSpPr>
                <p:spPr>
                  <a:xfrm>
                    <a:off x="4056480" y="1296360"/>
                    <a:ext cx="4143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1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2" name="Freeform 149"/>
                  <p:cNvGrpSpPr/>
                  <p:nvPr/>
                </p:nvGrpSpPr>
                <p:grpSpPr>
                  <a:xfrm>
                    <a:off x="4011840" y="1553400"/>
                    <a:ext cx="167400" cy="92880"/>
                    <a:chOff x="4011840" y="1553400"/>
                    <a:chExt cx="167400" cy="92880"/>
                  </a:xfrm>
                </p:grpSpPr>
                <p:pic>
                  <p:nvPicPr>
                    <p:cNvPr id="16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184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4020480" y="1565640"/>
                      <a:ext cx="149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5" name="Freeform 191"/>
                  <p:cNvSpPr/>
                  <p:nvPr/>
                </p:nvSpPr>
                <p:spPr>
                  <a:xfrm>
                    <a:off x="3723480" y="1293840"/>
                    <a:ext cx="367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6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7" name="Freeform 149"/>
                  <p:cNvGrpSpPr/>
                  <p:nvPr/>
                </p:nvGrpSpPr>
                <p:grpSpPr>
                  <a:xfrm>
                    <a:off x="3662280" y="1553400"/>
                    <a:ext cx="190080" cy="92880"/>
                    <a:chOff x="3662280" y="1553400"/>
                    <a:chExt cx="190080" cy="92880"/>
                  </a:xfrm>
                </p:grpSpPr>
                <p:pic>
                  <p:nvPicPr>
                    <p:cNvPr id="16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2280" y="1553400"/>
                      <a:ext cx="1900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3674880" y="1565640"/>
                      <a:ext cx="164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0" name="Freeform 191"/>
                  <p:cNvSpPr/>
                  <p:nvPr/>
                </p:nvSpPr>
                <p:spPr>
                  <a:xfrm>
                    <a:off x="3396600" y="1293840"/>
                    <a:ext cx="3934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1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2" name="Freeform 149"/>
                  <p:cNvGrpSpPr/>
                  <p:nvPr/>
                </p:nvGrpSpPr>
                <p:grpSpPr>
                  <a:xfrm>
                    <a:off x="3343320" y="1553400"/>
                    <a:ext cx="185040" cy="92880"/>
                    <a:chOff x="3343320" y="1553400"/>
                    <a:chExt cx="185040" cy="92880"/>
                  </a:xfrm>
                </p:grpSpPr>
                <p:pic>
                  <p:nvPicPr>
                    <p:cNvPr id="17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3320" y="1553400"/>
                      <a:ext cx="1850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352680" y="1565640"/>
                      <a:ext cx="1648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5" name="Freeform 191"/>
                  <p:cNvSpPr/>
                  <p:nvPr/>
                </p:nvSpPr>
                <p:spPr>
                  <a:xfrm>
                    <a:off x="3072600" y="1293840"/>
                    <a:ext cx="403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6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7" name="Freeform 149"/>
                  <p:cNvGrpSpPr/>
                  <p:nvPr/>
                </p:nvGrpSpPr>
                <p:grpSpPr>
                  <a:xfrm>
                    <a:off x="3033000" y="1553400"/>
                    <a:ext cx="168480" cy="92880"/>
                    <a:chOff x="3033000" y="1553400"/>
                    <a:chExt cx="168480" cy="92880"/>
                  </a:xfrm>
                </p:grpSpPr>
                <p:pic>
                  <p:nvPicPr>
                    <p:cNvPr id="17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300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3043800" y="1565640"/>
                      <a:ext cx="1454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0" name="Freeform 191"/>
                  <p:cNvSpPr/>
                  <p:nvPr/>
                </p:nvSpPr>
                <p:spPr>
                  <a:xfrm>
                    <a:off x="2745720" y="1293840"/>
                    <a:ext cx="433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1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2" name="Freeform 149"/>
                  <p:cNvGrpSpPr/>
                  <p:nvPr/>
                </p:nvGrpSpPr>
                <p:grpSpPr>
                  <a:xfrm>
                    <a:off x="2715120" y="1553400"/>
                    <a:ext cx="162360" cy="92880"/>
                    <a:chOff x="2715120" y="1553400"/>
                    <a:chExt cx="162360" cy="92880"/>
                  </a:xfrm>
                </p:grpSpPr>
                <p:pic>
                  <p:nvPicPr>
                    <p:cNvPr id="18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5120" y="1553400"/>
                      <a:ext cx="162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2723040" y="1565640"/>
                      <a:ext cx="144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5" name="Freeform 191"/>
                  <p:cNvSpPr/>
                  <p:nvPr/>
                </p:nvSpPr>
                <p:spPr>
                  <a:xfrm>
                    <a:off x="2421720" y="1293840"/>
                    <a:ext cx="4366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6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7" name="Freeform 149"/>
                  <p:cNvGrpSpPr/>
                  <p:nvPr/>
                </p:nvGrpSpPr>
                <p:grpSpPr>
                  <a:xfrm>
                    <a:off x="2373840" y="1553400"/>
                    <a:ext cx="176760" cy="92880"/>
                    <a:chOff x="2373840" y="1553400"/>
                    <a:chExt cx="176760" cy="92880"/>
                  </a:xfrm>
                </p:grpSpPr>
                <p:pic>
                  <p:nvPicPr>
                    <p:cNvPr id="18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3840" y="1553400"/>
                      <a:ext cx="1767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9" name="Freeform 188"/>
                    <p:cNvSpPr/>
                    <p:nvPr/>
                  </p:nvSpPr>
                  <p:spPr>
                    <a:xfrm>
                      <a:off x="2385000" y="1565640"/>
                      <a:ext cx="152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0" name="Freeform 191"/>
                  <p:cNvSpPr/>
                  <p:nvPr/>
                </p:nvSpPr>
                <p:spPr>
                  <a:xfrm>
                    <a:off x="2094840" y="1293840"/>
                    <a:ext cx="4132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1" name="Picture 13" descr="5"/>
          <p:cNvPicPr/>
          <p:nvPr/>
        </p:nvPicPr>
        <p:blipFill>
          <a:blip r:embed="rId11"/>
          <a:stretch/>
        </p:blipFill>
        <p:spPr>
          <a:xfrm>
            <a:off x="7255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2" descr="5"/>
          <p:cNvPicPr/>
          <p:nvPr/>
        </p:nvPicPr>
        <p:blipFill>
          <a:blip r:embed="rId12"/>
          <a:stretch/>
        </p:blipFill>
        <p:spPr>
          <a:xfrm>
            <a:off x="100394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3"/>
          <a:stretch/>
        </p:blipFill>
        <p:spPr>
          <a:xfrm>
            <a:off x="6873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3" descr="5"/>
          <p:cNvPicPr/>
          <p:nvPr/>
        </p:nvPicPr>
        <p:blipFill>
          <a:blip r:embed="rId14"/>
          <a:stretch/>
        </p:blipFill>
        <p:spPr>
          <a:xfrm>
            <a:off x="105538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8" descr="000o"/>
          <p:cNvPicPr/>
          <p:nvPr/>
        </p:nvPicPr>
        <p:blipFill>
          <a:blip r:embed="rId15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9" descr="000o"/>
          <p:cNvPicPr/>
          <p:nvPr/>
        </p:nvPicPr>
        <p:blipFill>
          <a:blip r:embed="rId15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0" descr="000o"/>
          <p:cNvPicPr/>
          <p:nvPr/>
        </p:nvPicPr>
        <p:blipFill>
          <a:blip r:embed="rId15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1" descr="000o"/>
          <p:cNvPicPr/>
          <p:nvPr/>
        </p:nvPicPr>
        <p:blipFill>
          <a:blip r:embed="rId15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99" name="AutoShape 151"/>
          <p:cNvSpPr/>
          <p:nvPr/>
        </p:nvSpPr>
        <p:spPr>
          <a:xfrm>
            <a:off x="60596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Text Box 26"/>
          <p:cNvSpPr/>
          <p:nvPr/>
        </p:nvSpPr>
        <p:spPr>
          <a:xfrm>
            <a:off x="2595720" y="2438400"/>
            <a:ext cx="7358040" cy="22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Ba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cây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nến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vàng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Mẹ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cây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nến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xanh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, con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cây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nến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hồng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ba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ngọn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nến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lung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linh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thắp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sáng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một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“................”</a:t>
            </a:r>
            <a:endParaRPr lang="en-US" sz="36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98037E10-8419-4147-A4FB-4317F89B42E1}"/>
              </a:ext>
            </a:extLst>
          </p:cNvPr>
          <p:cNvSpPr/>
          <p:nvPr/>
        </p:nvSpPr>
        <p:spPr>
          <a:xfrm>
            <a:off x="5324700" y="1807067"/>
            <a:ext cx="1600200" cy="467985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 NGON NEN LUNG LINH THIẾU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</Words>
  <Application>Microsoft Office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</cp:revision>
  <dcterms:created xsi:type="dcterms:W3CDTF">2025-02-23T03:10:31Z</dcterms:created>
  <dcterms:modified xsi:type="dcterms:W3CDTF">2025-02-23T03:13:01Z</dcterms:modified>
</cp:coreProperties>
</file>