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9" r:id="rId3"/>
    <p:sldId id="262" r:id="rId4"/>
    <p:sldId id="263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-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ADC5B0-6F37-4E5A-A58F-6F5B53F8E4DD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1B9C6F-74EF-40E4-9A8F-51EC406C4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59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C3683-B84D-01D7-BD22-B06CFB7B3B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26E3E3-0629-9246-1A65-C4DB87CA38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AD2950-4485-85C9-17C7-D6A3F63BC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4DC99-C0F2-79FC-A2A7-0EF35D027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79289-AFC8-8213-987B-35A09A53D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804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AA386-DA18-D06D-5E82-5709CC786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399198-8D9B-DE5C-45D6-9D02024895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E1C50-147C-6E8D-E10A-7FBA220C6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8313BA-BFB9-0A27-63A7-F3512CAFB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50D44-0C88-04C0-9471-0437DBCB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789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5AF054-DFA1-A0A4-8C6E-64AED9DCF4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7EC8A9-6873-A44F-5A3F-93CA124F49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F6DFE-F05A-F317-682A-F26A5B2FF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8F1213-9707-B520-2E3E-4A60797F4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5B18D-EA0E-9D86-8CA8-55EF0B845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693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F5374-A105-79B5-2EF5-D1B467E89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3D16A0-1BD2-66B0-0B87-23C8AE1A05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32CD2B-AE60-92F8-5EC7-25C611C4F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030D54-CF39-77E4-5CC2-389E4F08C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C5C97-A34F-51C2-5EA2-474FA674D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336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FCFB5-66BC-663A-4C5D-203E70A4C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0E9CE7-0E86-9917-ACEB-81DE9F0A92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E93FEE-C3B1-DD3B-A33A-A0D54AB0D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30450-1CA6-DECB-081E-069AAB166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86B25B-8944-09A5-F06E-082E30D21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972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C4302-5F13-EA3D-79DB-A097B0075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1A3EBF-6C3C-DA82-71CE-087110B5A3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DEA422-F0FF-F13A-57E8-25E109EFF9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8D1716-6B9A-2D1A-B6DC-985F8D09E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B1DEAA-92DA-E0E6-E523-0E344B6EE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96F167-586D-CAAC-FDF6-2377AFBDB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369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08708-6679-28D3-CC2B-7D08FA1B3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EC5CB5-DBCD-B537-98D7-FD1981CEC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84A862-C7DA-999F-950B-7E0273138F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828386-6344-445A-98A2-F0EEA514A1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D07334-C0A3-0E6A-EC0D-53A3A95F49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BAD97-620B-D4BB-C358-4A7B58F3D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C6D318-47D4-F374-5F22-757898319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426D94-8DC8-D059-473B-66C3A6AFF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240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301CE-46E5-8A4E-FE9D-C40949D68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AB7EDA-FB7F-416A-D02E-37FABBFCD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25B49E-72B5-5538-921B-20C4E2562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59C307-B8CD-A27D-D656-CB1D75C75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15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B5515A-40BE-400A-5925-28772806C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17EE65-FA4C-ADF9-3798-350C9568F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5FE14C-3A07-6577-AE71-7AD5B8C47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984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096B9-1ED8-3F88-0DC7-1D28A6651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A7016-F6DA-72D4-23DF-AC67EFBEA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B61A5A-4B24-4E6A-9AAC-493529F49E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4366D1-3147-6136-C043-122FF7A32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B1CCFC-B29D-5BF5-2D53-3AEA2D106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280404-C82E-65BB-A330-E0FA67283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67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6D2EE-E032-1081-9B0E-F31241E42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B5A9C2-BC38-E1AE-424F-EF09FAD816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1A702E-5744-EB03-9267-46B0E09252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57CD97-992B-F319-D4AD-A84EC0392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1DC167-4897-7346-8ADB-14A7D8E47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018DAC-4645-1BE8-B591-0B81ED742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812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C07C1D-56EC-FE4B-33A7-65B99CC0D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FBF60E-7CCA-B20D-A0D7-49EEB8E86E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1AC697-8CAD-432A-1091-A9EDB3D14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2B2398-B946-7B9E-4CFE-C582577F76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92427-F47B-A123-E0EC-7EA91283E9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13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4.gif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jpeg"/><Relationship Id="rId9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jpeg"/><Relationship Id="rId3" Type="http://schemas.openxmlformats.org/officeDocument/2006/relationships/image" Target="../media/image5.png"/><Relationship Id="rId7" Type="http://schemas.openxmlformats.org/officeDocument/2006/relationships/image" Target="../media/image11.png"/><Relationship Id="rId12" Type="http://schemas.openxmlformats.org/officeDocument/2006/relationships/image" Target="../media/image4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16.png"/><Relationship Id="rId10" Type="http://schemas.openxmlformats.org/officeDocument/2006/relationships/image" Target="../media/image14.png"/><Relationship Id="rId4" Type="http://schemas.openxmlformats.org/officeDocument/2006/relationships/image" Target="../media/image6.pn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8.jpeg"/><Relationship Id="rId3" Type="http://schemas.openxmlformats.org/officeDocument/2006/relationships/image" Target="../media/image5.png"/><Relationship Id="rId7" Type="http://schemas.openxmlformats.org/officeDocument/2006/relationships/image" Target="../media/image11.png"/><Relationship Id="rId12" Type="http://schemas.openxmlformats.org/officeDocument/2006/relationships/image" Target="../media/image4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16.png"/><Relationship Id="rId10" Type="http://schemas.openxmlformats.org/officeDocument/2006/relationships/image" Target="../media/image14.png"/><Relationship Id="rId4" Type="http://schemas.openxmlformats.org/officeDocument/2006/relationships/image" Target="../media/image6.png"/><Relationship Id="rId9" Type="http://schemas.openxmlformats.org/officeDocument/2006/relationships/image" Target="../media/image13.png"/><Relationship Id="rId14" Type="http://schemas.openxmlformats.org/officeDocument/2006/relationships/image" Target="../media/image19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20.jpeg"/><Relationship Id="rId3" Type="http://schemas.openxmlformats.org/officeDocument/2006/relationships/image" Target="../media/image5.png"/><Relationship Id="rId7" Type="http://schemas.openxmlformats.org/officeDocument/2006/relationships/image" Target="../media/image11.png"/><Relationship Id="rId12" Type="http://schemas.openxmlformats.org/officeDocument/2006/relationships/image" Target="../media/image4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16.png"/><Relationship Id="rId10" Type="http://schemas.openxmlformats.org/officeDocument/2006/relationships/image" Target="../media/image14.png"/><Relationship Id="rId4" Type="http://schemas.openxmlformats.org/officeDocument/2006/relationships/image" Target="../media/image6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9" descr="Kết quả hình ảnh cho nền powerpoint đẹp"/>
          <p:cNvPicPr/>
          <p:nvPr/>
        </p:nvPicPr>
        <p:blipFill>
          <a:blip r:embed="rId2"/>
          <a:stretch/>
        </p:blipFill>
        <p:spPr>
          <a:xfrm>
            <a:off x="609600" y="0"/>
            <a:ext cx="10972800" cy="6858000"/>
          </a:xfrm>
          <a:prstGeom prst="rect">
            <a:avLst/>
          </a:prstGeom>
          <a:ln w="0">
            <a:noFill/>
          </a:ln>
        </p:spPr>
      </p:pic>
      <p:sp>
        <p:nvSpPr>
          <p:cNvPr id="52" name="Rectangle 5"/>
          <p:cNvSpPr/>
          <p:nvPr/>
        </p:nvSpPr>
        <p:spPr>
          <a:xfrm>
            <a:off x="4667160" y="642960"/>
            <a:ext cx="3483000" cy="87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4120" tIns="57240" rIns="114120" bIns="5724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5000" b="1" spc="-1">
                <a:solidFill>
                  <a:srgbClr val="C00000"/>
                </a:solidFill>
                <a:latin typeface="Times New Roman"/>
                <a:ea typeface="Times New Roman"/>
              </a:rPr>
              <a:t>ÂM NHẠC</a:t>
            </a:r>
            <a:endParaRPr lang="en-US" sz="5000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3" name="Rectangle 6"/>
          <p:cNvSpPr/>
          <p:nvPr/>
        </p:nvSpPr>
        <p:spPr>
          <a:xfrm>
            <a:off x="1666920" y="2143080"/>
            <a:ext cx="9001080" cy="186992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4120" tIns="57240" rIns="114120" bIns="57240">
            <a:spAutoFit/>
          </a:bodyPr>
          <a:lstStyle/>
          <a:p>
            <a:pPr>
              <a:buClr>
                <a:srgbClr val="1713CB"/>
              </a:buClr>
              <a:buFont typeface="Times New Roman"/>
              <a:buChar char="-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pc="-1">
              <a:solidFill>
                <a:srgbClr val="000000"/>
              </a:solidFill>
              <a:latin typeface="Times New Roman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9600" b="1" spc="-1">
                <a:solidFill>
                  <a:srgbClr val="1713CB"/>
                </a:solidFill>
                <a:latin typeface="Times New Roman"/>
                <a:ea typeface="Times New Roman"/>
              </a:rPr>
              <a:t>KHỞI ĐỘNG</a:t>
            </a:r>
            <a:r>
              <a:rPr lang="en-US" sz="5400" b="1" i="1" spc="-1">
                <a:solidFill>
                  <a:srgbClr val="1713CB"/>
                </a:solidFill>
                <a:latin typeface="Times New Roman"/>
                <a:ea typeface="Times New Roman"/>
              </a:rPr>
              <a:t>                                </a:t>
            </a:r>
            <a:endParaRPr lang="en-US" sz="5400" spc="-1">
              <a:solidFill>
                <a:srgbClr val="000000"/>
              </a:solidFill>
              <a:latin typeface="Times New Roman"/>
            </a:endParaRPr>
          </a:p>
        </p:txBody>
      </p:sp>
      <p:pic>
        <p:nvPicPr>
          <p:cNvPr id="54" name="Picture 4" descr="pcp_download_120"/>
          <p:cNvPicPr/>
          <p:nvPr/>
        </p:nvPicPr>
        <p:blipFill>
          <a:blip r:embed="rId3"/>
          <a:stretch/>
        </p:blipFill>
        <p:spPr>
          <a:xfrm>
            <a:off x="2495640" y="4643280"/>
            <a:ext cx="834840" cy="1714680"/>
          </a:xfrm>
          <a:prstGeom prst="rect">
            <a:avLst/>
          </a:prstGeom>
          <a:ln w="0">
            <a:noFill/>
          </a:ln>
        </p:spPr>
      </p:pic>
      <p:pic>
        <p:nvPicPr>
          <p:cNvPr id="55" name="Picture 14" descr="AG00130_"/>
          <p:cNvPicPr/>
          <p:nvPr/>
        </p:nvPicPr>
        <p:blipFill>
          <a:blip r:embed="rId4"/>
          <a:stretch/>
        </p:blipFill>
        <p:spPr>
          <a:xfrm rot="14504400">
            <a:off x="7078440" y="5034960"/>
            <a:ext cx="741240" cy="766800"/>
          </a:xfrm>
          <a:prstGeom prst="rect">
            <a:avLst/>
          </a:prstGeom>
          <a:ln w="0">
            <a:noFill/>
          </a:ln>
        </p:spPr>
      </p:pic>
      <p:pic>
        <p:nvPicPr>
          <p:cNvPr id="56" name="Picture 8" descr="000o"/>
          <p:cNvPicPr/>
          <p:nvPr/>
        </p:nvPicPr>
        <p:blipFill>
          <a:blip r:embed="rId5"/>
          <a:stretch/>
        </p:blipFill>
        <p:spPr>
          <a:xfrm>
            <a:off x="570000" y="-4680"/>
            <a:ext cx="11012400" cy="101520"/>
          </a:xfrm>
          <a:prstGeom prst="rect">
            <a:avLst/>
          </a:prstGeom>
          <a:ln w="0">
            <a:noFill/>
          </a:ln>
        </p:spPr>
      </p:pic>
      <p:pic>
        <p:nvPicPr>
          <p:cNvPr id="57" name="Picture 9" descr="000o"/>
          <p:cNvPicPr/>
          <p:nvPr/>
        </p:nvPicPr>
        <p:blipFill>
          <a:blip r:embed="rId5"/>
          <a:stretch/>
        </p:blipFill>
        <p:spPr>
          <a:xfrm>
            <a:off x="570000" y="6753240"/>
            <a:ext cx="10994760" cy="101520"/>
          </a:xfrm>
          <a:prstGeom prst="rect">
            <a:avLst/>
          </a:prstGeom>
          <a:ln w="0">
            <a:noFill/>
          </a:ln>
        </p:spPr>
      </p:pic>
      <p:pic>
        <p:nvPicPr>
          <p:cNvPr id="58" name="Picture 10" descr="000o"/>
          <p:cNvPicPr/>
          <p:nvPr/>
        </p:nvPicPr>
        <p:blipFill>
          <a:blip r:embed="rId5"/>
          <a:stretch/>
        </p:blipFill>
        <p:spPr>
          <a:xfrm rot="16200000">
            <a:off x="-2721480" y="3378600"/>
            <a:ext cx="6707160" cy="123840"/>
          </a:xfrm>
          <a:prstGeom prst="rect">
            <a:avLst/>
          </a:prstGeom>
          <a:ln w="0">
            <a:noFill/>
          </a:ln>
        </p:spPr>
      </p:pic>
      <p:pic>
        <p:nvPicPr>
          <p:cNvPr id="59" name="Picture 11" descr="000o"/>
          <p:cNvPicPr/>
          <p:nvPr/>
        </p:nvPicPr>
        <p:blipFill>
          <a:blip r:embed="rId5"/>
          <a:stretch/>
        </p:blipFill>
        <p:spPr>
          <a:xfrm rot="16200000">
            <a:off x="8166720" y="3378600"/>
            <a:ext cx="6707160" cy="1238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600"/>
                            </p:stCondLst>
                            <p:childTnLst>
                              <p:par>
                                <p:cTn id="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1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V.A – Đàn Gà Con (mp3cut.net).mp3"/>
          <p:cNvPicPr/>
          <p:nvPr/>
        </p:nvPicPr>
        <p:blipFill>
          <a:blip r:embed="rId2"/>
          <a:stretch/>
        </p:blipFill>
        <p:spPr>
          <a:xfrm>
            <a:off x="2752680" y="2571840"/>
            <a:ext cx="365040" cy="304560"/>
          </a:xfrm>
          <a:prstGeom prst="rect">
            <a:avLst/>
          </a:prstGeom>
          <a:ln w="0">
            <a:noFill/>
          </a:ln>
        </p:spPr>
      </p:pic>
      <p:pic>
        <p:nvPicPr>
          <p:cNvPr id="67" name="Sang Xuan Doc Tau dan tranh - Linh Thao (mp3cut.net).mp3"/>
          <p:cNvPicPr/>
          <p:nvPr/>
        </p:nvPicPr>
        <p:blipFill>
          <a:blip r:embed="rId3"/>
          <a:stretch/>
        </p:blipFill>
        <p:spPr>
          <a:xfrm>
            <a:off x="5638800" y="1047600"/>
            <a:ext cx="1066680" cy="811440"/>
          </a:xfrm>
          <a:prstGeom prst="rect">
            <a:avLst/>
          </a:prstGeom>
          <a:ln w="0">
            <a:noFill/>
          </a:ln>
        </p:spPr>
      </p:pic>
      <p:pic>
        <p:nvPicPr>
          <p:cNvPr id="68" name="Picture 14"/>
          <p:cNvPicPr/>
          <p:nvPr/>
        </p:nvPicPr>
        <p:blipFill>
          <a:blip r:embed="rId4"/>
          <a:stretch/>
        </p:blipFill>
        <p:spPr>
          <a:xfrm>
            <a:off x="609600" y="-7920"/>
            <a:ext cx="10972800" cy="6865920"/>
          </a:xfrm>
          <a:prstGeom prst="rect">
            <a:avLst/>
          </a:prstGeom>
          <a:ln w="0">
            <a:noFill/>
          </a:ln>
        </p:spPr>
      </p:pic>
      <p:sp>
        <p:nvSpPr>
          <p:cNvPr id="69" name="Rectangle 63"/>
          <p:cNvSpPr/>
          <p:nvPr/>
        </p:nvSpPr>
        <p:spPr>
          <a:xfrm rot="5400000">
            <a:off x="2288280" y="5450760"/>
            <a:ext cx="928800" cy="171360"/>
          </a:xfrm>
          <a:prstGeom prst="rect">
            <a:avLst/>
          </a:prstGeom>
          <a:gradFill rotWithShape="0">
            <a:gsLst>
              <a:gs pos="0">
                <a:srgbClr val="CFCFCF"/>
              </a:gs>
              <a:gs pos="100000">
                <a:srgbClr val="5F5F5F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0" name="Rectangle 63"/>
          <p:cNvSpPr/>
          <p:nvPr/>
        </p:nvSpPr>
        <p:spPr>
          <a:xfrm rot="5400000">
            <a:off x="7860360" y="1227960"/>
            <a:ext cx="928800" cy="171360"/>
          </a:xfrm>
          <a:prstGeom prst="rect">
            <a:avLst/>
          </a:prstGeom>
          <a:gradFill rotWithShape="0">
            <a:gsLst>
              <a:gs pos="0">
                <a:srgbClr val="CFCFCF"/>
              </a:gs>
              <a:gs pos="100000">
                <a:srgbClr val="5F5F5F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1" name="Group 5"/>
          <p:cNvPicPr/>
          <p:nvPr/>
        </p:nvPicPr>
        <p:blipFill>
          <a:blip r:embed="rId5"/>
          <a:stretch/>
        </p:blipFill>
        <p:spPr>
          <a:xfrm>
            <a:off x="3346320" y="5919840"/>
            <a:ext cx="6212160" cy="772920"/>
          </a:xfrm>
          <a:prstGeom prst="rect">
            <a:avLst/>
          </a:prstGeom>
          <a:ln w="0">
            <a:noFill/>
          </a:ln>
        </p:spPr>
      </p:pic>
      <p:grpSp>
        <p:nvGrpSpPr>
          <p:cNvPr id="72" name="AutoShape 17"/>
          <p:cNvGrpSpPr/>
          <p:nvPr/>
        </p:nvGrpSpPr>
        <p:grpSpPr>
          <a:xfrm>
            <a:off x="1122240" y="165240"/>
            <a:ext cx="9996480" cy="1096920"/>
            <a:chOff x="512640" y="165240"/>
            <a:chExt cx="9996480" cy="1096920"/>
          </a:xfrm>
        </p:grpSpPr>
        <p:pic>
          <p:nvPicPr>
            <p:cNvPr id="73" name="AutoShape 17"/>
            <p:cNvPicPr/>
            <p:nvPr/>
          </p:nvPicPr>
          <p:blipFill>
            <a:blip r:embed="rId6"/>
            <a:stretch/>
          </p:blipFill>
          <p:spPr>
            <a:xfrm>
              <a:off x="512640" y="165240"/>
              <a:ext cx="9996480" cy="10969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74" name="Freeform 73"/>
            <p:cNvSpPr/>
            <p:nvPr/>
          </p:nvSpPr>
          <p:spPr>
            <a:xfrm>
              <a:off x="733320" y="351000"/>
              <a:ext cx="9552240" cy="6555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75" name="Group 27"/>
          <p:cNvGrpSpPr/>
          <p:nvPr/>
        </p:nvGrpSpPr>
        <p:grpSpPr>
          <a:xfrm>
            <a:off x="2152560" y="5848200"/>
            <a:ext cx="1190880" cy="930240"/>
            <a:chOff x="1542960" y="5848200"/>
            <a:chExt cx="1190880" cy="930240"/>
          </a:xfrm>
        </p:grpSpPr>
        <p:sp>
          <p:nvSpPr>
            <p:cNvPr id="76" name="AutoShape 28"/>
            <p:cNvSpPr/>
            <p:nvPr/>
          </p:nvSpPr>
          <p:spPr>
            <a:xfrm rot="16200000">
              <a:off x="1525320" y="6289560"/>
              <a:ext cx="157320" cy="122400"/>
            </a:xfrm>
            <a:custGeom>
              <a:avLst/>
              <a:gdLst/>
              <a:ahLst/>
              <a:cxnLst/>
              <a:rect l="0" t="0" r="r" b="b"/>
              <a:pathLst>
                <a:path w="439" h="342">
                  <a:moveTo>
                    <a:pt x="333" y="341"/>
                  </a:moveTo>
                  <a:lnTo>
                    <a:pt x="333" y="341"/>
                  </a:lnTo>
                  <a:lnTo>
                    <a:pt x="438" y="341"/>
                  </a:lnTo>
                  <a:lnTo>
                    <a:pt x="219" y="0"/>
                  </a:lnTo>
                  <a:lnTo>
                    <a:pt x="0" y="341"/>
                  </a:lnTo>
                  <a:lnTo>
                    <a:pt x="106" y="341"/>
                  </a:lnTo>
                  <a:lnTo>
                    <a:pt x="106" y="341"/>
                  </a:lnTo>
                  <a:lnTo>
                    <a:pt x="333" y="34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54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7" name="AutoShape 29"/>
            <p:cNvSpPr/>
            <p:nvPr/>
          </p:nvSpPr>
          <p:spPr>
            <a:xfrm rot="5400000">
              <a:off x="2593800" y="6271920"/>
              <a:ext cx="157320" cy="122400"/>
            </a:xfrm>
            <a:custGeom>
              <a:avLst/>
              <a:gdLst/>
              <a:ahLst/>
              <a:cxnLst/>
              <a:rect l="0" t="0" r="r" b="b"/>
              <a:pathLst>
                <a:path w="439" h="342">
                  <a:moveTo>
                    <a:pt x="333" y="341"/>
                  </a:moveTo>
                  <a:lnTo>
                    <a:pt x="333" y="341"/>
                  </a:lnTo>
                  <a:lnTo>
                    <a:pt x="438" y="341"/>
                  </a:lnTo>
                  <a:lnTo>
                    <a:pt x="219" y="0"/>
                  </a:lnTo>
                  <a:lnTo>
                    <a:pt x="0" y="341"/>
                  </a:lnTo>
                  <a:lnTo>
                    <a:pt x="106" y="341"/>
                  </a:lnTo>
                  <a:lnTo>
                    <a:pt x="106" y="341"/>
                  </a:lnTo>
                  <a:lnTo>
                    <a:pt x="333" y="34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16206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8" name="AutoShape 30"/>
            <p:cNvSpPr/>
            <p:nvPr/>
          </p:nvSpPr>
          <p:spPr>
            <a:xfrm rot="10800000">
              <a:off x="2048040" y="6673680"/>
              <a:ext cx="180720" cy="104760"/>
            </a:xfrm>
            <a:custGeom>
              <a:avLst/>
              <a:gdLst/>
              <a:ahLst/>
              <a:cxnLst/>
              <a:rect l="0" t="0" r="r" b="b"/>
              <a:pathLst>
                <a:path w="504" h="293">
                  <a:moveTo>
                    <a:pt x="382" y="292"/>
                  </a:moveTo>
                  <a:lnTo>
                    <a:pt x="382" y="292"/>
                  </a:lnTo>
                  <a:lnTo>
                    <a:pt x="503" y="292"/>
                  </a:lnTo>
                  <a:lnTo>
                    <a:pt x="252" y="0"/>
                  </a:lnTo>
                  <a:lnTo>
                    <a:pt x="0" y="292"/>
                  </a:lnTo>
                  <a:lnTo>
                    <a:pt x="122" y="292"/>
                  </a:lnTo>
                  <a:lnTo>
                    <a:pt x="122" y="292"/>
                  </a:lnTo>
                  <a:lnTo>
                    <a:pt x="382" y="292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108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9" name="Oval 31"/>
            <p:cNvSpPr/>
            <p:nvPr/>
          </p:nvSpPr>
          <p:spPr>
            <a:xfrm>
              <a:off x="1664640" y="5848200"/>
              <a:ext cx="955080" cy="82548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240">
              <a:solidFill>
                <a:srgbClr val="FFFFF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0" name="Oval 32"/>
            <p:cNvSpPr/>
            <p:nvPr/>
          </p:nvSpPr>
          <p:spPr>
            <a:xfrm>
              <a:off x="1719000" y="5894640"/>
              <a:ext cx="845640" cy="730800"/>
            </a:xfrm>
            <a:prstGeom prst="ellipse">
              <a:avLst/>
            </a:prstGeom>
            <a:gradFill rotWithShape="0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1" name="Oval 33"/>
            <p:cNvSpPr/>
            <p:nvPr/>
          </p:nvSpPr>
          <p:spPr>
            <a:xfrm>
              <a:off x="1769760" y="5938560"/>
              <a:ext cx="258840" cy="51912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9999"/>
                </a:gs>
                <a:gs pos="100000">
                  <a:srgbClr val="FFFFFF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82" name="Text Box 26"/>
          <p:cNvSpPr/>
          <p:nvPr/>
        </p:nvSpPr>
        <p:spPr>
          <a:xfrm>
            <a:off x="1666920" y="343080"/>
            <a:ext cx="9109080" cy="5814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spc="-1">
                <a:solidFill>
                  <a:srgbClr val="FF0000"/>
                </a:solidFill>
                <a:latin typeface="Cambria"/>
                <a:ea typeface="Times New Roman"/>
              </a:rPr>
              <a:t>TRÒ CHƠI: </a:t>
            </a:r>
            <a:r>
              <a:rPr lang="en-US" sz="3200" b="1" spc="-1">
                <a:solidFill>
                  <a:srgbClr val="0000FF"/>
                </a:solidFill>
                <a:latin typeface="Cambria"/>
                <a:ea typeface="Times New Roman"/>
              </a:rPr>
              <a:t>“TÔI LÀ AI?”</a:t>
            </a:r>
            <a:endParaRPr lang="en-US" sz="3200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3" name="Rectangle 122"/>
          <p:cNvSpPr/>
          <p:nvPr/>
        </p:nvSpPr>
        <p:spPr>
          <a:xfrm>
            <a:off x="2152560" y="1239840"/>
            <a:ext cx="8143920" cy="4475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84" name="Group 79"/>
          <p:cNvGrpSpPr/>
          <p:nvPr/>
        </p:nvGrpSpPr>
        <p:grpSpPr>
          <a:xfrm>
            <a:off x="2409960" y="1293840"/>
            <a:ext cx="7629480" cy="4206960"/>
            <a:chOff x="1800360" y="1293840"/>
            <a:chExt cx="7629480" cy="4206960"/>
          </a:xfrm>
        </p:grpSpPr>
        <p:sp>
          <p:nvSpPr>
            <p:cNvPr id="85" name="Rectangle 18"/>
            <p:cNvSpPr/>
            <p:nvPr/>
          </p:nvSpPr>
          <p:spPr>
            <a:xfrm>
              <a:off x="1800360" y="1514520"/>
              <a:ext cx="7629480" cy="39862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  <a:effectLst>
              <a:outerShdw dist="23040" dir="5400000">
                <a:srgbClr val="808080">
                  <a:alpha val="35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86" name="Group 6"/>
            <p:cNvGrpSpPr/>
            <p:nvPr/>
          </p:nvGrpSpPr>
          <p:grpSpPr>
            <a:xfrm>
              <a:off x="2094840" y="1293840"/>
              <a:ext cx="7264080" cy="353160"/>
              <a:chOff x="2094840" y="1293840"/>
              <a:chExt cx="7264080" cy="353160"/>
            </a:xfrm>
          </p:grpSpPr>
          <p:grpSp>
            <p:nvGrpSpPr>
              <p:cNvPr id="87" name="Gruppe 165"/>
              <p:cNvGrpSpPr/>
              <p:nvPr/>
            </p:nvGrpSpPr>
            <p:grpSpPr>
              <a:xfrm>
                <a:off x="5636880" y="1293840"/>
                <a:ext cx="3722040" cy="353160"/>
                <a:chOff x="5636880" y="1293840"/>
                <a:chExt cx="3722040" cy="353160"/>
              </a:xfrm>
            </p:grpSpPr>
            <p:grpSp>
              <p:nvGrpSpPr>
                <p:cNvPr id="88" name="Gruppe 131"/>
                <p:cNvGrpSpPr/>
                <p:nvPr/>
              </p:nvGrpSpPr>
              <p:grpSpPr>
                <a:xfrm>
                  <a:off x="8903160" y="1296720"/>
                  <a:ext cx="455760" cy="350280"/>
                  <a:chOff x="8903160" y="1296720"/>
                  <a:chExt cx="455760" cy="350280"/>
                </a:xfrm>
              </p:grpSpPr>
              <p:grpSp>
                <p:nvGrpSpPr>
                  <p:cNvPr id="89" name="Freeform 149"/>
                  <p:cNvGrpSpPr/>
                  <p:nvPr/>
                </p:nvGrpSpPr>
                <p:grpSpPr>
                  <a:xfrm>
                    <a:off x="9170640" y="1554840"/>
                    <a:ext cx="172080" cy="92160"/>
                    <a:chOff x="9170640" y="1554840"/>
                    <a:chExt cx="172080" cy="92160"/>
                  </a:xfrm>
                </p:grpSpPr>
                <p:pic>
                  <p:nvPicPr>
                    <p:cNvPr id="90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9170640" y="1554840"/>
                      <a:ext cx="172080" cy="921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91" name="Freeform 90"/>
                    <p:cNvSpPr/>
                    <p:nvPr/>
                  </p:nvSpPr>
                  <p:spPr>
                    <a:xfrm>
                      <a:off x="9180000" y="1567440"/>
                      <a:ext cx="153360" cy="691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92" name="Freeform 191"/>
                  <p:cNvSpPr/>
                  <p:nvPr/>
                </p:nvSpPr>
                <p:spPr>
                  <a:xfrm>
                    <a:off x="8903160" y="1296720"/>
                    <a:ext cx="455760" cy="3193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93" name="Gruppe 132"/>
                <p:cNvGrpSpPr/>
                <p:nvPr/>
              </p:nvGrpSpPr>
              <p:grpSpPr>
                <a:xfrm>
                  <a:off x="8579160" y="1296720"/>
                  <a:ext cx="458640" cy="350280"/>
                  <a:chOff x="8579160" y="1296720"/>
                  <a:chExt cx="458640" cy="350280"/>
                </a:xfrm>
              </p:grpSpPr>
              <p:grpSp>
                <p:nvGrpSpPr>
                  <p:cNvPr id="94" name="Freeform 149"/>
                  <p:cNvGrpSpPr/>
                  <p:nvPr/>
                </p:nvGrpSpPr>
                <p:grpSpPr>
                  <a:xfrm>
                    <a:off x="8811000" y="1554840"/>
                    <a:ext cx="185400" cy="92160"/>
                    <a:chOff x="8811000" y="1554840"/>
                    <a:chExt cx="185400" cy="92160"/>
                  </a:xfrm>
                </p:grpSpPr>
                <p:pic>
                  <p:nvPicPr>
                    <p:cNvPr id="95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8811000" y="1554840"/>
                      <a:ext cx="185400" cy="921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96" name="Freeform 95"/>
                    <p:cNvSpPr/>
                    <p:nvPr/>
                  </p:nvSpPr>
                  <p:spPr>
                    <a:xfrm>
                      <a:off x="8823600" y="1567440"/>
                      <a:ext cx="159840" cy="691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97" name="Freeform 191"/>
                  <p:cNvSpPr/>
                  <p:nvPr/>
                </p:nvSpPr>
                <p:spPr>
                  <a:xfrm>
                    <a:off x="8579160" y="1296720"/>
                    <a:ext cx="458640" cy="3193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98" name="Gruppe 135"/>
                <p:cNvGrpSpPr/>
                <p:nvPr/>
              </p:nvGrpSpPr>
              <p:grpSpPr>
                <a:xfrm>
                  <a:off x="8249400" y="1296720"/>
                  <a:ext cx="455760" cy="350280"/>
                  <a:chOff x="8249400" y="1296720"/>
                  <a:chExt cx="455760" cy="350280"/>
                </a:xfrm>
              </p:grpSpPr>
              <p:grpSp>
                <p:nvGrpSpPr>
                  <p:cNvPr id="99" name="Freeform 149"/>
                  <p:cNvGrpSpPr/>
                  <p:nvPr/>
                </p:nvGrpSpPr>
                <p:grpSpPr>
                  <a:xfrm>
                    <a:off x="8499960" y="1554840"/>
                    <a:ext cx="167400" cy="92160"/>
                    <a:chOff x="8499960" y="1554840"/>
                    <a:chExt cx="167400" cy="92160"/>
                  </a:xfrm>
                </p:grpSpPr>
                <p:pic>
                  <p:nvPicPr>
                    <p:cNvPr id="100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8499960" y="1554840"/>
                      <a:ext cx="167400" cy="921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01" name="Freeform 100"/>
                    <p:cNvSpPr/>
                    <p:nvPr/>
                  </p:nvSpPr>
                  <p:spPr>
                    <a:xfrm>
                      <a:off x="8508960" y="1567440"/>
                      <a:ext cx="149040" cy="691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02" name="Freeform 191"/>
                  <p:cNvSpPr/>
                  <p:nvPr/>
                </p:nvSpPr>
                <p:spPr>
                  <a:xfrm>
                    <a:off x="8249400" y="1296720"/>
                    <a:ext cx="455760" cy="3193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03" name="Gruppe 138"/>
                <p:cNvGrpSpPr/>
                <p:nvPr/>
              </p:nvGrpSpPr>
              <p:grpSpPr>
                <a:xfrm>
                  <a:off x="7922160" y="1296720"/>
                  <a:ext cx="455760" cy="350280"/>
                  <a:chOff x="7922160" y="1296720"/>
                  <a:chExt cx="455760" cy="350280"/>
                </a:xfrm>
              </p:grpSpPr>
              <p:grpSp>
                <p:nvGrpSpPr>
                  <p:cNvPr id="104" name="Freeform 149"/>
                  <p:cNvGrpSpPr/>
                  <p:nvPr/>
                </p:nvGrpSpPr>
                <p:grpSpPr>
                  <a:xfrm>
                    <a:off x="8191800" y="1554840"/>
                    <a:ext cx="186120" cy="92160"/>
                    <a:chOff x="8191800" y="1554840"/>
                    <a:chExt cx="186120" cy="92160"/>
                  </a:xfrm>
                </p:grpSpPr>
                <p:pic>
                  <p:nvPicPr>
                    <p:cNvPr id="105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8191800" y="1554840"/>
                      <a:ext cx="186120" cy="921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06" name="Freeform 105"/>
                    <p:cNvSpPr/>
                    <p:nvPr/>
                  </p:nvSpPr>
                  <p:spPr>
                    <a:xfrm>
                      <a:off x="8204400" y="1567440"/>
                      <a:ext cx="160560" cy="691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07" name="Freeform 191"/>
                  <p:cNvSpPr/>
                  <p:nvPr/>
                </p:nvSpPr>
                <p:spPr>
                  <a:xfrm>
                    <a:off x="7922160" y="1296720"/>
                    <a:ext cx="446040" cy="3193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08" name="Gruppe 141"/>
                <p:cNvGrpSpPr/>
                <p:nvPr/>
              </p:nvGrpSpPr>
              <p:grpSpPr>
                <a:xfrm>
                  <a:off x="7598520" y="1296720"/>
                  <a:ext cx="455760" cy="350280"/>
                  <a:chOff x="7598520" y="1296720"/>
                  <a:chExt cx="455760" cy="350280"/>
                </a:xfrm>
              </p:grpSpPr>
              <p:grpSp>
                <p:nvGrpSpPr>
                  <p:cNvPr id="109" name="Freeform 149"/>
                  <p:cNvGrpSpPr/>
                  <p:nvPr/>
                </p:nvGrpSpPr>
                <p:grpSpPr>
                  <a:xfrm>
                    <a:off x="7855920" y="1554840"/>
                    <a:ext cx="172800" cy="92160"/>
                    <a:chOff x="7855920" y="1554840"/>
                    <a:chExt cx="172800" cy="92160"/>
                  </a:xfrm>
                </p:grpSpPr>
                <p:pic>
                  <p:nvPicPr>
                    <p:cNvPr id="110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7855920" y="1554840"/>
                      <a:ext cx="172800" cy="921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11" name="Freeform 110"/>
                    <p:cNvSpPr/>
                    <p:nvPr/>
                  </p:nvSpPr>
                  <p:spPr>
                    <a:xfrm>
                      <a:off x="7864920" y="1567440"/>
                      <a:ext cx="154080" cy="691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12" name="Freeform 191"/>
                  <p:cNvSpPr/>
                  <p:nvPr/>
                </p:nvSpPr>
                <p:spPr>
                  <a:xfrm>
                    <a:off x="7598520" y="1296720"/>
                    <a:ext cx="455760" cy="3193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13" name="Gruppe 144"/>
                <p:cNvGrpSpPr/>
                <p:nvPr/>
              </p:nvGrpSpPr>
              <p:grpSpPr>
                <a:xfrm>
                  <a:off x="7265520" y="1293840"/>
                  <a:ext cx="455760" cy="352800"/>
                  <a:chOff x="7265520" y="1293840"/>
                  <a:chExt cx="455760" cy="352800"/>
                </a:xfrm>
              </p:grpSpPr>
              <p:grpSp>
                <p:nvGrpSpPr>
                  <p:cNvPr id="114" name="Freeform 149"/>
                  <p:cNvGrpSpPr/>
                  <p:nvPr/>
                </p:nvGrpSpPr>
                <p:grpSpPr>
                  <a:xfrm>
                    <a:off x="7521120" y="1554840"/>
                    <a:ext cx="200160" cy="91800"/>
                    <a:chOff x="7521120" y="1554840"/>
                    <a:chExt cx="200160" cy="91800"/>
                  </a:xfrm>
                </p:grpSpPr>
                <p:pic>
                  <p:nvPicPr>
                    <p:cNvPr id="115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7521120" y="1554840"/>
                      <a:ext cx="20016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16" name="Freeform 115"/>
                    <p:cNvSpPr/>
                    <p:nvPr/>
                  </p:nvSpPr>
                  <p:spPr>
                    <a:xfrm>
                      <a:off x="7534440" y="1567440"/>
                      <a:ext cx="17280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17" name="Freeform 191"/>
                  <p:cNvSpPr/>
                  <p:nvPr/>
                </p:nvSpPr>
                <p:spPr>
                  <a:xfrm>
                    <a:off x="7265520" y="1293840"/>
                    <a:ext cx="42372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18" name="Gruppe 147"/>
                <p:cNvGrpSpPr/>
                <p:nvPr/>
              </p:nvGrpSpPr>
              <p:grpSpPr>
                <a:xfrm>
                  <a:off x="6938640" y="1293840"/>
                  <a:ext cx="455760" cy="352800"/>
                  <a:chOff x="6938640" y="1293840"/>
                  <a:chExt cx="455760" cy="352800"/>
                </a:xfrm>
              </p:grpSpPr>
              <p:grpSp>
                <p:nvGrpSpPr>
                  <p:cNvPr id="119" name="Freeform 149"/>
                  <p:cNvGrpSpPr/>
                  <p:nvPr/>
                </p:nvGrpSpPr>
                <p:grpSpPr>
                  <a:xfrm>
                    <a:off x="7200360" y="1554840"/>
                    <a:ext cx="159480" cy="91800"/>
                    <a:chOff x="7200360" y="1554840"/>
                    <a:chExt cx="159480" cy="91800"/>
                  </a:xfrm>
                </p:grpSpPr>
                <p:pic>
                  <p:nvPicPr>
                    <p:cNvPr id="120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7200360" y="1554840"/>
                      <a:ext cx="15948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21" name="Freeform 120"/>
                    <p:cNvSpPr/>
                    <p:nvPr/>
                  </p:nvSpPr>
                  <p:spPr>
                    <a:xfrm>
                      <a:off x="7208640" y="1567440"/>
                      <a:ext cx="14220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22" name="Freeform 191"/>
                  <p:cNvSpPr/>
                  <p:nvPr/>
                </p:nvSpPr>
                <p:spPr>
                  <a:xfrm>
                    <a:off x="6938640" y="1293840"/>
                    <a:ext cx="45576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23" name="Gruppe 150"/>
                <p:cNvGrpSpPr/>
                <p:nvPr/>
              </p:nvGrpSpPr>
              <p:grpSpPr>
                <a:xfrm>
                  <a:off x="6614640" y="1293840"/>
                  <a:ext cx="455760" cy="352800"/>
                  <a:chOff x="6614640" y="1293840"/>
                  <a:chExt cx="455760" cy="352800"/>
                </a:xfrm>
              </p:grpSpPr>
              <p:grpSp>
                <p:nvGrpSpPr>
                  <p:cNvPr id="124" name="Freeform 149"/>
                  <p:cNvGrpSpPr/>
                  <p:nvPr/>
                </p:nvGrpSpPr>
                <p:grpSpPr>
                  <a:xfrm>
                    <a:off x="6855120" y="1554840"/>
                    <a:ext cx="156240" cy="91800"/>
                    <a:chOff x="6855120" y="1554840"/>
                    <a:chExt cx="156240" cy="91800"/>
                  </a:xfrm>
                </p:grpSpPr>
                <p:pic>
                  <p:nvPicPr>
                    <p:cNvPr id="125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6855120" y="1554840"/>
                      <a:ext cx="15624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26" name="Freeform 125"/>
                    <p:cNvSpPr/>
                    <p:nvPr/>
                  </p:nvSpPr>
                  <p:spPr>
                    <a:xfrm>
                      <a:off x="6865200" y="1567440"/>
                      <a:ext cx="13500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27" name="Freeform 191"/>
                  <p:cNvSpPr/>
                  <p:nvPr/>
                </p:nvSpPr>
                <p:spPr>
                  <a:xfrm>
                    <a:off x="6614640" y="1293840"/>
                    <a:ext cx="45576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28" name="Gruppe 153"/>
                <p:cNvGrpSpPr/>
                <p:nvPr/>
              </p:nvGrpSpPr>
              <p:grpSpPr>
                <a:xfrm>
                  <a:off x="6287760" y="1293840"/>
                  <a:ext cx="455760" cy="352800"/>
                  <a:chOff x="6287760" y="1293840"/>
                  <a:chExt cx="455760" cy="352800"/>
                </a:xfrm>
              </p:grpSpPr>
              <p:grpSp>
                <p:nvGrpSpPr>
                  <p:cNvPr id="129" name="Freeform 149"/>
                  <p:cNvGrpSpPr/>
                  <p:nvPr/>
                </p:nvGrpSpPr>
                <p:grpSpPr>
                  <a:xfrm>
                    <a:off x="6554160" y="1554840"/>
                    <a:ext cx="189360" cy="91800"/>
                    <a:chOff x="6554160" y="1554840"/>
                    <a:chExt cx="189360" cy="91800"/>
                  </a:xfrm>
                </p:grpSpPr>
                <p:pic>
                  <p:nvPicPr>
                    <p:cNvPr id="130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6554160" y="1554840"/>
                      <a:ext cx="18936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31" name="Freeform 130"/>
                    <p:cNvSpPr/>
                    <p:nvPr/>
                  </p:nvSpPr>
                  <p:spPr>
                    <a:xfrm>
                      <a:off x="6563520" y="1567440"/>
                      <a:ext cx="16848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32" name="Freeform 191"/>
                  <p:cNvSpPr/>
                  <p:nvPr/>
                </p:nvSpPr>
                <p:spPr>
                  <a:xfrm>
                    <a:off x="6287760" y="1293840"/>
                    <a:ext cx="43776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33" name="Gruppe 156"/>
                <p:cNvGrpSpPr/>
                <p:nvPr/>
              </p:nvGrpSpPr>
              <p:grpSpPr>
                <a:xfrm>
                  <a:off x="5963760" y="1293840"/>
                  <a:ext cx="455760" cy="352800"/>
                  <a:chOff x="5963760" y="1293840"/>
                  <a:chExt cx="455760" cy="352800"/>
                </a:xfrm>
              </p:grpSpPr>
              <p:grpSp>
                <p:nvGrpSpPr>
                  <p:cNvPr id="134" name="Freeform 149"/>
                  <p:cNvGrpSpPr/>
                  <p:nvPr/>
                </p:nvGrpSpPr>
                <p:grpSpPr>
                  <a:xfrm>
                    <a:off x="6210360" y="1554840"/>
                    <a:ext cx="209160" cy="91800"/>
                    <a:chOff x="6210360" y="1554840"/>
                    <a:chExt cx="209160" cy="91800"/>
                  </a:xfrm>
                </p:grpSpPr>
                <p:pic>
                  <p:nvPicPr>
                    <p:cNvPr id="135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6210360" y="1554840"/>
                      <a:ext cx="20916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36" name="Freeform 135"/>
                    <p:cNvSpPr/>
                    <p:nvPr/>
                  </p:nvSpPr>
                  <p:spPr>
                    <a:xfrm>
                      <a:off x="6223680" y="1567440"/>
                      <a:ext cx="18036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37" name="Freeform 191"/>
                  <p:cNvSpPr/>
                  <p:nvPr/>
                </p:nvSpPr>
                <p:spPr>
                  <a:xfrm>
                    <a:off x="5963760" y="1293840"/>
                    <a:ext cx="44568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38" name="Gruppe 159"/>
                <p:cNvGrpSpPr/>
                <p:nvPr/>
              </p:nvGrpSpPr>
              <p:grpSpPr>
                <a:xfrm>
                  <a:off x="5636880" y="1293840"/>
                  <a:ext cx="455760" cy="352800"/>
                  <a:chOff x="5636880" y="1293840"/>
                  <a:chExt cx="455760" cy="352800"/>
                </a:xfrm>
              </p:grpSpPr>
              <p:grpSp>
                <p:nvGrpSpPr>
                  <p:cNvPr id="139" name="Freeform 149"/>
                  <p:cNvGrpSpPr/>
                  <p:nvPr/>
                </p:nvGrpSpPr>
                <p:grpSpPr>
                  <a:xfrm>
                    <a:off x="5888520" y="1554840"/>
                    <a:ext cx="204120" cy="91800"/>
                    <a:chOff x="5888520" y="1554840"/>
                    <a:chExt cx="204120" cy="91800"/>
                  </a:xfrm>
                </p:grpSpPr>
                <p:pic>
                  <p:nvPicPr>
                    <p:cNvPr id="140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5888520" y="1554840"/>
                      <a:ext cx="20412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41" name="Freeform 140"/>
                    <p:cNvSpPr/>
                    <p:nvPr/>
                  </p:nvSpPr>
                  <p:spPr>
                    <a:xfrm>
                      <a:off x="5898600" y="1567440"/>
                      <a:ext cx="18180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42" name="Freeform 191"/>
                  <p:cNvSpPr/>
                  <p:nvPr/>
                </p:nvSpPr>
                <p:spPr>
                  <a:xfrm>
                    <a:off x="5636880" y="1293840"/>
                    <a:ext cx="41184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</p:grpSp>
          <p:grpSp>
            <p:nvGrpSpPr>
              <p:cNvPr id="143" name="Gruppe 165"/>
              <p:cNvGrpSpPr/>
              <p:nvPr/>
            </p:nvGrpSpPr>
            <p:grpSpPr>
              <a:xfrm>
                <a:off x="2094840" y="1293840"/>
                <a:ext cx="3722040" cy="352440"/>
                <a:chOff x="2094840" y="1293840"/>
                <a:chExt cx="3722040" cy="352440"/>
              </a:xfrm>
            </p:grpSpPr>
            <p:grpSp>
              <p:nvGrpSpPr>
                <p:cNvPr id="144" name="Gruppe 131"/>
                <p:cNvGrpSpPr/>
                <p:nvPr/>
              </p:nvGrpSpPr>
              <p:grpSpPr>
                <a:xfrm>
                  <a:off x="5361120" y="1296360"/>
                  <a:ext cx="455760" cy="349920"/>
                  <a:chOff x="5361120" y="1296360"/>
                  <a:chExt cx="455760" cy="349920"/>
                </a:xfrm>
              </p:grpSpPr>
              <p:grpSp>
                <p:nvGrpSpPr>
                  <p:cNvPr id="145" name="Freeform 149"/>
                  <p:cNvGrpSpPr/>
                  <p:nvPr/>
                </p:nvGrpSpPr>
                <p:grpSpPr>
                  <a:xfrm>
                    <a:off x="5608800" y="1553400"/>
                    <a:ext cx="208080" cy="92880"/>
                    <a:chOff x="5608800" y="1553400"/>
                    <a:chExt cx="208080" cy="92880"/>
                  </a:xfrm>
                </p:grpSpPr>
                <p:pic>
                  <p:nvPicPr>
                    <p:cNvPr id="146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5608800" y="1553400"/>
                      <a:ext cx="20808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47" name="Freeform 146"/>
                    <p:cNvSpPr/>
                    <p:nvPr/>
                  </p:nvSpPr>
                  <p:spPr>
                    <a:xfrm>
                      <a:off x="5623200" y="1565640"/>
                      <a:ext cx="17964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48" name="Freeform 191"/>
                  <p:cNvSpPr/>
                  <p:nvPr/>
                </p:nvSpPr>
                <p:spPr>
                  <a:xfrm>
                    <a:off x="5361120" y="1296360"/>
                    <a:ext cx="442440" cy="3207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49" name="Gruppe 132"/>
                <p:cNvGrpSpPr/>
                <p:nvPr/>
              </p:nvGrpSpPr>
              <p:grpSpPr>
                <a:xfrm>
                  <a:off x="5037120" y="1296360"/>
                  <a:ext cx="458640" cy="349920"/>
                  <a:chOff x="5037120" y="1296360"/>
                  <a:chExt cx="458640" cy="349920"/>
                </a:xfrm>
              </p:grpSpPr>
              <p:grpSp>
                <p:nvGrpSpPr>
                  <p:cNvPr id="150" name="Freeform 149"/>
                  <p:cNvGrpSpPr/>
                  <p:nvPr/>
                </p:nvGrpSpPr>
                <p:grpSpPr>
                  <a:xfrm>
                    <a:off x="5306760" y="1553400"/>
                    <a:ext cx="189000" cy="92880"/>
                    <a:chOff x="5306760" y="1553400"/>
                    <a:chExt cx="189000" cy="92880"/>
                  </a:xfrm>
                </p:grpSpPr>
                <p:pic>
                  <p:nvPicPr>
                    <p:cNvPr id="151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5306760" y="1553400"/>
                      <a:ext cx="18900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52" name="Freeform 151"/>
                    <p:cNvSpPr/>
                    <p:nvPr/>
                  </p:nvSpPr>
                  <p:spPr>
                    <a:xfrm>
                      <a:off x="5317200" y="1565640"/>
                      <a:ext cx="16848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53" name="Freeform 191"/>
                  <p:cNvSpPr/>
                  <p:nvPr/>
                </p:nvSpPr>
                <p:spPr>
                  <a:xfrm>
                    <a:off x="5037120" y="1296360"/>
                    <a:ext cx="383040" cy="3207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54" name="Gruppe 135"/>
                <p:cNvGrpSpPr/>
                <p:nvPr/>
              </p:nvGrpSpPr>
              <p:grpSpPr>
                <a:xfrm>
                  <a:off x="4707360" y="1296360"/>
                  <a:ext cx="455760" cy="349920"/>
                  <a:chOff x="4707360" y="1296360"/>
                  <a:chExt cx="455760" cy="349920"/>
                </a:xfrm>
              </p:grpSpPr>
              <p:grpSp>
                <p:nvGrpSpPr>
                  <p:cNvPr id="155" name="Freeform 149"/>
                  <p:cNvGrpSpPr/>
                  <p:nvPr/>
                </p:nvGrpSpPr>
                <p:grpSpPr>
                  <a:xfrm>
                    <a:off x="4986720" y="1553400"/>
                    <a:ext cx="174960" cy="92880"/>
                    <a:chOff x="4986720" y="1553400"/>
                    <a:chExt cx="174960" cy="92880"/>
                  </a:xfrm>
                </p:grpSpPr>
                <p:pic>
                  <p:nvPicPr>
                    <p:cNvPr id="156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4986720" y="1553400"/>
                      <a:ext cx="17496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57" name="Freeform 156"/>
                    <p:cNvSpPr/>
                    <p:nvPr/>
                  </p:nvSpPr>
                  <p:spPr>
                    <a:xfrm>
                      <a:off x="4998600" y="1565640"/>
                      <a:ext cx="15084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58" name="Freeform 191"/>
                  <p:cNvSpPr/>
                  <p:nvPr/>
                </p:nvSpPr>
                <p:spPr>
                  <a:xfrm>
                    <a:off x="4707360" y="1296360"/>
                    <a:ext cx="455760" cy="3207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59" name="Gruppe 138"/>
                <p:cNvGrpSpPr/>
                <p:nvPr/>
              </p:nvGrpSpPr>
              <p:grpSpPr>
                <a:xfrm>
                  <a:off x="4380120" y="1296360"/>
                  <a:ext cx="455760" cy="349920"/>
                  <a:chOff x="4380120" y="1296360"/>
                  <a:chExt cx="455760" cy="349920"/>
                </a:xfrm>
              </p:grpSpPr>
              <p:grpSp>
                <p:nvGrpSpPr>
                  <p:cNvPr id="160" name="Freeform 149"/>
                  <p:cNvGrpSpPr/>
                  <p:nvPr/>
                </p:nvGrpSpPr>
                <p:grpSpPr>
                  <a:xfrm>
                    <a:off x="4653720" y="1553400"/>
                    <a:ext cx="182160" cy="92880"/>
                    <a:chOff x="4653720" y="1553400"/>
                    <a:chExt cx="182160" cy="92880"/>
                  </a:xfrm>
                </p:grpSpPr>
                <p:pic>
                  <p:nvPicPr>
                    <p:cNvPr id="161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4653720" y="1553400"/>
                      <a:ext cx="18216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62" name="Freeform 161"/>
                    <p:cNvSpPr/>
                    <p:nvPr/>
                  </p:nvSpPr>
                  <p:spPr>
                    <a:xfrm>
                      <a:off x="4663440" y="1565640"/>
                      <a:ext cx="16236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63" name="Freeform 191"/>
                  <p:cNvSpPr/>
                  <p:nvPr/>
                </p:nvSpPr>
                <p:spPr>
                  <a:xfrm>
                    <a:off x="4380120" y="1296360"/>
                    <a:ext cx="413640" cy="3207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64" name="Gruppe 141"/>
                <p:cNvGrpSpPr/>
                <p:nvPr/>
              </p:nvGrpSpPr>
              <p:grpSpPr>
                <a:xfrm>
                  <a:off x="4056480" y="1296360"/>
                  <a:ext cx="455760" cy="349920"/>
                  <a:chOff x="4056480" y="1296360"/>
                  <a:chExt cx="455760" cy="349920"/>
                </a:xfrm>
              </p:grpSpPr>
              <p:grpSp>
                <p:nvGrpSpPr>
                  <p:cNvPr id="165" name="Freeform 149"/>
                  <p:cNvGrpSpPr/>
                  <p:nvPr/>
                </p:nvGrpSpPr>
                <p:grpSpPr>
                  <a:xfrm>
                    <a:off x="4322520" y="1553400"/>
                    <a:ext cx="189720" cy="92880"/>
                    <a:chOff x="4322520" y="1553400"/>
                    <a:chExt cx="189720" cy="92880"/>
                  </a:xfrm>
                </p:grpSpPr>
                <p:pic>
                  <p:nvPicPr>
                    <p:cNvPr id="166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4322520" y="1553400"/>
                      <a:ext cx="18972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67" name="Freeform 166"/>
                    <p:cNvSpPr/>
                    <p:nvPr/>
                  </p:nvSpPr>
                  <p:spPr>
                    <a:xfrm>
                      <a:off x="4335120" y="1565640"/>
                      <a:ext cx="16380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68" name="Freeform 191"/>
                  <p:cNvSpPr/>
                  <p:nvPr/>
                </p:nvSpPr>
                <p:spPr>
                  <a:xfrm>
                    <a:off x="4056480" y="1296360"/>
                    <a:ext cx="418680" cy="3207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69" name="Gruppe 144"/>
                <p:cNvGrpSpPr/>
                <p:nvPr/>
              </p:nvGrpSpPr>
              <p:grpSpPr>
                <a:xfrm>
                  <a:off x="3723480" y="1293840"/>
                  <a:ext cx="455760" cy="352440"/>
                  <a:chOff x="3723480" y="1293840"/>
                  <a:chExt cx="455760" cy="352440"/>
                </a:xfrm>
              </p:grpSpPr>
              <p:grpSp>
                <p:nvGrpSpPr>
                  <p:cNvPr id="170" name="Freeform 149"/>
                  <p:cNvGrpSpPr/>
                  <p:nvPr/>
                </p:nvGrpSpPr>
                <p:grpSpPr>
                  <a:xfrm>
                    <a:off x="4010040" y="1553400"/>
                    <a:ext cx="169200" cy="92880"/>
                    <a:chOff x="4010040" y="1553400"/>
                    <a:chExt cx="169200" cy="92880"/>
                  </a:xfrm>
                </p:grpSpPr>
                <p:pic>
                  <p:nvPicPr>
                    <p:cNvPr id="171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4010040" y="1553400"/>
                      <a:ext cx="16920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72" name="Freeform 171"/>
                    <p:cNvSpPr/>
                    <p:nvPr/>
                  </p:nvSpPr>
                  <p:spPr>
                    <a:xfrm>
                      <a:off x="4018680" y="1565640"/>
                      <a:ext cx="15084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73" name="Freeform 191"/>
                  <p:cNvSpPr/>
                  <p:nvPr/>
                </p:nvSpPr>
                <p:spPr>
                  <a:xfrm>
                    <a:off x="3723480" y="1293840"/>
                    <a:ext cx="37080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74" name="Gruppe 147"/>
                <p:cNvGrpSpPr/>
                <p:nvPr/>
              </p:nvGrpSpPr>
              <p:grpSpPr>
                <a:xfrm>
                  <a:off x="3396600" y="1293840"/>
                  <a:ext cx="455760" cy="352440"/>
                  <a:chOff x="3396600" y="1293840"/>
                  <a:chExt cx="455760" cy="352440"/>
                </a:xfrm>
              </p:grpSpPr>
              <p:grpSp>
                <p:nvGrpSpPr>
                  <p:cNvPr id="175" name="Freeform 149"/>
                  <p:cNvGrpSpPr/>
                  <p:nvPr/>
                </p:nvGrpSpPr>
                <p:grpSpPr>
                  <a:xfrm>
                    <a:off x="3660120" y="1553400"/>
                    <a:ext cx="192240" cy="92880"/>
                    <a:chOff x="3660120" y="1553400"/>
                    <a:chExt cx="192240" cy="92880"/>
                  </a:xfrm>
                </p:grpSpPr>
                <p:pic>
                  <p:nvPicPr>
                    <p:cNvPr id="176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3660120" y="1553400"/>
                      <a:ext cx="19224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77" name="Freeform 176"/>
                    <p:cNvSpPr/>
                    <p:nvPr/>
                  </p:nvSpPr>
                  <p:spPr>
                    <a:xfrm>
                      <a:off x="3672720" y="1565640"/>
                      <a:ext cx="16596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78" name="Freeform 191"/>
                  <p:cNvSpPr/>
                  <p:nvPr/>
                </p:nvSpPr>
                <p:spPr>
                  <a:xfrm>
                    <a:off x="3396600" y="1293840"/>
                    <a:ext cx="39744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79" name="Gruppe 150"/>
                <p:cNvGrpSpPr/>
                <p:nvPr/>
              </p:nvGrpSpPr>
              <p:grpSpPr>
                <a:xfrm>
                  <a:off x="3072600" y="1293840"/>
                  <a:ext cx="455760" cy="352440"/>
                  <a:chOff x="3072600" y="1293840"/>
                  <a:chExt cx="455760" cy="352440"/>
                </a:xfrm>
              </p:grpSpPr>
              <p:grpSp>
                <p:nvGrpSpPr>
                  <p:cNvPr id="180" name="Freeform 149"/>
                  <p:cNvGrpSpPr/>
                  <p:nvPr/>
                </p:nvGrpSpPr>
                <p:grpSpPr>
                  <a:xfrm>
                    <a:off x="3341160" y="1553400"/>
                    <a:ext cx="187200" cy="92880"/>
                    <a:chOff x="3341160" y="1553400"/>
                    <a:chExt cx="187200" cy="92880"/>
                  </a:xfrm>
                </p:grpSpPr>
                <p:pic>
                  <p:nvPicPr>
                    <p:cNvPr id="181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3341160" y="1553400"/>
                      <a:ext cx="18720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82" name="Freeform 181"/>
                    <p:cNvSpPr/>
                    <p:nvPr/>
                  </p:nvSpPr>
                  <p:spPr>
                    <a:xfrm>
                      <a:off x="3350520" y="1565640"/>
                      <a:ext cx="16668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83" name="Freeform 191"/>
                  <p:cNvSpPr/>
                  <p:nvPr/>
                </p:nvSpPr>
                <p:spPr>
                  <a:xfrm>
                    <a:off x="3072600" y="1293840"/>
                    <a:ext cx="40716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84" name="Gruppe 153"/>
                <p:cNvGrpSpPr/>
                <p:nvPr/>
              </p:nvGrpSpPr>
              <p:grpSpPr>
                <a:xfrm>
                  <a:off x="2745720" y="1293840"/>
                  <a:ext cx="455760" cy="352440"/>
                  <a:chOff x="2745720" y="1293840"/>
                  <a:chExt cx="455760" cy="352440"/>
                </a:xfrm>
              </p:grpSpPr>
              <p:grpSp>
                <p:nvGrpSpPr>
                  <p:cNvPr id="185" name="Freeform 149"/>
                  <p:cNvGrpSpPr/>
                  <p:nvPr/>
                </p:nvGrpSpPr>
                <p:grpSpPr>
                  <a:xfrm>
                    <a:off x="3030120" y="1553400"/>
                    <a:ext cx="171360" cy="92880"/>
                    <a:chOff x="3030120" y="1553400"/>
                    <a:chExt cx="171360" cy="92880"/>
                  </a:xfrm>
                </p:grpSpPr>
                <p:pic>
                  <p:nvPicPr>
                    <p:cNvPr id="186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3030120" y="1553400"/>
                      <a:ext cx="17136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87" name="Freeform 186"/>
                    <p:cNvSpPr/>
                    <p:nvPr/>
                  </p:nvSpPr>
                  <p:spPr>
                    <a:xfrm>
                      <a:off x="3041280" y="1565640"/>
                      <a:ext cx="14796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88" name="Freeform 191"/>
                  <p:cNvSpPr/>
                  <p:nvPr/>
                </p:nvSpPr>
                <p:spPr>
                  <a:xfrm>
                    <a:off x="2745720" y="1293840"/>
                    <a:ext cx="43704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89" name="Gruppe 156"/>
                <p:cNvGrpSpPr/>
                <p:nvPr/>
              </p:nvGrpSpPr>
              <p:grpSpPr>
                <a:xfrm>
                  <a:off x="2421720" y="1293840"/>
                  <a:ext cx="455760" cy="352440"/>
                  <a:chOff x="2421720" y="1293840"/>
                  <a:chExt cx="455760" cy="352440"/>
                </a:xfrm>
              </p:grpSpPr>
              <p:grpSp>
                <p:nvGrpSpPr>
                  <p:cNvPr id="190" name="Freeform 149"/>
                  <p:cNvGrpSpPr/>
                  <p:nvPr/>
                </p:nvGrpSpPr>
                <p:grpSpPr>
                  <a:xfrm>
                    <a:off x="2712240" y="1553400"/>
                    <a:ext cx="165240" cy="92880"/>
                    <a:chOff x="2712240" y="1553400"/>
                    <a:chExt cx="165240" cy="92880"/>
                  </a:xfrm>
                </p:grpSpPr>
                <p:pic>
                  <p:nvPicPr>
                    <p:cNvPr id="191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2712240" y="1553400"/>
                      <a:ext cx="16524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92" name="Freeform 191"/>
                    <p:cNvSpPr/>
                    <p:nvPr/>
                  </p:nvSpPr>
                  <p:spPr>
                    <a:xfrm>
                      <a:off x="2720520" y="1565640"/>
                      <a:ext cx="14724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93" name="Freeform 191"/>
                  <p:cNvSpPr/>
                  <p:nvPr/>
                </p:nvSpPr>
                <p:spPr>
                  <a:xfrm>
                    <a:off x="2421720" y="1293840"/>
                    <a:ext cx="44064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94" name="Gruppe 159"/>
                <p:cNvGrpSpPr/>
                <p:nvPr/>
              </p:nvGrpSpPr>
              <p:grpSpPr>
                <a:xfrm>
                  <a:off x="2094840" y="1293840"/>
                  <a:ext cx="455760" cy="352440"/>
                  <a:chOff x="2094840" y="1293840"/>
                  <a:chExt cx="455760" cy="352440"/>
                </a:xfrm>
              </p:grpSpPr>
              <p:grpSp>
                <p:nvGrpSpPr>
                  <p:cNvPr id="195" name="Freeform 149"/>
                  <p:cNvGrpSpPr/>
                  <p:nvPr/>
                </p:nvGrpSpPr>
                <p:grpSpPr>
                  <a:xfrm>
                    <a:off x="2372040" y="1553400"/>
                    <a:ext cx="178560" cy="92880"/>
                    <a:chOff x="2372040" y="1553400"/>
                    <a:chExt cx="178560" cy="92880"/>
                  </a:xfrm>
                </p:grpSpPr>
                <p:pic>
                  <p:nvPicPr>
                    <p:cNvPr id="196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2372040" y="1553400"/>
                      <a:ext cx="17856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97" name="Freeform 196"/>
                    <p:cNvSpPr/>
                    <p:nvPr/>
                  </p:nvSpPr>
                  <p:spPr>
                    <a:xfrm>
                      <a:off x="2383200" y="1565640"/>
                      <a:ext cx="15408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98" name="Freeform 191"/>
                  <p:cNvSpPr/>
                  <p:nvPr/>
                </p:nvSpPr>
                <p:spPr>
                  <a:xfrm>
                    <a:off x="2094840" y="1293840"/>
                    <a:ext cx="42156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</p:grpSp>
        </p:grpSp>
      </p:grpSp>
      <p:pic>
        <p:nvPicPr>
          <p:cNvPr id="199" name="Picture 13" descr="5"/>
          <p:cNvPicPr/>
          <p:nvPr/>
        </p:nvPicPr>
        <p:blipFill>
          <a:blip r:embed="rId9"/>
          <a:stretch/>
        </p:blipFill>
        <p:spPr>
          <a:xfrm>
            <a:off x="725520" y="5643720"/>
            <a:ext cx="1368360" cy="1125360"/>
          </a:xfrm>
          <a:prstGeom prst="rect">
            <a:avLst/>
          </a:prstGeom>
          <a:ln w="0">
            <a:noFill/>
          </a:ln>
        </p:spPr>
      </p:pic>
      <p:pic>
        <p:nvPicPr>
          <p:cNvPr id="200" name="Picture 12" descr="5"/>
          <p:cNvPicPr/>
          <p:nvPr/>
        </p:nvPicPr>
        <p:blipFill>
          <a:blip r:embed="rId10"/>
          <a:stretch/>
        </p:blipFill>
        <p:spPr>
          <a:xfrm>
            <a:off x="10039440" y="5332320"/>
            <a:ext cx="1477800" cy="1436760"/>
          </a:xfrm>
          <a:prstGeom prst="rect">
            <a:avLst/>
          </a:prstGeom>
          <a:ln w="0">
            <a:noFill/>
          </a:ln>
        </p:spPr>
      </p:pic>
      <p:pic>
        <p:nvPicPr>
          <p:cNvPr id="201" name="Picture 12" descr="5"/>
          <p:cNvPicPr/>
          <p:nvPr/>
        </p:nvPicPr>
        <p:blipFill>
          <a:blip r:embed="rId11"/>
          <a:stretch/>
        </p:blipFill>
        <p:spPr>
          <a:xfrm>
            <a:off x="687360" y="100080"/>
            <a:ext cx="1193760" cy="1157400"/>
          </a:xfrm>
          <a:prstGeom prst="rect">
            <a:avLst/>
          </a:prstGeom>
          <a:ln w="0">
            <a:noFill/>
          </a:ln>
        </p:spPr>
      </p:pic>
      <p:pic>
        <p:nvPicPr>
          <p:cNvPr id="202" name="Picture 13" descr="5"/>
          <p:cNvPicPr/>
          <p:nvPr/>
        </p:nvPicPr>
        <p:blipFill>
          <a:blip r:embed="rId12"/>
          <a:stretch/>
        </p:blipFill>
        <p:spPr>
          <a:xfrm>
            <a:off x="10553880" y="117360"/>
            <a:ext cx="942840" cy="747720"/>
          </a:xfrm>
          <a:prstGeom prst="rect">
            <a:avLst/>
          </a:prstGeom>
          <a:ln w="0">
            <a:noFill/>
          </a:ln>
        </p:spPr>
      </p:pic>
      <p:pic>
        <p:nvPicPr>
          <p:cNvPr id="203" name="Picture 8" descr="000o"/>
          <p:cNvPicPr/>
          <p:nvPr/>
        </p:nvPicPr>
        <p:blipFill>
          <a:blip r:embed="rId13"/>
          <a:stretch/>
        </p:blipFill>
        <p:spPr>
          <a:xfrm>
            <a:off x="570000" y="-4680"/>
            <a:ext cx="11012400" cy="101520"/>
          </a:xfrm>
          <a:prstGeom prst="rect">
            <a:avLst/>
          </a:prstGeom>
          <a:ln w="0">
            <a:noFill/>
          </a:ln>
        </p:spPr>
      </p:pic>
      <p:pic>
        <p:nvPicPr>
          <p:cNvPr id="204" name="Picture 9" descr="000o"/>
          <p:cNvPicPr/>
          <p:nvPr/>
        </p:nvPicPr>
        <p:blipFill>
          <a:blip r:embed="rId13"/>
          <a:stretch/>
        </p:blipFill>
        <p:spPr>
          <a:xfrm>
            <a:off x="570000" y="6753240"/>
            <a:ext cx="10994760" cy="101520"/>
          </a:xfrm>
          <a:prstGeom prst="rect">
            <a:avLst/>
          </a:prstGeom>
          <a:ln w="0">
            <a:noFill/>
          </a:ln>
        </p:spPr>
      </p:pic>
      <p:pic>
        <p:nvPicPr>
          <p:cNvPr id="205" name="Picture 10" descr="000o"/>
          <p:cNvPicPr/>
          <p:nvPr/>
        </p:nvPicPr>
        <p:blipFill>
          <a:blip r:embed="rId13"/>
          <a:stretch/>
        </p:blipFill>
        <p:spPr>
          <a:xfrm rot="16200000">
            <a:off x="-2721480" y="3378600"/>
            <a:ext cx="6707160" cy="123840"/>
          </a:xfrm>
          <a:prstGeom prst="rect">
            <a:avLst/>
          </a:prstGeom>
          <a:ln w="0">
            <a:noFill/>
          </a:ln>
        </p:spPr>
      </p:pic>
      <p:pic>
        <p:nvPicPr>
          <p:cNvPr id="206" name="Picture 11" descr="000o"/>
          <p:cNvPicPr/>
          <p:nvPr/>
        </p:nvPicPr>
        <p:blipFill>
          <a:blip r:embed="rId13"/>
          <a:stretch/>
        </p:blipFill>
        <p:spPr>
          <a:xfrm rot="16200000">
            <a:off x="8166720" y="3378600"/>
            <a:ext cx="6707160" cy="123840"/>
          </a:xfrm>
          <a:prstGeom prst="rect">
            <a:avLst/>
          </a:prstGeom>
          <a:ln w="0">
            <a:noFill/>
          </a:ln>
        </p:spPr>
      </p:pic>
      <p:sp>
        <p:nvSpPr>
          <p:cNvPr id="207" name="AutoShape 151"/>
          <p:cNvSpPr/>
          <p:nvPr/>
        </p:nvSpPr>
        <p:spPr>
          <a:xfrm>
            <a:off x="6059640" y="-144360"/>
            <a:ext cx="366480" cy="30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8" name="Rectangle 101"/>
          <p:cNvSpPr/>
          <p:nvPr/>
        </p:nvSpPr>
        <p:spPr>
          <a:xfrm>
            <a:off x="3584640" y="2357280"/>
            <a:ext cx="2011320" cy="2623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buClr>
                <a:srgbClr val="00B050"/>
              </a:buClr>
              <a:buFont typeface="Wingdings" charset="2"/>
              <a:buChar char="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600" b="1" spc="-1">
                <a:solidFill>
                  <a:srgbClr val="00B050"/>
                </a:solidFill>
                <a:latin typeface="Cambria"/>
                <a:ea typeface="Times New Roman"/>
              </a:rPr>
              <a:t> </a:t>
            </a:r>
            <a:endParaRPr lang="en-US" sz="16600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9" name="Rectangle 102"/>
          <p:cNvSpPr/>
          <p:nvPr/>
        </p:nvSpPr>
        <p:spPr>
          <a:xfrm>
            <a:off x="7010400" y="2709720"/>
            <a:ext cx="2011320" cy="1846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1500" spc="-1">
                <a:solidFill>
                  <a:srgbClr val="FF0000"/>
                </a:solidFill>
                <a:latin typeface="Cambria"/>
                <a:ea typeface="Times New Roman"/>
              </a:rPr>
              <a:t>X</a:t>
            </a:r>
            <a:endParaRPr lang="en-US" sz="11500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Effect">
                      <p:stCondLst>
                        <p:cond delay="indefinite"/>
                      </p:stCondLst>
                      <p:childTnLst>
                        <p:par>
                          <p:cTn id="10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Effect">
                      <p:stCondLst>
                        <p:cond delay="indefinite"/>
                      </p:stCondLst>
                      <p:childTnLst>
                        <p:par>
                          <p:cTn id="16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par>
                                      <p:cTn id="18"/>
                                    </p:par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Effect">
                      <p:stCondLst>
                        <p:cond delay="indefinite"/>
                      </p:stCondLst>
                      <p:childTnLst>
                        <p:par>
                          <p:cTn id="23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par>
                                      <p:cTn id="25"/>
                                    </p:par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7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0" name="Picture 14"/>
          <p:cNvPicPr/>
          <p:nvPr/>
        </p:nvPicPr>
        <p:blipFill>
          <a:blip r:embed="rId2"/>
          <a:stretch/>
        </p:blipFill>
        <p:spPr>
          <a:xfrm>
            <a:off x="609600" y="-7920"/>
            <a:ext cx="10972800" cy="6865920"/>
          </a:xfrm>
          <a:prstGeom prst="rect">
            <a:avLst/>
          </a:prstGeom>
          <a:ln w="0">
            <a:noFill/>
          </a:ln>
        </p:spPr>
      </p:pic>
      <p:sp>
        <p:nvSpPr>
          <p:cNvPr id="211" name="Rectangle 63"/>
          <p:cNvSpPr/>
          <p:nvPr/>
        </p:nvSpPr>
        <p:spPr>
          <a:xfrm rot="5400000">
            <a:off x="7317480" y="5560200"/>
            <a:ext cx="928800" cy="171360"/>
          </a:xfrm>
          <a:prstGeom prst="rect">
            <a:avLst/>
          </a:prstGeom>
          <a:gradFill rotWithShape="0">
            <a:gsLst>
              <a:gs pos="0">
                <a:srgbClr val="CFCFCF"/>
              </a:gs>
              <a:gs pos="100000">
                <a:srgbClr val="5F5F5F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12" name="V.A – Đàn Gà Con (mp3cut.net).mp3"/>
          <p:cNvPicPr/>
          <p:nvPr/>
        </p:nvPicPr>
        <p:blipFill>
          <a:blip r:embed="rId3"/>
          <a:stretch/>
        </p:blipFill>
        <p:spPr>
          <a:xfrm>
            <a:off x="2752680" y="2571840"/>
            <a:ext cx="365040" cy="304560"/>
          </a:xfrm>
          <a:prstGeom prst="rect">
            <a:avLst/>
          </a:prstGeom>
          <a:ln w="0">
            <a:noFill/>
          </a:ln>
        </p:spPr>
      </p:pic>
      <p:pic>
        <p:nvPicPr>
          <p:cNvPr id="213" name="Sang Xuan Doc Tau dan tranh - Linh Thao (mp3cut.net).mp3"/>
          <p:cNvPicPr/>
          <p:nvPr/>
        </p:nvPicPr>
        <p:blipFill>
          <a:blip r:embed="rId4"/>
          <a:stretch/>
        </p:blipFill>
        <p:spPr>
          <a:xfrm>
            <a:off x="5638800" y="1047600"/>
            <a:ext cx="1066680" cy="811440"/>
          </a:xfrm>
          <a:prstGeom prst="rect">
            <a:avLst/>
          </a:prstGeom>
          <a:ln w="0">
            <a:noFill/>
          </a:ln>
        </p:spPr>
      </p:pic>
      <p:sp>
        <p:nvSpPr>
          <p:cNvPr id="214" name="Rectangle 63"/>
          <p:cNvSpPr/>
          <p:nvPr/>
        </p:nvSpPr>
        <p:spPr>
          <a:xfrm rot="5400000">
            <a:off x="3811800" y="5559840"/>
            <a:ext cx="928800" cy="171720"/>
          </a:xfrm>
          <a:prstGeom prst="rect">
            <a:avLst/>
          </a:prstGeom>
          <a:gradFill rotWithShape="0">
            <a:gsLst>
              <a:gs pos="0">
                <a:srgbClr val="CFCFCF"/>
              </a:gs>
              <a:gs pos="100000">
                <a:srgbClr val="5F5F5F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5" name="Rectangle 63"/>
          <p:cNvSpPr/>
          <p:nvPr/>
        </p:nvSpPr>
        <p:spPr>
          <a:xfrm rot="5400000">
            <a:off x="7860360" y="1227960"/>
            <a:ext cx="928800" cy="171360"/>
          </a:xfrm>
          <a:prstGeom prst="rect">
            <a:avLst/>
          </a:prstGeom>
          <a:gradFill rotWithShape="0">
            <a:gsLst>
              <a:gs pos="0">
                <a:srgbClr val="CFCFCF"/>
              </a:gs>
              <a:gs pos="100000">
                <a:srgbClr val="5F5F5F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216" name="AutoShape 17"/>
          <p:cNvGrpSpPr/>
          <p:nvPr/>
        </p:nvGrpSpPr>
        <p:grpSpPr>
          <a:xfrm>
            <a:off x="1152480" y="237960"/>
            <a:ext cx="9996480" cy="1097280"/>
            <a:chOff x="542880" y="237960"/>
            <a:chExt cx="9996480" cy="1097280"/>
          </a:xfrm>
        </p:grpSpPr>
        <p:pic>
          <p:nvPicPr>
            <p:cNvPr id="217" name="AutoShape 17"/>
            <p:cNvPicPr/>
            <p:nvPr/>
          </p:nvPicPr>
          <p:blipFill>
            <a:blip r:embed="rId5"/>
            <a:stretch/>
          </p:blipFill>
          <p:spPr>
            <a:xfrm>
              <a:off x="542880" y="237960"/>
              <a:ext cx="9996480" cy="10972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18" name="Freeform 217"/>
            <p:cNvSpPr/>
            <p:nvPr/>
          </p:nvSpPr>
          <p:spPr>
            <a:xfrm>
              <a:off x="763560" y="420840"/>
              <a:ext cx="9553680" cy="6537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219" name="Group 27"/>
          <p:cNvGrpSpPr/>
          <p:nvPr/>
        </p:nvGrpSpPr>
        <p:grpSpPr>
          <a:xfrm>
            <a:off x="3657720" y="5927760"/>
            <a:ext cx="1190520" cy="929880"/>
            <a:chOff x="3048120" y="5927760"/>
            <a:chExt cx="1190520" cy="929880"/>
          </a:xfrm>
        </p:grpSpPr>
        <p:sp>
          <p:nvSpPr>
            <p:cNvPr id="220" name="AutoShape 28"/>
            <p:cNvSpPr/>
            <p:nvPr/>
          </p:nvSpPr>
          <p:spPr>
            <a:xfrm rot="16200000">
              <a:off x="3030480" y="6369120"/>
              <a:ext cx="157320" cy="122400"/>
            </a:xfrm>
            <a:custGeom>
              <a:avLst/>
              <a:gdLst/>
              <a:ahLst/>
              <a:cxnLst/>
              <a:rect l="0" t="0" r="r" b="b"/>
              <a:pathLst>
                <a:path w="439" h="342">
                  <a:moveTo>
                    <a:pt x="333" y="341"/>
                  </a:moveTo>
                  <a:lnTo>
                    <a:pt x="333" y="341"/>
                  </a:lnTo>
                  <a:lnTo>
                    <a:pt x="438" y="341"/>
                  </a:lnTo>
                  <a:lnTo>
                    <a:pt x="219" y="0"/>
                  </a:lnTo>
                  <a:lnTo>
                    <a:pt x="0" y="341"/>
                  </a:lnTo>
                  <a:lnTo>
                    <a:pt x="106" y="341"/>
                  </a:lnTo>
                  <a:lnTo>
                    <a:pt x="106" y="341"/>
                  </a:lnTo>
                  <a:lnTo>
                    <a:pt x="333" y="34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54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21" name="AutoShape 29"/>
            <p:cNvSpPr/>
            <p:nvPr/>
          </p:nvSpPr>
          <p:spPr>
            <a:xfrm rot="5400000">
              <a:off x="4098600" y="6351120"/>
              <a:ext cx="157320" cy="122400"/>
            </a:xfrm>
            <a:custGeom>
              <a:avLst/>
              <a:gdLst/>
              <a:ahLst/>
              <a:cxnLst/>
              <a:rect l="0" t="0" r="r" b="b"/>
              <a:pathLst>
                <a:path w="439" h="342">
                  <a:moveTo>
                    <a:pt x="333" y="341"/>
                  </a:moveTo>
                  <a:lnTo>
                    <a:pt x="333" y="341"/>
                  </a:lnTo>
                  <a:lnTo>
                    <a:pt x="438" y="341"/>
                  </a:lnTo>
                  <a:lnTo>
                    <a:pt x="219" y="0"/>
                  </a:lnTo>
                  <a:lnTo>
                    <a:pt x="0" y="341"/>
                  </a:lnTo>
                  <a:lnTo>
                    <a:pt x="106" y="341"/>
                  </a:lnTo>
                  <a:lnTo>
                    <a:pt x="106" y="341"/>
                  </a:lnTo>
                  <a:lnTo>
                    <a:pt x="333" y="34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16206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22" name="AutoShape 30"/>
            <p:cNvSpPr/>
            <p:nvPr/>
          </p:nvSpPr>
          <p:spPr>
            <a:xfrm rot="10800000">
              <a:off x="3552840" y="6753240"/>
              <a:ext cx="180720" cy="104400"/>
            </a:xfrm>
            <a:custGeom>
              <a:avLst/>
              <a:gdLst/>
              <a:ahLst/>
              <a:cxnLst/>
              <a:rect l="0" t="0" r="r" b="b"/>
              <a:pathLst>
                <a:path w="504" h="292">
                  <a:moveTo>
                    <a:pt x="382" y="291"/>
                  </a:moveTo>
                  <a:lnTo>
                    <a:pt x="382" y="291"/>
                  </a:lnTo>
                  <a:lnTo>
                    <a:pt x="503" y="291"/>
                  </a:lnTo>
                  <a:lnTo>
                    <a:pt x="252" y="0"/>
                  </a:lnTo>
                  <a:lnTo>
                    <a:pt x="0" y="291"/>
                  </a:lnTo>
                  <a:lnTo>
                    <a:pt x="122" y="291"/>
                  </a:lnTo>
                  <a:lnTo>
                    <a:pt x="122" y="291"/>
                  </a:lnTo>
                  <a:lnTo>
                    <a:pt x="382" y="29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108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23" name="Oval 31"/>
            <p:cNvSpPr/>
            <p:nvPr/>
          </p:nvSpPr>
          <p:spPr>
            <a:xfrm>
              <a:off x="3169800" y="5927760"/>
              <a:ext cx="954720" cy="82512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240">
              <a:solidFill>
                <a:srgbClr val="FFFFF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24" name="Oval 32"/>
            <p:cNvSpPr/>
            <p:nvPr/>
          </p:nvSpPr>
          <p:spPr>
            <a:xfrm>
              <a:off x="3224160" y="5974200"/>
              <a:ext cx="845280" cy="730440"/>
            </a:xfrm>
            <a:prstGeom prst="ellipse">
              <a:avLst/>
            </a:prstGeom>
            <a:gradFill rotWithShape="0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25" name="Oval 33"/>
            <p:cNvSpPr/>
            <p:nvPr/>
          </p:nvSpPr>
          <p:spPr>
            <a:xfrm>
              <a:off x="3247560" y="6018120"/>
              <a:ext cx="259920" cy="51912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9999"/>
                </a:gs>
                <a:gs pos="100000">
                  <a:srgbClr val="FFFFFF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26" name="Oval 34"/>
            <p:cNvSpPr/>
            <p:nvPr/>
          </p:nvSpPr>
          <p:spPr>
            <a:xfrm>
              <a:off x="3247560" y="6017400"/>
              <a:ext cx="259560" cy="519480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27" name="Oval 35"/>
            <p:cNvSpPr/>
            <p:nvPr/>
          </p:nvSpPr>
          <p:spPr>
            <a:xfrm>
              <a:off x="3322800" y="6059520"/>
              <a:ext cx="647640" cy="519120"/>
            </a:xfrm>
            <a:prstGeom prst="ellipse">
              <a:avLst/>
            </a:prstGeom>
            <a:gradFill rotWithShape="0">
              <a:gsLst>
                <a:gs pos="0">
                  <a:srgbClr val="005353"/>
                </a:gs>
                <a:gs pos="50000">
                  <a:srgbClr val="009999"/>
                </a:gs>
                <a:gs pos="100000">
                  <a:srgbClr val="005353"/>
                </a:gs>
              </a:gsLst>
              <a:lin ang="189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28" name="Oval 36"/>
            <p:cNvSpPr/>
            <p:nvPr/>
          </p:nvSpPr>
          <p:spPr>
            <a:xfrm>
              <a:off x="3322800" y="6059880"/>
              <a:ext cx="647640" cy="519480"/>
            </a:xfrm>
            <a:prstGeom prst="ellipse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229" name="Text Box 26"/>
          <p:cNvSpPr/>
          <p:nvPr/>
        </p:nvSpPr>
        <p:spPr>
          <a:xfrm>
            <a:off x="2438400" y="380880"/>
            <a:ext cx="6818400" cy="642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b="1" spc="-1">
                <a:solidFill>
                  <a:srgbClr val="0000FF"/>
                </a:solidFill>
                <a:latin typeface="Cambria"/>
                <a:ea typeface="Times New Roman"/>
              </a:rPr>
              <a:t>TÔI LÀ AI?</a:t>
            </a:r>
            <a:endParaRPr lang="en-US" sz="3600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30" name="Rectangle 122"/>
          <p:cNvSpPr/>
          <p:nvPr/>
        </p:nvSpPr>
        <p:spPr>
          <a:xfrm>
            <a:off x="2152560" y="1239840"/>
            <a:ext cx="8143920" cy="4475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231" name="Group 79"/>
          <p:cNvGrpSpPr/>
          <p:nvPr/>
        </p:nvGrpSpPr>
        <p:grpSpPr>
          <a:xfrm>
            <a:off x="2409960" y="1293840"/>
            <a:ext cx="7629480" cy="4206960"/>
            <a:chOff x="1800360" y="1293840"/>
            <a:chExt cx="7629480" cy="4206960"/>
          </a:xfrm>
        </p:grpSpPr>
        <p:sp>
          <p:nvSpPr>
            <p:cNvPr id="232" name="Rectangle 18"/>
            <p:cNvSpPr/>
            <p:nvPr/>
          </p:nvSpPr>
          <p:spPr>
            <a:xfrm>
              <a:off x="1800360" y="1514520"/>
              <a:ext cx="7629480" cy="39862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  <a:effectLst>
              <a:outerShdw dist="23040" dir="5400000">
                <a:srgbClr val="808080">
                  <a:alpha val="35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233" name="Group 6"/>
            <p:cNvGrpSpPr/>
            <p:nvPr/>
          </p:nvGrpSpPr>
          <p:grpSpPr>
            <a:xfrm>
              <a:off x="2094840" y="1293840"/>
              <a:ext cx="7264080" cy="353160"/>
              <a:chOff x="2094840" y="1293840"/>
              <a:chExt cx="7264080" cy="353160"/>
            </a:xfrm>
          </p:grpSpPr>
          <p:grpSp>
            <p:nvGrpSpPr>
              <p:cNvPr id="234" name="Gruppe 165"/>
              <p:cNvGrpSpPr/>
              <p:nvPr/>
            </p:nvGrpSpPr>
            <p:grpSpPr>
              <a:xfrm>
                <a:off x="5636880" y="1293840"/>
                <a:ext cx="3722040" cy="353160"/>
                <a:chOff x="5636880" y="1293840"/>
                <a:chExt cx="3722040" cy="353160"/>
              </a:xfrm>
            </p:grpSpPr>
            <p:grpSp>
              <p:nvGrpSpPr>
                <p:cNvPr id="235" name="Gruppe 131"/>
                <p:cNvGrpSpPr/>
                <p:nvPr/>
              </p:nvGrpSpPr>
              <p:grpSpPr>
                <a:xfrm>
                  <a:off x="8903160" y="1296720"/>
                  <a:ext cx="455760" cy="350280"/>
                  <a:chOff x="8903160" y="1296720"/>
                  <a:chExt cx="455760" cy="350280"/>
                </a:xfrm>
              </p:grpSpPr>
              <p:grpSp>
                <p:nvGrpSpPr>
                  <p:cNvPr id="236" name="Freeform 149"/>
                  <p:cNvGrpSpPr/>
                  <p:nvPr/>
                </p:nvGrpSpPr>
                <p:grpSpPr>
                  <a:xfrm>
                    <a:off x="9171720" y="1554480"/>
                    <a:ext cx="172800" cy="92520"/>
                    <a:chOff x="9171720" y="1554480"/>
                    <a:chExt cx="172800" cy="92520"/>
                  </a:xfrm>
                </p:grpSpPr>
                <p:pic>
                  <p:nvPicPr>
                    <p:cNvPr id="237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9171720" y="1554480"/>
                      <a:ext cx="172800" cy="9252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238" name="Freeform 237"/>
                    <p:cNvSpPr/>
                    <p:nvPr/>
                  </p:nvSpPr>
                  <p:spPr>
                    <a:xfrm>
                      <a:off x="9181080" y="1567080"/>
                      <a:ext cx="154080" cy="691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239" name="Freeform 191"/>
                  <p:cNvSpPr/>
                  <p:nvPr/>
                </p:nvSpPr>
                <p:spPr>
                  <a:xfrm>
                    <a:off x="8903160" y="1296720"/>
                    <a:ext cx="455760" cy="3193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240" name="Gruppe 132"/>
                <p:cNvGrpSpPr/>
                <p:nvPr/>
              </p:nvGrpSpPr>
              <p:grpSpPr>
                <a:xfrm>
                  <a:off x="8579160" y="1296720"/>
                  <a:ext cx="458640" cy="350280"/>
                  <a:chOff x="8579160" y="1296720"/>
                  <a:chExt cx="458640" cy="350280"/>
                </a:xfrm>
              </p:grpSpPr>
              <p:grpSp>
                <p:nvGrpSpPr>
                  <p:cNvPr id="241" name="Freeform 149"/>
                  <p:cNvGrpSpPr/>
                  <p:nvPr/>
                </p:nvGrpSpPr>
                <p:grpSpPr>
                  <a:xfrm>
                    <a:off x="8811720" y="1554480"/>
                    <a:ext cx="184680" cy="92520"/>
                    <a:chOff x="8811720" y="1554480"/>
                    <a:chExt cx="184680" cy="92520"/>
                  </a:xfrm>
                </p:grpSpPr>
                <p:pic>
                  <p:nvPicPr>
                    <p:cNvPr id="242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8811720" y="1554480"/>
                      <a:ext cx="184680" cy="9252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243" name="Freeform 242"/>
                    <p:cNvSpPr/>
                    <p:nvPr/>
                  </p:nvSpPr>
                  <p:spPr>
                    <a:xfrm>
                      <a:off x="8824320" y="1567080"/>
                      <a:ext cx="159480" cy="691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244" name="Freeform 191"/>
                  <p:cNvSpPr/>
                  <p:nvPr/>
                </p:nvSpPr>
                <p:spPr>
                  <a:xfrm>
                    <a:off x="8579160" y="1296720"/>
                    <a:ext cx="458640" cy="3193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245" name="Gruppe 135"/>
                <p:cNvGrpSpPr/>
                <p:nvPr/>
              </p:nvGrpSpPr>
              <p:grpSpPr>
                <a:xfrm>
                  <a:off x="8249400" y="1296720"/>
                  <a:ext cx="455760" cy="350280"/>
                  <a:chOff x="8249400" y="1296720"/>
                  <a:chExt cx="455760" cy="350280"/>
                </a:xfrm>
              </p:grpSpPr>
              <p:grpSp>
                <p:nvGrpSpPr>
                  <p:cNvPr id="246" name="Freeform 149"/>
                  <p:cNvGrpSpPr/>
                  <p:nvPr/>
                </p:nvGrpSpPr>
                <p:grpSpPr>
                  <a:xfrm>
                    <a:off x="8501400" y="1554480"/>
                    <a:ext cx="167400" cy="92520"/>
                    <a:chOff x="8501400" y="1554480"/>
                    <a:chExt cx="167400" cy="92520"/>
                  </a:xfrm>
                </p:grpSpPr>
                <p:pic>
                  <p:nvPicPr>
                    <p:cNvPr id="247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8501400" y="1554480"/>
                      <a:ext cx="167400" cy="9252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248" name="Freeform 247"/>
                    <p:cNvSpPr/>
                    <p:nvPr/>
                  </p:nvSpPr>
                  <p:spPr>
                    <a:xfrm>
                      <a:off x="8510400" y="1567080"/>
                      <a:ext cx="149040" cy="691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249" name="Freeform 191"/>
                  <p:cNvSpPr/>
                  <p:nvPr/>
                </p:nvSpPr>
                <p:spPr>
                  <a:xfrm>
                    <a:off x="8249400" y="1296720"/>
                    <a:ext cx="455760" cy="3193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250" name="Gruppe 138"/>
                <p:cNvGrpSpPr/>
                <p:nvPr/>
              </p:nvGrpSpPr>
              <p:grpSpPr>
                <a:xfrm>
                  <a:off x="7922160" y="1296720"/>
                  <a:ext cx="455760" cy="350280"/>
                  <a:chOff x="7922160" y="1296720"/>
                  <a:chExt cx="455760" cy="350280"/>
                </a:xfrm>
              </p:grpSpPr>
              <p:grpSp>
                <p:nvGrpSpPr>
                  <p:cNvPr id="251" name="Freeform 149"/>
                  <p:cNvGrpSpPr/>
                  <p:nvPr/>
                </p:nvGrpSpPr>
                <p:grpSpPr>
                  <a:xfrm>
                    <a:off x="8192160" y="1554480"/>
                    <a:ext cx="185760" cy="92520"/>
                    <a:chOff x="8192160" y="1554480"/>
                    <a:chExt cx="185760" cy="92520"/>
                  </a:xfrm>
                </p:grpSpPr>
                <p:pic>
                  <p:nvPicPr>
                    <p:cNvPr id="252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8192160" y="1554480"/>
                      <a:ext cx="185760" cy="9252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253" name="Freeform 252"/>
                    <p:cNvSpPr/>
                    <p:nvPr/>
                  </p:nvSpPr>
                  <p:spPr>
                    <a:xfrm>
                      <a:off x="8204760" y="1567080"/>
                      <a:ext cx="160200" cy="691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254" name="Freeform 191"/>
                  <p:cNvSpPr/>
                  <p:nvPr/>
                </p:nvSpPr>
                <p:spPr>
                  <a:xfrm>
                    <a:off x="7922160" y="1296720"/>
                    <a:ext cx="444600" cy="3193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255" name="Gruppe 141"/>
                <p:cNvGrpSpPr/>
                <p:nvPr/>
              </p:nvGrpSpPr>
              <p:grpSpPr>
                <a:xfrm>
                  <a:off x="7598520" y="1296720"/>
                  <a:ext cx="455760" cy="350280"/>
                  <a:chOff x="7598520" y="1296720"/>
                  <a:chExt cx="455760" cy="350280"/>
                </a:xfrm>
              </p:grpSpPr>
              <p:grpSp>
                <p:nvGrpSpPr>
                  <p:cNvPr id="256" name="Freeform 149"/>
                  <p:cNvGrpSpPr/>
                  <p:nvPr/>
                </p:nvGrpSpPr>
                <p:grpSpPr>
                  <a:xfrm>
                    <a:off x="7857360" y="1554480"/>
                    <a:ext cx="172800" cy="92520"/>
                    <a:chOff x="7857360" y="1554480"/>
                    <a:chExt cx="172800" cy="92520"/>
                  </a:xfrm>
                </p:grpSpPr>
                <p:pic>
                  <p:nvPicPr>
                    <p:cNvPr id="257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7857360" y="1554480"/>
                      <a:ext cx="172800" cy="9252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258" name="Freeform 257"/>
                    <p:cNvSpPr/>
                    <p:nvPr/>
                  </p:nvSpPr>
                  <p:spPr>
                    <a:xfrm>
                      <a:off x="7866360" y="1567080"/>
                      <a:ext cx="154080" cy="691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259" name="Freeform 191"/>
                  <p:cNvSpPr/>
                  <p:nvPr/>
                </p:nvSpPr>
                <p:spPr>
                  <a:xfrm>
                    <a:off x="7598520" y="1296720"/>
                    <a:ext cx="455760" cy="3193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260" name="Gruppe 144"/>
                <p:cNvGrpSpPr/>
                <p:nvPr/>
              </p:nvGrpSpPr>
              <p:grpSpPr>
                <a:xfrm>
                  <a:off x="7265520" y="1293840"/>
                  <a:ext cx="455760" cy="352800"/>
                  <a:chOff x="7265520" y="1293840"/>
                  <a:chExt cx="455760" cy="352800"/>
                </a:xfrm>
              </p:grpSpPr>
              <p:grpSp>
                <p:nvGrpSpPr>
                  <p:cNvPr id="261" name="Freeform 149"/>
                  <p:cNvGrpSpPr/>
                  <p:nvPr/>
                </p:nvGrpSpPr>
                <p:grpSpPr>
                  <a:xfrm>
                    <a:off x="7521840" y="1554840"/>
                    <a:ext cx="199440" cy="91800"/>
                    <a:chOff x="7521840" y="1554840"/>
                    <a:chExt cx="199440" cy="91800"/>
                  </a:xfrm>
                </p:grpSpPr>
                <p:pic>
                  <p:nvPicPr>
                    <p:cNvPr id="262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7521840" y="1554840"/>
                      <a:ext cx="19944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263" name="Freeform 262"/>
                    <p:cNvSpPr/>
                    <p:nvPr/>
                  </p:nvSpPr>
                  <p:spPr>
                    <a:xfrm>
                      <a:off x="7535160" y="1567440"/>
                      <a:ext cx="17208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264" name="Freeform 191"/>
                  <p:cNvSpPr/>
                  <p:nvPr/>
                </p:nvSpPr>
                <p:spPr>
                  <a:xfrm>
                    <a:off x="7265520" y="1293840"/>
                    <a:ext cx="42228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265" name="Gruppe 147"/>
                <p:cNvGrpSpPr/>
                <p:nvPr/>
              </p:nvGrpSpPr>
              <p:grpSpPr>
                <a:xfrm>
                  <a:off x="6938640" y="1293840"/>
                  <a:ext cx="455760" cy="352800"/>
                  <a:chOff x="6938640" y="1293840"/>
                  <a:chExt cx="455760" cy="352800"/>
                </a:xfrm>
              </p:grpSpPr>
              <p:grpSp>
                <p:nvGrpSpPr>
                  <p:cNvPr id="266" name="Freeform 149"/>
                  <p:cNvGrpSpPr/>
                  <p:nvPr/>
                </p:nvGrpSpPr>
                <p:grpSpPr>
                  <a:xfrm>
                    <a:off x="7201800" y="1554840"/>
                    <a:ext cx="159480" cy="91800"/>
                    <a:chOff x="7201800" y="1554840"/>
                    <a:chExt cx="159480" cy="91800"/>
                  </a:xfrm>
                </p:grpSpPr>
                <p:pic>
                  <p:nvPicPr>
                    <p:cNvPr id="267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7201800" y="1554840"/>
                      <a:ext cx="15948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268" name="Freeform 267"/>
                    <p:cNvSpPr/>
                    <p:nvPr/>
                  </p:nvSpPr>
                  <p:spPr>
                    <a:xfrm>
                      <a:off x="7210080" y="1567440"/>
                      <a:ext cx="14220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269" name="Freeform 191"/>
                  <p:cNvSpPr/>
                  <p:nvPr/>
                </p:nvSpPr>
                <p:spPr>
                  <a:xfrm>
                    <a:off x="6938640" y="1293840"/>
                    <a:ext cx="45576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270" name="Gruppe 150"/>
                <p:cNvGrpSpPr/>
                <p:nvPr/>
              </p:nvGrpSpPr>
              <p:grpSpPr>
                <a:xfrm>
                  <a:off x="6614640" y="1293840"/>
                  <a:ext cx="455760" cy="352800"/>
                  <a:chOff x="6614640" y="1293840"/>
                  <a:chExt cx="455760" cy="352800"/>
                </a:xfrm>
              </p:grpSpPr>
              <p:grpSp>
                <p:nvGrpSpPr>
                  <p:cNvPr id="271" name="Freeform 149"/>
                  <p:cNvGrpSpPr/>
                  <p:nvPr/>
                </p:nvGrpSpPr>
                <p:grpSpPr>
                  <a:xfrm>
                    <a:off x="6856560" y="1554840"/>
                    <a:ext cx="156240" cy="91800"/>
                    <a:chOff x="6856560" y="1554840"/>
                    <a:chExt cx="156240" cy="91800"/>
                  </a:xfrm>
                </p:grpSpPr>
                <p:pic>
                  <p:nvPicPr>
                    <p:cNvPr id="272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6856560" y="1554840"/>
                      <a:ext cx="15624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273" name="Freeform 272"/>
                    <p:cNvSpPr/>
                    <p:nvPr/>
                  </p:nvSpPr>
                  <p:spPr>
                    <a:xfrm>
                      <a:off x="6866640" y="1567440"/>
                      <a:ext cx="13500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274" name="Freeform 191"/>
                  <p:cNvSpPr/>
                  <p:nvPr/>
                </p:nvSpPr>
                <p:spPr>
                  <a:xfrm>
                    <a:off x="6614640" y="1293840"/>
                    <a:ext cx="45576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275" name="Gruppe 153"/>
                <p:cNvGrpSpPr/>
                <p:nvPr/>
              </p:nvGrpSpPr>
              <p:grpSpPr>
                <a:xfrm>
                  <a:off x="6287760" y="1293840"/>
                  <a:ext cx="455760" cy="352800"/>
                  <a:chOff x="6287760" y="1293840"/>
                  <a:chExt cx="455760" cy="352800"/>
                </a:xfrm>
              </p:grpSpPr>
              <p:grpSp>
                <p:nvGrpSpPr>
                  <p:cNvPr id="276" name="Freeform 149"/>
                  <p:cNvGrpSpPr/>
                  <p:nvPr/>
                </p:nvGrpSpPr>
                <p:grpSpPr>
                  <a:xfrm>
                    <a:off x="6555600" y="1554840"/>
                    <a:ext cx="187920" cy="91800"/>
                    <a:chOff x="6555600" y="1554840"/>
                    <a:chExt cx="187920" cy="91800"/>
                  </a:xfrm>
                </p:grpSpPr>
                <p:pic>
                  <p:nvPicPr>
                    <p:cNvPr id="277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6555600" y="1554840"/>
                      <a:ext cx="18792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278" name="Freeform 277"/>
                    <p:cNvSpPr/>
                    <p:nvPr/>
                  </p:nvSpPr>
                  <p:spPr>
                    <a:xfrm>
                      <a:off x="6564960" y="1567440"/>
                      <a:ext cx="16740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279" name="Freeform 191"/>
                  <p:cNvSpPr/>
                  <p:nvPr/>
                </p:nvSpPr>
                <p:spPr>
                  <a:xfrm>
                    <a:off x="6287760" y="1293840"/>
                    <a:ext cx="43632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280" name="Gruppe 156"/>
                <p:cNvGrpSpPr/>
                <p:nvPr/>
              </p:nvGrpSpPr>
              <p:grpSpPr>
                <a:xfrm>
                  <a:off x="5963760" y="1293840"/>
                  <a:ext cx="455760" cy="352800"/>
                  <a:chOff x="5963760" y="1293840"/>
                  <a:chExt cx="455760" cy="352800"/>
                </a:xfrm>
              </p:grpSpPr>
              <p:grpSp>
                <p:nvGrpSpPr>
                  <p:cNvPr id="281" name="Freeform 149"/>
                  <p:cNvGrpSpPr/>
                  <p:nvPr/>
                </p:nvGrpSpPr>
                <p:grpSpPr>
                  <a:xfrm>
                    <a:off x="6211440" y="1554840"/>
                    <a:ext cx="208080" cy="91800"/>
                    <a:chOff x="6211440" y="1554840"/>
                    <a:chExt cx="208080" cy="91800"/>
                  </a:xfrm>
                </p:grpSpPr>
                <p:pic>
                  <p:nvPicPr>
                    <p:cNvPr id="282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6211440" y="1554840"/>
                      <a:ext cx="20808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283" name="Freeform 282"/>
                    <p:cNvSpPr/>
                    <p:nvPr/>
                  </p:nvSpPr>
                  <p:spPr>
                    <a:xfrm>
                      <a:off x="6224760" y="1567440"/>
                      <a:ext cx="17964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284" name="Freeform 191"/>
                  <p:cNvSpPr/>
                  <p:nvPr/>
                </p:nvSpPr>
                <p:spPr>
                  <a:xfrm>
                    <a:off x="5963760" y="1293840"/>
                    <a:ext cx="44424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285" name="Gruppe 159"/>
                <p:cNvGrpSpPr/>
                <p:nvPr/>
              </p:nvGrpSpPr>
              <p:grpSpPr>
                <a:xfrm>
                  <a:off x="5636880" y="1293840"/>
                  <a:ext cx="455760" cy="352800"/>
                  <a:chOff x="5636880" y="1293840"/>
                  <a:chExt cx="455760" cy="352800"/>
                </a:xfrm>
              </p:grpSpPr>
              <p:grpSp>
                <p:nvGrpSpPr>
                  <p:cNvPr id="286" name="Freeform 149"/>
                  <p:cNvGrpSpPr/>
                  <p:nvPr/>
                </p:nvGrpSpPr>
                <p:grpSpPr>
                  <a:xfrm>
                    <a:off x="5889240" y="1554840"/>
                    <a:ext cx="203400" cy="91800"/>
                    <a:chOff x="5889240" y="1554840"/>
                    <a:chExt cx="203400" cy="91800"/>
                  </a:xfrm>
                </p:grpSpPr>
                <p:pic>
                  <p:nvPicPr>
                    <p:cNvPr id="287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5889240" y="1554840"/>
                      <a:ext cx="20340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288" name="Freeform 287"/>
                    <p:cNvSpPr/>
                    <p:nvPr/>
                  </p:nvSpPr>
                  <p:spPr>
                    <a:xfrm>
                      <a:off x="5899320" y="1567440"/>
                      <a:ext cx="18108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289" name="Freeform 191"/>
                  <p:cNvSpPr/>
                  <p:nvPr/>
                </p:nvSpPr>
                <p:spPr>
                  <a:xfrm>
                    <a:off x="5636880" y="1293840"/>
                    <a:ext cx="40860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</p:grpSp>
          <p:grpSp>
            <p:nvGrpSpPr>
              <p:cNvPr id="290" name="Gruppe 165"/>
              <p:cNvGrpSpPr/>
              <p:nvPr/>
            </p:nvGrpSpPr>
            <p:grpSpPr>
              <a:xfrm>
                <a:off x="2094840" y="1293840"/>
                <a:ext cx="3722040" cy="352440"/>
                <a:chOff x="2094840" y="1293840"/>
                <a:chExt cx="3722040" cy="352440"/>
              </a:xfrm>
            </p:grpSpPr>
            <p:grpSp>
              <p:nvGrpSpPr>
                <p:cNvPr id="291" name="Gruppe 131"/>
                <p:cNvGrpSpPr/>
                <p:nvPr/>
              </p:nvGrpSpPr>
              <p:grpSpPr>
                <a:xfrm>
                  <a:off x="5361120" y="1296360"/>
                  <a:ext cx="455760" cy="349920"/>
                  <a:chOff x="5361120" y="1296360"/>
                  <a:chExt cx="455760" cy="349920"/>
                </a:xfrm>
              </p:grpSpPr>
              <p:grpSp>
                <p:nvGrpSpPr>
                  <p:cNvPr id="292" name="Freeform 149"/>
                  <p:cNvGrpSpPr/>
                  <p:nvPr/>
                </p:nvGrpSpPr>
                <p:grpSpPr>
                  <a:xfrm>
                    <a:off x="5608800" y="1553040"/>
                    <a:ext cx="208080" cy="93240"/>
                    <a:chOff x="5608800" y="1553040"/>
                    <a:chExt cx="208080" cy="93240"/>
                  </a:xfrm>
                </p:grpSpPr>
                <p:pic>
                  <p:nvPicPr>
                    <p:cNvPr id="293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5608800" y="1553040"/>
                      <a:ext cx="208080" cy="9324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294" name="Freeform 293"/>
                    <p:cNvSpPr/>
                    <p:nvPr/>
                  </p:nvSpPr>
                  <p:spPr>
                    <a:xfrm>
                      <a:off x="5623200" y="1565280"/>
                      <a:ext cx="179640" cy="69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295" name="Freeform 191"/>
                  <p:cNvSpPr/>
                  <p:nvPr/>
                </p:nvSpPr>
                <p:spPr>
                  <a:xfrm>
                    <a:off x="5361120" y="1296360"/>
                    <a:ext cx="44064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296" name="Gruppe 132"/>
                <p:cNvGrpSpPr/>
                <p:nvPr/>
              </p:nvGrpSpPr>
              <p:grpSpPr>
                <a:xfrm>
                  <a:off x="5037120" y="1296360"/>
                  <a:ext cx="458640" cy="349920"/>
                  <a:chOff x="5037120" y="1296360"/>
                  <a:chExt cx="458640" cy="349920"/>
                </a:xfrm>
              </p:grpSpPr>
              <p:grpSp>
                <p:nvGrpSpPr>
                  <p:cNvPr id="297" name="Freeform 149"/>
                  <p:cNvGrpSpPr/>
                  <p:nvPr/>
                </p:nvGrpSpPr>
                <p:grpSpPr>
                  <a:xfrm>
                    <a:off x="5307120" y="1553040"/>
                    <a:ext cx="188640" cy="93240"/>
                    <a:chOff x="5307120" y="1553040"/>
                    <a:chExt cx="188640" cy="93240"/>
                  </a:xfrm>
                </p:grpSpPr>
                <p:pic>
                  <p:nvPicPr>
                    <p:cNvPr id="298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5307120" y="1553040"/>
                      <a:ext cx="188640" cy="9324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299" name="Freeform 298"/>
                    <p:cNvSpPr/>
                    <p:nvPr/>
                  </p:nvSpPr>
                  <p:spPr>
                    <a:xfrm>
                      <a:off x="5317200" y="1565280"/>
                      <a:ext cx="168120" cy="69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300" name="Freeform 191"/>
                  <p:cNvSpPr/>
                  <p:nvPr/>
                </p:nvSpPr>
                <p:spPr>
                  <a:xfrm>
                    <a:off x="5037120" y="1296360"/>
                    <a:ext cx="38196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301" name="Gruppe 135"/>
                <p:cNvGrpSpPr/>
                <p:nvPr/>
              </p:nvGrpSpPr>
              <p:grpSpPr>
                <a:xfrm>
                  <a:off x="4707360" y="1296360"/>
                  <a:ext cx="455760" cy="349920"/>
                  <a:chOff x="4707360" y="1296360"/>
                  <a:chExt cx="455760" cy="349920"/>
                </a:xfrm>
              </p:grpSpPr>
              <p:grpSp>
                <p:nvGrpSpPr>
                  <p:cNvPr id="302" name="Freeform 149"/>
                  <p:cNvGrpSpPr/>
                  <p:nvPr/>
                </p:nvGrpSpPr>
                <p:grpSpPr>
                  <a:xfrm>
                    <a:off x="4988160" y="1553040"/>
                    <a:ext cx="174960" cy="93240"/>
                    <a:chOff x="4988160" y="1553040"/>
                    <a:chExt cx="174960" cy="93240"/>
                  </a:xfrm>
                </p:grpSpPr>
                <p:pic>
                  <p:nvPicPr>
                    <p:cNvPr id="303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4988160" y="1553040"/>
                      <a:ext cx="174960" cy="9324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304" name="Freeform 303"/>
                    <p:cNvSpPr/>
                    <p:nvPr/>
                  </p:nvSpPr>
                  <p:spPr>
                    <a:xfrm>
                      <a:off x="5000040" y="1565280"/>
                      <a:ext cx="150840" cy="69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305" name="Freeform 191"/>
                  <p:cNvSpPr/>
                  <p:nvPr/>
                </p:nvSpPr>
                <p:spPr>
                  <a:xfrm>
                    <a:off x="4707360" y="1296360"/>
                    <a:ext cx="45576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306" name="Gruppe 138"/>
                <p:cNvGrpSpPr/>
                <p:nvPr/>
              </p:nvGrpSpPr>
              <p:grpSpPr>
                <a:xfrm>
                  <a:off x="4380120" y="1296360"/>
                  <a:ext cx="455760" cy="349920"/>
                  <a:chOff x="4380120" y="1296360"/>
                  <a:chExt cx="455760" cy="349920"/>
                </a:xfrm>
              </p:grpSpPr>
              <p:grpSp>
                <p:nvGrpSpPr>
                  <p:cNvPr id="307" name="Freeform 149"/>
                  <p:cNvGrpSpPr/>
                  <p:nvPr/>
                </p:nvGrpSpPr>
                <p:grpSpPr>
                  <a:xfrm>
                    <a:off x="4654440" y="1553040"/>
                    <a:ext cx="181440" cy="93240"/>
                    <a:chOff x="4654440" y="1553040"/>
                    <a:chExt cx="181440" cy="93240"/>
                  </a:xfrm>
                </p:grpSpPr>
                <p:pic>
                  <p:nvPicPr>
                    <p:cNvPr id="308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4654440" y="1553040"/>
                      <a:ext cx="181440" cy="9324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309" name="Freeform 308"/>
                    <p:cNvSpPr/>
                    <p:nvPr/>
                  </p:nvSpPr>
                  <p:spPr>
                    <a:xfrm>
                      <a:off x="4664160" y="1565280"/>
                      <a:ext cx="161640" cy="69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310" name="Freeform 191"/>
                  <p:cNvSpPr/>
                  <p:nvPr/>
                </p:nvSpPr>
                <p:spPr>
                  <a:xfrm>
                    <a:off x="4380120" y="1296360"/>
                    <a:ext cx="41220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311" name="Gruppe 141"/>
                <p:cNvGrpSpPr/>
                <p:nvPr/>
              </p:nvGrpSpPr>
              <p:grpSpPr>
                <a:xfrm>
                  <a:off x="4056480" y="1296360"/>
                  <a:ext cx="455760" cy="349920"/>
                  <a:chOff x="4056480" y="1296360"/>
                  <a:chExt cx="455760" cy="349920"/>
                </a:xfrm>
              </p:grpSpPr>
              <p:grpSp>
                <p:nvGrpSpPr>
                  <p:cNvPr id="312" name="Freeform 149"/>
                  <p:cNvGrpSpPr/>
                  <p:nvPr/>
                </p:nvGrpSpPr>
                <p:grpSpPr>
                  <a:xfrm>
                    <a:off x="4323240" y="1553040"/>
                    <a:ext cx="189000" cy="93240"/>
                    <a:chOff x="4323240" y="1553040"/>
                    <a:chExt cx="189000" cy="93240"/>
                  </a:xfrm>
                </p:grpSpPr>
                <p:pic>
                  <p:nvPicPr>
                    <p:cNvPr id="313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4323240" y="1553040"/>
                      <a:ext cx="189000" cy="9324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314" name="Freeform 313"/>
                    <p:cNvSpPr/>
                    <p:nvPr/>
                  </p:nvSpPr>
                  <p:spPr>
                    <a:xfrm>
                      <a:off x="4335840" y="1565280"/>
                      <a:ext cx="163080" cy="69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315" name="Freeform 191"/>
                  <p:cNvSpPr/>
                  <p:nvPr/>
                </p:nvSpPr>
                <p:spPr>
                  <a:xfrm>
                    <a:off x="4056480" y="1296360"/>
                    <a:ext cx="41724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316" name="Gruppe 144"/>
                <p:cNvGrpSpPr/>
                <p:nvPr/>
              </p:nvGrpSpPr>
              <p:grpSpPr>
                <a:xfrm>
                  <a:off x="3723480" y="1293840"/>
                  <a:ext cx="455760" cy="352440"/>
                  <a:chOff x="3723480" y="1293840"/>
                  <a:chExt cx="455760" cy="352440"/>
                </a:xfrm>
              </p:grpSpPr>
              <p:grpSp>
                <p:nvGrpSpPr>
                  <p:cNvPr id="317" name="Freeform 149"/>
                  <p:cNvGrpSpPr/>
                  <p:nvPr/>
                </p:nvGrpSpPr>
                <p:grpSpPr>
                  <a:xfrm>
                    <a:off x="4010760" y="1553400"/>
                    <a:ext cx="168480" cy="92880"/>
                    <a:chOff x="4010760" y="1553400"/>
                    <a:chExt cx="168480" cy="92880"/>
                  </a:xfrm>
                </p:grpSpPr>
                <p:pic>
                  <p:nvPicPr>
                    <p:cNvPr id="318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4010760" y="1553400"/>
                      <a:ext cx="16848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319" name="Freeform 318"/>
                    <p:cNvSpPr/>
                    <p:nvPr/>
                  </p:nvSpPr>
                  <p:spPr>
                    <a:xfrm>
                      <a:off x="4019400" y="1565640"/>
                      <a:ext cx="15012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320" name="Freeform 191"/>
                  <p:cNvSpPr/>
                  <p:nvPr/>
                </p:nvSpPr>
                <p:spPr>
                  <a:xfrm>
                    <a:off x="3723480" y="1293840"/>
                    <a:ext cx="36972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321" name="Gruppe 147"/>
                <p:cNvGrpSpPr/>
                <p:nvPr/>
              </p:nvGrpSpPr>
              <p:grpSpPr>
                <a:xfrm>
                  <a:off x="3396600" y="1293840"/>
                  <a:ext cx="455760" cy="352440"/>
                  <a:chOff x="3396600" y="1293840"/>
                  <a:chExt cx="455760" cy="352440"/>
                </a:xfrm>
              </p:grpSpPr>
              <p:grpSp>
                <p:nvGrpSpPr>
                  <p:cNvPr id="322" name="Freeform 149"/>
                  <p:cNvGrpSpPr/>
                  <p:nvPr/>
                </p:nvGrpSpPr>
                <p:grpSpPr>
                  <a:xfrm>
                    <a:off x="3660840" y="1553400"/>
                    <a:ext cx="191520" cy="92880"/>
                    <a:chOff x="3660840" y="1553400"/>
                    <a:chExt cx="191520" cy="92880"/>
                  </a:xfrm>
                </p:grpSpPr>
                <p:pic>
                  <p:nvPicPr>
                    <p:cNvPr id="323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3660840" y="1553400"/>
                      <a:ext cx="19152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324" name="Freeform 323"/>
                    <p:cNvSpPr/>
                    <p:nvPr/>
                  </p:nvSpPr>
                  <p:spPr>
                    <a:xfrm>
                      <a:off x="3673440" y="1565640"/>
                      <a:ext cx="16524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325" name="Freeform 191"/>
                  <p:cNvSpPr/>
                  <p:nvPr/>
                </p:nvSpPr>
                <p:spPr>
                  <a:xfrm>
                    <a:off x="3396600" y="1293840"/>
                    <a:ext cx="39600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326" name="Gruppe 150"/>
                <p:cNvGrpSpPr/>
                <p:nvPr/>
              </p:nvGrpSpPr>
              <p:grpSpPr>
                <a:xfrm>
                  <a:off x="3072600" y="1293840"/>
                  <a:ext cx="455760" cy="352440"/>
                  <a:chOff x="3072600" y="1293840"/>
                  <a:chExt cx="455760" cy="352440"/>
                </a:xfrm>
              </p:grpSpPr>
              <p:grpSp>
                <p:nvGrpSpPr>
                  <p:cNvPr id="327" name="Freeform 149"/>
                  <p:cNvGrpSpPr/>
                  <p:nvPr/>
                </p:nvGrpSpPr>
                <p:grpSpPr>
                  <a:xfrm>
                    <a:off x="3341880" y="1553400"/>
                    <a:ext cx="186480" cy="92880"/>
                    <a:chOff x="3341880" y="1553400"/>
                    <a:chExt cx="186480" cy="92880"/>
                  </a:xfrm>
                </p:grpSpPr>
                <p:pic>
                  <p:nvPicPr>
                    <p:cNvPr id="328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3341880" y="1553400"/>
                      <a:ext cx="18648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329" name="Freeform 328"/>
                    <p:cNvSpPr/>
                    <p:nvPr/>
                  </p:nvSpPr>
                  <p:spPr>
                    <a:xfrm>
                      <a:off x="3351240" y="1565640"/>
                      <a:ext cx="16596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330" name="Freeform 191"/>
                  <p:cNvSpPr/>
                  <p:nvPr/>
                </p:nvSpPr>
                <p:spPr>
                  <a:xfrm>
                    <a:off x="3072600" y="1293840"/>
                    <a:ext cx="40572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331" name="Gruppe 153"/>
                <p:cNvGrpSpPr/>
                <p:nvPr/>
              </p:nvGrpSpPr>
              <p:grpSpPr>
                <a:xfrm>
                  <a:off x="2745720" y="1293840"/>
                  <a:ext cx="455760" cy="352440"/>
                  <a:chOff x="2745720" y="1293840"/>
                  <a:chExt cx="455760" cy="352440"/>
                </a:xfrm>
              </p:grpSpPr>
              <p:grpSp>
                <p:nvGrpSpPr>
                  <p:cNvPr id="332" name="Freeform 149"/>
                  <p:cNvGrpSpPr/>
                  <p:nvPr/>
                </p:nvGrpSpPr>
                <p:grpSpPr>
                  <a:xfrm>
                    <a:off x="3030840" y="1553400"/>
                    <a:ext cx="170640" cy="92880"/>
                    <a:chOff x="3030840" y="1553400"/>
                    <a:chExt cx="170640" cy="92880"/>
                  </a:xfrm>
                </p:grpSpPr>
                <p:pic>
                  <p:nvPicPr>
                    <p:cNvPr id="333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3030840" y="1553400"/>
                      <a:ext cx="17064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334" name="Freeform 333"/>
                    <p:cNvSpPr/>
                    <p:nvPr/>
                  </p:nvSpPr>
                  <p:spPr>
                    <a:xfrm>
                      <a:off x="3041640" y="1565640"/>
                      <a:ext cx="14724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335" name="Freeform 191"/>
                  <p:cNvSpPr/>
                  <p:nvPr/>
                </p:nvSpPr>
                <p:spPr>
                  <a:xfrm>
                    <a:off x="2745720" y="1293840"/>
                    <a:ext cx="43596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336" name="Gruppe 156"/>
                <p:cNvGrpSpPr/>
                <p:nvPr/>
              </p:nvGrpSpPr>
              <p:grpSpPr>
                <a:xfrm>
                  <a:off x="2421720" y="1293840"/>
                  <a:ext cx="455760" cy="352440"/>
                  <a:chOff x="2421720" y="1293840"/>
                  <a:chExt cx="455760" cy="352440"/>
                </a:xfrm>
              </p:grpSpPr>
              <p:grpSp>
                <p:nvGrpSpPr>
                  <p:cNvPr id="337" name="Freeform 149"/>
                  <p:cNvGrpSpPr/>
                  <p:nvPr/>
                </p:nvGrpSpPr>
                <p:grpSpPr>
                  <a:xfrm>
                    <a:off x="2713320" y="1553400"/>
                    <a:ext cx="164160" cy="92880"/>
                    <a:chOff x="2713320" y="1553400"/>
                    <a:chExt cx="164160" cy="92880"/>
                  </a:xfrm>
                </p:grpSpPr>
                <p:pic>
                  <p:nvPicPr>
                    <p:cNvPr id="338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2713320" y="1553400"/>
                      <a:ext cx="16416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339" name="Freeform 338"/>
                    <p:cNvSpPr/>
                    <p:nvPr/>
                  </p:nvSpPr>
                  <p:spPr>
                    <a:xfrm>
                      <a:off x="2721600" y="1565640"/>
                      <a:ext cx="14616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340" name="Freeform 191"/>
                  <p:cNvSpPr/>
                  <p:nvPr/>
                </p:nvSpPr>
                <p:spPr>
                  <a:xfrm>
                    <a:off x="2421720" y="1293840"/>
                    <a:ext cx="43920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341" name="Gruppe 159"/>
                <p:cNvGrpSpPr/>
                <p:nvPr/>
              </p:nvGrpSpPr>
              <p:grpSpPr>
                <a:xfrm>
                  <a:off x="2094840" y="1293840"/>
                  <a:ext cx="455760" cy="352440"/>
                  <a:chOff x="2094840" y="1293840"/>
                  <a:chExt cx="455760" cy="352440"/>
                </a:xfrm>
              </p:grpSpPr>
              <p:grpSp>
                <p:nvGrpSpPr>
                  <p:cNvPr id="342" name="Freeform 149"/>
                  <p:cNvGrpSpPr/>
                  <p:nvPr/>
                </p:nvGrpSpPr>
                <p:grpSpPr>
                  <a:xfrm>
                    <a:off x="2372760" y="1553400"/>
                    <a:ext cx="177840" cy="92880"/>
                    <a:chOff x="2372760" y="1553400"/>
                    <a:chExt cx="177840" cy="92880"/>
                  </a:xfrm>
                </p:grpSpPr>
                <p:pic>
                  <p:nvPicPr>
                    <p:cNvPr id="343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2372760" y="1553400"/>
                      <a:ext cx="17784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344" name="Freeform 343"/>
                    <p:cNvSpPr/>
                    <p:nvPr/>
                  </p:nvSpPr>
                  <p:spPr>
                    <a:xfrm>
                      <a:off x="2383920" y="1565640"/>
                      <a:ext cx="15336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345" name="Freeform 191"/>
                  <p:cNvSpPr/>
                  <p:nvPr/>
                </p:nvSpPr>
                <p:spPr>
                  <a:xfrm>
                    <a:off x="2094840" y="1293840"/>
                    <a:ext cx="41904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</p:grpSp>
        </p:grpSp>
      </p:grpSp>
      <p:pic>
        <p:nvPicPr>
          <p:cNvPr id="346" name="Picture 13" descr="5"/>
          <p:cNvPicPr/>
          <p:nvPr/>
        </p:nvPicPr>
        <p:blipFill>
          <a:blip r:embed="rId8"/>
          <a:stretch/>
        </p:blipFill>
        <p:spPr>
          <a:xfrm>
            <a:off x="725520" y="5643720"/>
            <a:ext cx="1368360" cy="1125360"/>
          </a:xfrm>
          <a:prstGeom prst="rect">
            <a:avLst/>
          </a:prstGeom>
          <a:ln w="0">
            <a:noFill/>
          </a:ln>
        </p:spPr>
      </p:pic>
      <p:pic>
        <p:nvPicPr>
          <p:cNvPr id="347" name="Picture 12" descr="5"/>
          <p:cNvPicPr/>
          <p:nvPr/>
        </p:nvPicPr>
        <p:blipFill>
          <a:blip r:embed="rId9"/>
          <a:stretch/>
        </p:blipFill>
        <p:spPr>
          <a:xfrm>
            <a:off x="10039440" y="5332320"/>
            <a:ext cx="1477800" cy="1436760"/>
          </a:xfrm>
          <a:prstGeom prst="rect">
            <a:avLst/>
          </a:prstGeom>
          <a:ln w="0">
            <a:noFill/>
          </a:ln>
        </p:spPr>
      </p:pic>
      <p:pic>
        <p:nvPicPr>
          <p:cNvPr id="348" name="Picture 12" descr="5"/>
          <p:cNvPicPr/>
          <p:nvPr/>
        </p:nvPicPr>
        <p:blipFill>
          <a:blip r:embed="rId10"/>
          <a:stretch/>
        </p:blipFill>
        <p:spPr>
          <a:xfrm>
            <a:off x="687360" y="100080"/>
            <a:ext cx="1465200" cy="1420920"/>
          </a:xfrm>
          <a:prstGeom prst="rect">
            <a:avLst/>
          </a:prstGeom>
          <a:ln w="0">
            <a:noFill/>
          </a:ln>
        </p:spPr>
      </p:pic>
      <p:pic>
        <p:nvPicPr>
          <p:cNvPr id="349" name="Picture 13" descr="5"/>
          <p:cNvPicPr/>
          <p:nvPr/>
        </p:nvPicPr>
        <p:blipFill>
          <a:blip r:embed="rId11"/>
          <a:stretch/>
        </p:blipFill>
        <p:spPr>
          <a:xfrm>
            <a:off x="10553880" y="117360"/>
            <a:ext cx="942840" cy="747720"/>
          </a:xfrm>
          <a:prstGeom prst="rect">
            <a:avLst/>
          </a:prstGeom>
          <a:ln w="0">
            <a:noFill/>
          </a:ln>
        </p:spPr>
      </p:pic>
      <p:pic>
        <p:nvPicPr>
          <p:cNvPr id="350" name="Picture 8" descr="000o"/>
          <p:cNvPicPr/>
          <p:nvPr/>
        </p:nvPicPr>
        <p:blipFill>
          <a:blip r:embed="rId12"/>
          <a:stretch/>
        </p:blipFill>
        <p:spPr>
          <a:xfrm>
            <a:off x="570000" y="-4680"/>
            <a:ext cx="11012400" cy="101520"/>
          </a:xfrm>
          <a:prstGeom prst="rect">
            <a:avLst/>
          </a:prstGeom>
          <a:ln w="0">
            <a:noFill/>
          </a:ln>
        </p:spPr>
      </p:pic>
      <p:pic>
        <p:nvPicPr>
          <p:cNvPr id="351" name="Picture 9" descr="000o"/>
          <p:cNvPicPr/>
          <p:nvPr/>
        </p:nvPicPr>
        <p:blipFill>
          <a:blip r:embed="rId12"/>
          <a:stretch/>
        </p:blipFill>
        <p:spPr>
          <a:xfrm>
            <a:off x="570000" y="6753240"/>
            <a:ext cx="10994760" cy="101520"/>
          </a:xfrm>
          <a:prstGeom prst="rect">
            <a:avLst/>
          </a:prstGeom>
          <a:ln w="0">
            <a:noFill/>
          </a:ln>
        </p:spPr>
      </p:pic>
      <p:pic>
        <p:nvPicPr>
          <p:cNvPr id="352" name="Picture 10" descr="000o"/>
          <p:cNvPicPr/>
          <p:nvPr/>
        </p:nvPicPr>
        <p:blipFill>
          <a:blip r:embed="rId12"/>
          <a:stretch/>
        </p:blipFill>
        <p:spPr>
          <a:xfrm rot="16200000">
            <a:off x="-2721480" y="3378600"/>
            <a:ext cx="6707160" cy="123840"/>
          </a:xfrm>
          <a:prstGeom prst="rect">
            <a:avLst/>
          </a:prstGeom>
          <a:ln w="0">
            <a:noFill/>
          </a:ln>
        </p:spPr>
      </p:pic>
      <p:pic>
        <p:nvPicPr>
          <p:cNvPr id="353" name="Picture 11" descr="000o"/>
          <p:cNvPicPr/>
          <p:nvPr/>
        </p:nvPicPr>
        <p:blipFill>
          <a:blip r:embed="rId12"/>
          <a:stretch/>
        </p:blipFill>
        <p:spPr>
          <a:xfrm rot="16200000">
            <a:off x="8166720" y="3378600"/>
            <a:ext cx="6707160" cy="123840"/>
          </a:xfrm>
          <a:prstGeom prst="rect">
            <a:avLst/>
          </a:prstGeom>
          <a:ln w="0">
            <a:noFill/>
          </a:ln>
        </p:spPr>
      </p:pic>
      <p:sp>
        <p:nvSpPr>
          <p:cNvPr id="354" name="AutoShape 151"/>
          <p:cNvSpPr/>
          <p:nvPr/>
        </p:nvSpPr>
        <p:spPr>
          <a:xfrm>
            <a:off x="6059640" y="-144360"/>
            <a:ext cx="366480" cy="30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355" name="Group 27"/>
          <p:cNvGrpSpPr/>
          <p:nvPr/>
        </p:nvGrpSpPr>
        <p:grpSpPr>
          <a:xfrm>
            <a:off x="7162680" y="5927760"/>
            <a:ext cx="1190880" cy="929880"/>
            <a:chOff x="6553080" y="5927760"/>
            <a:chExt cx="1190880" cy="929880"/>
          </a:xfrm>
        </p:grpSpPr>
        <p:sp>
          <p:nvSpPr>
            <p:cNvPr id="356" name="AutoShape 28"/>
            <p:cNvSpPr/>
            <p:nvPr/>
          </p:nvSpPr>
          <p:spPr>
            <a:xfrm rot="16200000">
              <a:off x="6535440" y="6369120"/>
              <a:ext cx="157320" cy="122400"/>
            </a:xfrm>
            <a:custGeom>
              <a:avLst/>
              <a:gdLst/>
              <a:ahLst/>
              <a:cxnLst/>
              <a:rect l="0" t="0" r="r" b="b"/>
              <a:pathLst>
                <a:path w="439" h="342">
                  <a:moveTo>
                    <a:pt x="333" y="341"/>
                  </a:moveTo>
                  <a:lnTo>
                    <a:pt x="333" y="341"/>
                  </a:lnTo>
                  <a:lnTo>
                    <a:pt x="438" y="341"/>
                  </a:lnTo>
                  <a:lnTo>
                    <a:pt x="219" y="0"/>
                  </a:lnTo>
                  <a:lnTo>
                    <a:pt x="0" y="341"/>
                  </a:lnTo>
                  <a:lnTo>
                    <a:pt x="106" y="341"/>
                  </a:lnTo>
                  <a:lnTo>
                    <a:pt x="106" y="341"/>
                  </a:lnTo>
                  <a:lnTo>
                    <a:pt x="333" y="34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54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57" name="AutoShape 29"/>
            <p:cNvSpPr/>
            <p:nvPr/>
          </p:nvSpPr>
          <p:spPr>
            <a:xfrm rot="5400000">
              <a:off x="7603920" y="6351120"/>
              <a:ext cx="157320" cy="122400"/>
            </a:xfrm>
            <a:custGeom>
              <a:avLst/>
              <a:gdLst/>
              <a:ahLst/>
              <a:cxnLst/>
              <a:rect l="0" t="0" r="r" b="b"/>
              <a:pathLst>
                <a:path w="439" h="342">
                  <a:moveTo>
                    <a:pt x="333" y="341"/>
                  </a:moveTo>
                  <a:lnTo>
                    <a:pt x="333" y="341"/>
                  </a:lnTo>
                  <a:lnTo>
                    <a:pt x="438" y="341"/>
                  </a:lnTo>
                  <a:lnTo>
                    <a:pt x="219" y="0"/>
                  </a:lnTo>
                  <a:lnTo>
                    <a:pt x="0" y="341"/>
                  </a:lnTo>
                  <a:lnTo>
                    <a:pt x="106" y="341"/>
                  </a:lnTo>
                  <a:lnTo>
                    <a:pt x="106" y="341"/>
                  </a:lnTo>
                  <a:lnTo>
                    <a:pt x="333" y="34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16206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58" name="AutoShape 30"/>
            <p:cNvSpPr/>
            <p:nvPr/>
          </p:nvSpPr>
          <p:spPr>
            <a:xfrm rot="10800000">
              <a:off x="7058160" y="6753240"/>
              <a:ext cx="180720" cy="104400"/>
            </a:xfrm>
            <a:custGeom>
              <a:avLst/>
              <a:gdLst/>
              <a:ahLst/>
              <a:cxnLst/>
              <a:rect l="0" t="0" r="r" b="b"/>
              <a:pathLst>
                <a:path w="504" h="292">
                  <a:moveTo>
                    <a:pt x="382" y="291"/>
                  </a:moveTo>
                  <a:lnTo>
                    <a:pt x="382" y="291"/>
                  </a:lnTo>
                  <a:lnTo>
                    <a:pt x="503" y="291"/>
                  </a:lnTo>
                  <a:lnTo>
                    <a:pt x="252" y="0"/>
                  </a:lnTo>
                  <a:lnTo>
                    <a:pt x="0" y="291"/>
                  </a:lnTo>
                  <a:lnTo>
                    <a:pt x="122" y="291"/>
                  </a:lnTo>
                  <a:lnTo>
                    <a:pt x="122" y="291"/>
                  </a:lnTo>
                  <a:lnTo>
                    <a:pt x="382" y="29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108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59" name="Oval 31"/>
            <p:cNvSpPr/>
            <p:nvPr/>
          </p:nvSpPr>
          <p:spPr>
            <a:xfrm>
              <a:off x="6674760" y="5927760"/>
              <a:ext cx="955080" cy="82512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240">
              <a:solidFill>
                <a:srgbClr val="FFFFF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60" name="Oval 32"/>
            <p:cNvSpPr/>
            <p:nvPr/>
          </p:nvSpPr>
          <p:spPr>
            <a:xfrm>
              <a:off x="6729120" y="5974200"/>
              <a:ext cx="845640" cy="730440"/>
            </a:xfrm>
            <a:prstGeom prst="ellipse">
              <a:avLst/>
            </a:prstGeom>
            <a:gradFill rotWithShape="0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61" name="Oval 33"/>
            <p:cNvSpPr/>
            <p:nvPr/>
          </p:nvSpPr>
          <p:spPr>
            <a:xfrm>
              <a:off x="6752880" y="6018120"/>
              <a:ext cx="260280" cy="51912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9999"/>
                </a:gs>
                <a:gs pos="100000">
                  <a:srgbClr val="FFFFFF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62" name="Oval 34"/>
            <p:cNvSpPr/>
            <p:nvPr/>
          </p:nvSpPr>
          <p:spPr>
            <a:xfrm>
              <a:off x="6752880" y="6017400"/>
              <a:ext cx="259560" cy="519480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63" name="Oval 35"/>
            <p:cNvSpPr/>
            <p:nvPr/>
          </p:nvSpPr>
          <p:spPr>
            <a:xfrm>
              <a:off x="6828120" y="6059520"/>
              <a:ext cx="648000" cy="519120"/>
            </a:xfrm>
            <a:prstGeom prst="ellipse">
              <a:avLst/>
            </a:prstGeom>
            <a:gradFill rotWithShape="0">
              <a:gsLst>
                <a:gs pos="0">
                  <a:srgbClr val="005353"/>
                </a:gs>
                <a:gs pos="50000">
                  <a:srgbClr val="009999"/>
                </a:gs>
                <a:gs pos="100000">
                  <a:srgbClr val="005353"/>
                </a:gs>
              </a:gsLst>
              <a:lin ang="189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64" name="Oval 36"/>
            <p:cNvSpPr/>
            <p:nvPr/>
          </p:nvSpPr>
          <p:spPr>
            <a:xfrm>
              <a:off x="6828120" y="6059880"/>
              <a:ext cx="648000" cy="519480"/>
            </a:xfrm>
            <a:prstGeom prst="ellipse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pic>
        <p:nvPicPr>
          <p:cNvPr id="365" name="Picture 2" descr="D:\GIÁO ÁN 1 2020-2021\HÌNH SOẠN GIÁO ÁN\Đọc nhạc\DO RE MI - Copy (2) - Copy.jpg"/>
          <p:cNvPicPr/>
          <p:nvPr/>
        </p:nvPicPr>
        <p:blipFill>
          <a:blip r:embed="rId13"/>
          <a:srcRect b="37896"/>
          <a:stretch/>
        </p:blipFill>
        <p:spPr>
          <a:xfrm>
            <a:off x="3657720" y="1676520"/>
            <a:ext cx="2290680" cy="2819160"/>
          </a:xfrm>
          <a:prstGeom prst="rect">
            <a:avLst/>
          </a:prstGeom>
          <a:ln w="0">
            <a:noFill/>
          </a:ln>
        </p:spPr>
      </p:pic>
      <p:pic>
        <p:nvPicPr>
          <p:cNvPr id="366" name="Picture 2" descr="D:\GIÁO ÁN 1 2020-2021\HÌNH SOẠN GIÁO ÁN\Đọc nhạc\DO RE MI - Copy (2) - Copy.jpg"/>
          <p:cNvPicPr/>
          <p:nvPr/>
        </p:nvPicPr>
        <p:blipFill>
          <a:blip r:embed="rId13"/>
          <a:srcRect l="11199" t="62135" r="16068" b="6829"/>
          <a:stretch/>
        </p:blipFill>
        <p:spPr>
          <a:xfrm>
            <a:off x="4267200" y="4572000"/>
            <a:ext cx="990720" cy="838080"/>
          </a:xfrm>
          <a:prstGeom prst="rect">
            <a:avLst/>
          </a:prstGeom>
          <a:ln w="0">
            <a:noFill/>
          </a:ln>
        </p:spPr>
      </p:pic>
      <p:sp>
        <p:nvSpPr>
          <p:cNvPr id="367" name="Rectangle 112"/>
          <p:cNvSpPr/>
          <p:nvPr/>
        </p:nvSpPr>
        <p:spPr>
          <a:xfrm>
            <a:off x="7010400" y="2133720"/>
            <a:ext cx="2011320" cy="2623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buClr>
                <a:srgbClr val="00B050"/>
              </a:buClr>
              <a:buFont typeface="Wingdings" charset="2"/>
              <a:buChar char="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600" b="1" spc="-1">
                <a:solidFill>
                  <a:srgbClr val="00B050"/>
                </a:solidFill>
                <a:latin typeface="Cambria"/>
                <a:ea typeface="Times New Roman"/>
              </a:rPr>
              <a:t> </a:t>
            </a:r>
            <a:endParaRPr lang="en-US" sz="16600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68" name="Rectangle 113"/>
          <p:cNvSpPr/>
          <p:nvPr/>
        </p:nvSpPr>
        <p:spPr>
          <a:xfrm>
            <a:off x="3260640" y="5904000"/>
            <a:ext cx="2011320" cy="916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buClr>
                <a:srgbClr val="00B050"/>
              </a:buClr>
              <a:buFont typeface="Wingdings" charset="2"/>
              <a:buChar char="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5400" b="1" spc="-1">
                <a:solidFill>
                  <a:srgbClr val="00B050"/>
                </a:solidFill>
                <a:latin typeface="Cambria"/>
                <a:ea typeface="Times New Roman"/>
              </a:rPr>
              <a:t> </a:t>
            </a:r>
            <a:endParaRPr lang="en-US" sz="5400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69" name="Rectangle 114"/>
          <p:cNvSpPr/>
          <p:nvPr/>
        </p:nvSpPr>
        <p:spPr>
          <a:xfrm>
            <a:off x="6781800" y="5934240"/>
            <a:ext cx="2011320" cy="764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spc="-1">
                <a:solidFill>
                  <a:srgbClr val="FF0000"/>
                </a:solidFill>
                <a:latin typeface="Cambria"/>
                <a:ea typeface="Times New Roman"/>
              </a:rPr>
              <a:t>X</a:t>
            </a:r>
            <a:endParaRPr lang="en-US" sz="4400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Effect">
                      <p:stCondLst>
                        <p:cond delay="indefinite"/>
                      </p:stCondLst>
                      <p:childTnLst>
                        <p:par>
                          <p:cTn id="10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Effect">
                      <p:stCondLst>
                        <p:cond delay="indefinite"/>
                      </p:stCondLst>
                      <p:childTnLst>
                        <p:par>
                          <p:cTn id="16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Effect">
                      <p:stCondLst>
                        <p:cond delay="indefinite"/>
                      </p:stCondLst>
                      <p:childTnLst>
                        <p:par>
                          <p:cTn id="2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Effect">
                      <p:stCondLst>
                        <p:cond delay="indefinite"/>
                      </p:stCondLst>
                      <p:childTnLst>
                        <p:par>
                          <p:cTn id="2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Effect">
                      <p:stCondLst>
                        <p:cond delay="indefinite"/>
                      </p:stCondLst>
                      <p:childTnLst>
                        <p:par>
                          <p:cTn id="3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par>
                                      <p:cTn id="36"/>
                                    </p:par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" dur="500" fill="hold"/>
                                        <p:tgtEl>
                                          <p:spTgt spid="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0" name="Picture 14"/>
          <p:cNvPicPr/>
          <p:nvPr/>
        </p:nvPicPr>
        <p:blipFill>
          <a:blip r:embed="rId2"/>
          <a:stretch/>
        </p:blipFill>
        <p:spPr>
          <a:xfrm>
            <a:off x="609600" y="-7920"/>
            <a:ext cx="10972800" cy="6865920"/>
          </a:xfrm>
          <a:prstGeom prst="rect">
            <a:avLst/>
          </a:prstGeom>
          <a:ln w="0">
            <a:noFill/>
          </a:ln>
        </p:spPr>
      </p:pic>
      <p:sp>
        <p:nvSpPr>
          <p:cNvPr id="371" name="Rectangle 63"/>
          <p:cNvSpPr/>
          <p:nvPr/>
        </p:nvSpPr>
        <p:spPr>
          <a:xfrm rot="5400000">
            <a:off x="7317480" y="5560200"/>
            <a:ext cx="928800" cy="171360"/>
          </a:xfrm>
          <a:prstGeom prst="rect">
            <a:avLst/>
          </a:prstGeom>
          <a:gradFill rotWithShape="0">
            <a:gsLst>
              <a:gs pos="0">
                <a:srgbClr val="CFCFCF"/>
              </a:gs>
              <a:gs pos="100000">
                <a:srgbClr val="5F5F5F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72" name="V.A – Đàn Gà Con (mp3cut.net).mp3"/>
          <p:cNvPicPr/>
          <p:nvPr/>
        </p:nvPicPr>
        <p:blipFill>
          <a:blip r:embed="rId3"/>
          <a:stretch/>
        </p:blipFill>
        <p:spPr>
          <a:xfrm>
            <a:off x="2752680" y="2571840"/>
            <a:ext cx="365040" cy="304560"/>
          </a:xfrm>
          <a:prstGeom prst="rect">
            <a:avLst/>
          </a:prstGeom>
          <a:ln w="0">
            <a:noFill/>
          </a:ln>
        </p:spPr>
      </p:pic>
      <p:pic>
        <p:nvPicPr>
          <p:cNvPr id="373" name="Sang Xuan Doc Tau dan tranh - Linh Thao (mp3cut.net).mp3"/>
          <p:cNvPicPr/>
          <p:nvPr/>
        </p:nvPicPr>
        <p:blipFill>
          <a:blip r:embed="rId4"/>
          <a:stretch/>
        </p:blipFill>
        <p:spPr>
          <a:xfrm>
            <a:off x="5638800" y="1047600"/>
            <a:ext cx="1066680" cy="811440"/>
          </a:xfrm>
          <a:prstGeom prst="rect">
            <a:avLst/>
          </a:prstGeom>
          <a:ln w="0">
            <a:noFill/>
          </a:ln>
        </p:spPr>
      </p:pic>
      <p:sp>
        <p:nvSpPr>
          <p:cNvPr id="374" name="Rectangle 63"/>
          <p:cNvSpPr/>
          <p:nvPr/>
        </p:nvSpPr>
        <p:spPr>
          <a:xfrm rot="5400000">
            <a:off x="3811800" y="5559840"/>
            <a:ext cx="928800" cy="171720"/>
          </a:xfrm>
          <a:prstGeom prst="rect">
            <a:avLst/>
          </a:prstGeom>
          <a:gradFill rotWithShape="0">
            <a:gsLst>
              <a:gs pos="0">
                <a:srgbClr val="CFCFCF"/>
              </a:gs>
              <a:gs pos="100000">
                <a:srgbClr val="5F5F5F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75" name="Rectangle 63"/>
          <p:cNvSpPr/>
          <p:nvPr/>
        </p:nvSpPr>
        <p:spPr>
          <a:xfrm rot="5400000">
            <a:off x="7860360" y="1227960"/>
            <a:ext cx="928800" cy="171360"/>
          </a:xfrm>
          <a:prstGeom prst="rect">
            <a:avLst/>
          </a:prstGeom>
          <a:gradFill rotWithShape="0">
            <a:gsLst>
              <a:gs pos="0">
                <a:srgbClr val="CFCFCF"/>
              </a:gs>
              <a:gs pos="100000">
                <a:srgbClr val="5F5F5F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376" name="AutoShape 17"/>
          <p:cNvGrpSpPr/>
          <p:nvPr/>
        </p:nvGrpSpPr>
        <p:grpSpPr>
          <a:xfrm>
            <a:off x="1152480" y="237960"/>
            <a:ext cx="9996480" cy="1097280"/>
            <a:chOff x="542880" y="237960"/>
            <a:chExt cx="9996480" cy="1097280"/>
          </a:xfrm>
        </p:grpSpPr>
        <p:pic>
          <p:nvPicPr>
            <p:cNvPr id="377" name="AutoShape 17"/>
            <p:cNvPicPr/>
            <p:nvPr/>
          </p:nvPicPr>
          <p:blipFill>
            <a:blip r:embed="rId5"/>
            <a:stretch/>
          </p:blipFill>
          <p:spPr>
            <a:xfrm>
              <a:off x="542880" y="237960"/>
              <a:ext cx="9996480" cy="10972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78" name="Freeform 377"/>
            <p:cNvSpPr/>
            <p:nvPr/>
          </p:nvSpPr>
          <p:spPr>
            <a:xfrm>
              <a:off x="763560" y="420840"/>
              <a:ext cx="9553680" cy="6537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379" name="Group 27"/>
          <p:cNvGrpSpPr/>
          <p:nvPr/>
        </p:nvGrpSpPr>
        <p:grpSpPr>
          <a:xfrm>
            <a:off x="3657720" y="5927760"/>
            <a:ext cx="1190520" cy="929880"/>
            <a:chOff x="3048120" y="5927760"/>
            <a:chExt cx="1190520" cy="929880"/>
          </a:xfrm>
        </p:grpSpPr>
        <p:sp>
          <p:nvSpPr>
            <p:cNvPr id="380" name="AutoShape 28"/>
            <p:cNvSpPr/>
            <p:nvPr/>
          </p:nvSpPr>
          <p:spPr>
            <a:xfrm rot="16200000">
              <a:off x="3030480" y="6369120"/>
              <a:ext cx="157320" cy="122400"/>
            </a:xfrm>
            <a:custGeom>
              <a:avLst/>
              <a:gdLst/>
              <a:ahLst/>
              <a:cxnLst/>
              <a:rect l="0" t="0" r="r" b="b"/>
              <a:pathLst>
                <a:path w="439" h="342">
                  <a:moveTo>
                    <a:pt x="333" y="341"/>
                  </a:moveTo>
                  <a:lnTo>
                    <a:pt x="333" y="341"/>
                  </a:lnTo>
                  <a:lnTo>
                    <a:pt x="438" y="341"/>
                  </a:lnTo>
                  <a:lnTo>
                    <a:pt x="219" y="0"/>
                  </a:lnTo>
                  <a:lnTo>
                    <a:pt x="0" y="341"/>
                  </a:lnTo>
                  <a:lnTo>
                    <a:pt x="106" y="341"/>
                  </a:lnTo>
                  <a:lnTo>
                    <a:pt x="106" y="341"/>
                  </a:lnTo>
                  <a:lnTo>
                    <a:pt x="333" y="34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54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81" name="AutoShape 29"/>
            <p:cNvSpPr/>
            <p:nvPr/>
          </p:nvSpPr>
          <p:spPr>
            <a:xfrm rot="5400000">
              <a:off x="4098600" y="6351120"/>
              <a:ext cx="157320" cy="122400"/>
            </a:xfrm>
            <a:custGeom>
              <a:avLst/>
              <a:gdLst/>
              <a:ahLst/>
              <a:cxnLst/>
              <a:rect l="0" t="0" r="r" b="b"/>
              <a:pathLst>
                <a:path w="439" h="342">
                  <a:moveTo>
                    <a:pt x="333" y="341"/>
                  </a:moveTo>
                  <a:lnTo>
                    <a:pt x="333" y="341"/>
                  </a:lnTo>
                  <a:lnTo>
                    <a:pt x="438" y="341"/>
                  </a:lnTo>
                  <a:lnTo>
                    <a:pt x="219" y="0"/>
                  </a:lnTo>
                  <a:lnTo>
                    <a:pt x="0" y="341"/>
                  </a:lnTo>
                  <a:lnTo>
                    <a:pt x="106" y="341"/>
                  </a:lnTo>
                  <a:lnTo>
                    <a:pt x="106" y="341"/>
                  </a:lnTo>
                  <a:lnTo>
                    <a:pt x="333" y="34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16206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82" name="AutoShape 30"/>
            <p:cNvSpPr/>
            <p:nvPr/>
          </p:nvSpPr>
          <p:spPr>
            <a:xfrm rot="10800000">
              <a:off x="3552840" y="6753240"/>
              <a:ext cx="180720" cy="104400"/>
            </a:xfrm>
            <a:custGeom>
              <a:avLst/>
              <a:gdLst/>
              <a:ahLst/>
              <a:cxnLst/>
              <a:rect l="0" t="0" r="r" b="b"/>
              <a:pathLst>
                <a:path w="504" h="292">
                  <a:moveTo>
                    <a:pt x="382" y="291"/>
                  </a:moveTo>
                  <a:lnTo>
                    <a:pt x="382" y="291"/>
                  </a:lnTo>
                  <a:lnTo>
                    <a:pt x="503" y="291"/>
                  </a:lnTo>
                  <a:lnTo>
                    <a:pt x="252" y="0"/>
                  </a:lnTo>
                  <a:lnTo>
                    <a:pt x="0" y="291"/>
                  </a:lnTo>
                  <a:lnTo>
                    <a:pt x="122" y="291"/>
                  </a:lnTo>
                  <a:lnTo>
                    <a:pt x="122" y="291"/>
                  </a:lnTo>
                  <a:lnTo>
                    <a:pt x="382" y="29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108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83" name="Oval 31"/>
            <p:cNvSpPr/>
            <p:nvPr/>
          </p:nvSpPr>
          <p:spPr>
            <a:xfrm>
              <a:off x="3169800" y="5927760"/>
              <a:ext cx="954720" cy="82512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240">
              <a:solidFill>
                <a:srgbClr val="FFFFF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84" name="Oval 32"/>
            <p:cNvSpPr/>
            <p:nvPr/>
          </p:nvSpPr>
          <p:spPr>
            <a:xfrm>
              <a:off x="3224160" y="5974200"/>
              <a:ext cx="845280" cy="730440"/>
            </a:xfrm>
            <a:prstGeom prst="ellipse">
              <a:avLst/>
            </a:prstGeom>
            <a:gradFill rotWithShape="0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85" name="Oval 33"/>
            <p:cNvSpPr/>
            <p:nvPr/>
          </p:nvSpPr>
          <p:spPr>
            <a:xfrm>
              <a:off x="3247560" y="6018120"/>
              <a:ext cx="259920" cy="51912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9999"/>
                </a:gs>
                <a:gs pos="100000">
                  <a:srgbClr val="FFFFFF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86" name="Oval 34"/>
            <p:cNvSpPr/>
            <p:nvPr/>
          </p:nvSpPr>
          <p:spPr>
            <a:xfrm>
              <a:off x="3247560" y="6017400"/>
              <a:ext cx="259560" cy="519480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87" name="Oval 35"/>
            <p:cNvSpPr/>
            <p:nvPr/>
          </p:nvSpPr>
          <p:spPr>
            <a:xfrm>
              <a:off x="3322800" y="6059520"/>
              <a:ext cx="647640" cy="519120"/>
            </a:xfrm>
            <a:prstGeom prst="ellipse">
              <a:avLst/>
            </a:prstGeom>
            <a:gradFill rotWithShape="0">
              <a:gsLst>
                <a:gs pos="0">
                  <a:srgbClr val="005353"/>
                </a:gs>
                <a:gs pos="50000">
                  <a:srgbClr val="009999"/>
                </a:gs>
                <a:gs pos="100000">
                  <a:srgbClr val="005353"/>
                </a:gs>
              </a:gsLst>
              <a:lin ang="189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88" name="Oval 36"/>
            <p:cNvSpPr/>
            <p:nvPr/>
          </p:nvSpPr>
          <p:spPr>
            <a:xfrm>
              <a:off x="3322800" y="6059880"/>
              <a:ext cx="647640" cy="519480"/>
            </a:xfrm>
            <a:prstGeom prst="ellipse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389" name="Text Box 26"/>
          <p:cNvSpPr/>
          <p:nvPr/>
        </p:nvSpPr>
        <p:spPr>
          <a:xfrm>
            <a:off x="2438400" y="380880"/>
            <a:ext cx="6818400" cy="642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b="1" spc="-1">
                <a:solidFill>
                  <a:srgbClr val="0000FF"/>
                </a:solidFill>
                <a:latin typeface="Cambria"/>
                <a:ea typeface="Times New Roman"/>
              </a:rPr>
              <a:t>TÔI LÀ AI?</a:t>
            </a:r>
            <a:endParaRPr lang="en-US" sz="3600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90" name="Rectangle 122"/>
          <p:cNvSpPr/>
          <p:nvPr/>
        </p:nvSpPr>
        <p:spPr>
          <a:xfrm>
            <a:off x="2152560" y="1239840"/>
            <a:ext cx="8143920" cy="4475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391" name="Group 79"/>
          <p:cNvGrpSpPr/>
          <p:nvPr/>
        </p:nvGrpSpPr>
        <p:grpSpPr>
          <a:xfrm>
            <a:off x="2409960" y="1293840"/>
            <a:ext cx="7629480" cy="4206960"/>
            <a:chOff x="1800360" y="1293840"/>
            <a:chExt cx="7629480" cy="4206960"/>
          </a:xfrm>
        </p:grpSpPr>
        <p:sp>
          <p:nvSpPr>
            <p:cNvPr id="392" name="Rectangle 18"/>
            <p:cNvSpPr/>
            <p:nvPr/>
          </p:nvSpPr>
          <p:spPr>
            <a:xfrm>
              <a:off x="1800360" y="1514520"/>
              <a:ext cx="7629480" cy="39862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  <a:effectLst>
              <a:outerShdw dist="23040" dir="5400000">
                <a:srgbClr val="808080">
                  <a:alpha val="35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393" name="Group 6"/>
            <p:cNvGrpSpPr/>
            <p:nvPr/>
          </p:nvGrpSpPr>
          <p:grpSpPr>
            <a:xfrm>
              <a:off x="2094840" y="1293840"/>
              <a:ext cx="7264080" cy="353160"/>
              <a:chOff x="2094840" y="1293840"/>
              <a:chExt cx="7264080" cy="353160"/>
            </a:xfrm>
          </p:grpSpPr>
          <p:grpSp>
            <p:nvGrpSpPr>
              <p:cNvPr id="394" name="Gruppe 165"/>
              <p:cNvGrpSpPr/>
              <p:nvPr/>
            </p:nvGrpSpPr>
            <p:grpSpPr>
              <a:xfrm>
                <a:off x="5636880" y="1293840"/>
                <a:ext cx="3722040" cy="353160"/>
                <a:chOff x="5636880" y="1293840"/>
                <a:chExt cx="3722040" cy="353160"/>
              </a:xfrm>
            </p:grpSpPr>
            <p:grpSp>
              <p:nvGrpSpPr>
                <p:cNvPr id="395" name="Gruppe 131"/>
                <p:cNvGrpSpPr/>
                <p:nvPr/>
              </p:nvGrpSpPr>
              <p:grpSpPr>
                <a:xfrm>
                  <a:off x="8903160" y="1296720"/>
                  <a:ext cx="455760" cy="350280"/>
                  <a:chOff x="8903160" y="1296720"/>
                  <a:chExt cx="455760" cy="350280"/>
                </a:xfrm>
              </p:grpSpPr>
              <p:grpSp>
                <p:nvGrpSpPr>
                  <p:cNvPr id="396" name="Freeform 149"/>
                  <p:cNvGrpSpPr/>
                  <p:nvPr/>
                </p:nvGrpSpPr>
                <p:grpSpPr>
                  <a:xfrm>
                    <a:off x="9171720" y="1554480"/>
                    <a:ext cx="172800" cy="92520"/>
                    <a:chOff x="9171720" y="1554480"/>
                    <a:chExt cx="172800" cy="92520"/>
                  </a:xfrm>
                </p:grpSpPr>
                <p:pic>
                  <p:nvPicPr>
                    <p:cNvPr id="397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9171720" y="1554480"/>
                      <a:ext cx="172800" cy="9252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398" name="Freeform 397"/>
                    <p:cNvSpPr/>
                    <p:nvPr/>
                  </p:nvSpPr>
                  <p:spPr>
                    <a:xfrm>
                      <a:off x="9181080" y="1567080"/>
                      <a:ext cx="154080" cy="691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399" name="Freeform 191"/>
                  <p:cNvSpPr/>
                  <p:nvPr/>
                </p:nvSpPr>
                <p:spPr>
                  <a:xfrm>
                    <a:off x="8903160" y="1296720"/>
                    <a:ext cx="455760" cy="3193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400" name="Gruppe 132"/>
                <p:cNvGrpSpPr/>
                <p:nvPr/>
              </p:nvGrpSpPr>
              <p:grpSpPr>
                <a:xfrm>
                  <a:off x="8579160" y="1296720"/>
                  <a:ext cx="458640" cy="350280"/>
                  <a:chOff x="8579160" y="1296720"/>
                  <a:chExt cx="458640" cy="350280"/>
                </a:xfrm>
              </p:grpSpPr>
              <p:grpSp>
                <p:nvGrpSpPr>
                  <p:cNvPr id="401" name="Freeform 149"/>
                  <p:cNvGrpSpPr/>
                  <p:nvPr/>
                </p:nvGrpSpPr>
                <p:grpSpPr>
                  <a:xfrm>
                    <a:off x="8811720" y="1554480"/>
                    <a:ext cx="184680" cy="92520"/>
                    <a:chOff x="8811720" y="1554480"/>
                    <a:chExt cx="184680" cy="92520"/>
                  </a:xfrm>
                </p:grpSpPr>
                <p:pic>
                  <p:nvPicPr>
                    <p:cNvPr id="402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8811720" y="1554480"/>
                      <a:ext cx="184680" cy="9252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403" name="Freeform 402"/>
                    <p:cNvSpPr/>
                    <p:nvPr/>
                  </p:nvSpPr>
                  <p:spPr>
                    <a:xfrm>
                      <a:off x="8824320" y="1567080"/>
                      <a:ext cx="159480" cy="691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404" name="Freeform 191"/>
                  <p:cNvSpPr/>
                  <p:nvPr/>
                </p:nvSpPr>
                <p:spPr>
                  <a:xfrm>
                    <a:off x="8579160" y="1296720"/>
                    <a:ext cx="458640" cy="3193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405" name="Gruppe 135"/>
                <p:cNvGrpSpPr/>
                <p:nvPr/>
              </p:nvGrpSpPr>
              <p:grpSpPr>
                <a:xfrm>
                  <a:off x="8249400" y="1296720"/>
                  <a:ext cx="455760" cy="350280"/>
                  <a:chOff x="8249400" y="1296720"/>
                  <a:chExt cx="455760" cy="350280"/>
                </a:xfrm>
              </p:grpSpPr>
              <p:grpSp>
                <p:nvGrpSpPr>
                  <p:cNvPr id="406" name="Freeform 149"/>
                  <p:cNvGrpSpPr/>
                  <p:nvPr/>
                </p:nvGrpSpPr>
                <p:grpSpPr>
                  <a:xfrm>
                    <a:off x="8501400" y="1554480"/>
                    <a:ext cx="167400" cy="92520"/>
                    <a:chOff x="8501400" y="1554480"/>
                    <a:chExt cx="167400" cy="92520"/>
                  </a:xfrm>
                </p:grpSpPr>
                <p:pic>
                  <p:nvPicPr>
                    <p:cNvPr id="407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8501400" y="1554480"/>
                      <a:ext cx="167400" cy="9252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408" name="Freeform 407"/>
                    <p:cNvSpPr/>
                    <p:nvPr/>
                  </p:nvSpPr>
                  <p:spPr>
                    <a:xfrm>
                      <a:off x="8510400" y="1567080"/>
                      <a:ext cx="149040" cy="691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409" name="Freeform 191"/>
                  <p:cNvSpPr/>
                  <p:nvPr/>
                </p:nvSpPr>
                <p:spPr>
                  <a:xfrm>
                    <a:off x="8249400" y="1296720"/>
                    <a:ext cx="455760" cy="3193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410" name="Gruppe 138"/>
                <p:cNvGrpSpPr/>
                <p:nvPr/>
              </p:nvGrpSpPr>
              <p:grpSpPr>
                <a:xfrm>
                  <a:off x="7922160" y="1296720"/>
                  <a:ext cx="455760" cy="350280"/>
                  <a:chOff x="7922160" y="1296720"/>
                  <a:chExt cx="455760" cy="350280"/>
                </a:xfrm>
              </p:grpSpPr>
              <p:grpSp>
                <p:nvGrpSpPr>
                  <p:cNvPr id="411" name="Freeform 149"/>
                  <p:cNvGrpSpPr/>
                  <p:nvPr/>
                </p:nvGrpSpPr>
                <p:grpSpPr>
                  <a:xfrm>
                    <a:off x="8192160" y="1554480"/>
                    <a:ext cx="185760" cy="92520"/>
                    <a:chOff x="8192160" y="1554480"/>
                    <a:chExt cx="185760" cy="92520"/>
                  </a:xfrm>
                </p:grpSpPr>
                <p:pic>
                  <p:nvPicPr>
                    <p:cNvPr id="412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8192160" y="1554480"/>
                      <a:ext cx="185760" cy="9252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413" name="Freeform 412"/>
                    <p:cNvSpPr/>
                    <p:nvPr/>
                  </p:nvSpPr>
                  <p:spPr>
                    <a:xfrm>
                      <a:off x="8204760" y="1567080"/>
                      <a:ext cx="160200" cy="691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414" name="Freeform 191"/>
                  <p:cNvSpPr/>
                  <p:nvPr/>
                </p:nvSpPr>
                <p:spPr>
                  <a:xfrm>
                    <a:off x="7922160" y="1296720"/>
                    <a:ext cx="444600" cy="3193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415" name="Gruppe 141"/>
                <p:cNvGrpSpPr/>
                <p:nvPr/>
              </p:nvGrpSpPr>
              <p:grpSpPr>
                <a:xfrm>
                  <a:off x="7598520" y="1296720"/>
                  <a:ext cx="455760" cy="350280"/>
                  <a:chOff x="7598520" y="1296720"/>
                  <a:chExt cx="455760" cy="350280"/>
                </a:xfrm>
              </p:grpSpPr>
              <p:grpSp>
                <p:nvGrpSpPr>
                  <p:cNvPr id="416" name="Freeform 149"/>
                  <p:cNvGrpSpPr/>
                  <p:nvPr/>
                </p:nvGrpSpPr>
                <p:grpSpPr>
                  <a:xfrm>
                    <a:off x="7857360" y="1554480"/>
                    <a:ext cx="172800" cy="92520"/>
                    <a:chOff x="7857360" y="1554480"/>
                    <a:chExt cx="172800" cy="92520"/>
                  </a:xfrm>
                </p:grpSpPr>
                <p:pic>
                  <p:nvPicPr>
                    <p:cNvPr id="417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7857360" y="1554480"/>
                      <a:ext cx="172800" cy="9252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418" name="Freeform 417"/>
                    <p:cNvSpPr/>
                    <p:nvPr/>
                  </p:nvSpPr>
                  <p:spPr>
                    <a:xfrm>
                      <a:off x="7866360" y="1567080"/>
                      <a:ext cx="154080" cy="691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419" name="Freeform 191"/>
                  <p:cNvSpPr/>
                  <p:nvPr/>
                </p:nvSpPr>
                <p:spPr>
                  <a:xfrm>
                    <a:off x="7598520" y="1296720"/>
                    <a:ext cx="455760" cy="3193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420" name="Gruppe 144"/>
                <p:cNvGrpSpPr/>
                <p:nvPr/>
              </p:nvGrpSpPr>
              <p:grpSpPr>
                <a:xfrm>
                  <a:off x="7265520" y="1293840"/>
                  <a:ext cx="455760" cy="352800"/>
                  <a:chOff x="7265520" y="1293840"/>
                  <a:chExt cx="455760" cy="352800"/>
                </a:xfrm>
              </p:grpSpPr>
              <p:grpSp>
                <p:nvGrpSpPr>
                  <p:cNvPr id="421" name="Freeform 149"/>
                  <p:cNvGrpSpPr/>
                  <p:nvPr/>
                </p:nvGrpSpPr>
                <p:grpSpPr>
                  <a:xfrm>
                    <a:off x="7521840" y="1554840"/>
                    <a:ext cx="199440" cy="91800"/>
                    <a:chOff x="7521840" y="1554840"/>
                    <a:chExt cx="199440" cy="91800"/>
                  </a:xfrm>
                </p:grpSpPr>
                <p:pic>
                  <p:nvPicPr>
                    <p:cNvPr id="422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7521840" y="1554840"/>
                      <a:ext cx="19944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423" name="Freeform 422"/>
                    <p:cNvSpPr/>
                    <p:nvPr/>
                  </p:nvSpPr>
                  <p:spPr>
                    <a:xfrm>
                      <a:off x="7535160" y="1567440"/>
                      <a:ext cx="17208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424" name="Freeform 191"/>
                  <p:cNvSpPr/>
                  <p:nvPr/>
                </p:nvSpPr>
                <p:spPr>
                  <a:xfrm>
                    <a:off x="7265520" y="1293840"/>
                    <a:ext cx="42228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425" name="Gruppe 147"/>
                <p:cNvGrpSpPr/>
                <p:nvPr/>
              </p:nvGrpSpPr>
              <p:grpSpPr>
                <a:xfrm>
                  <a:off x="6938640" y="1293840"/>
                  <a:ext cx="455760" cy="352800"/>
                  <a:chOff x="6938640" y="1293840"/>
                  <a:chExt cx="455760" cy="352800"/>
                </a:xfrm>
              </p:grpSpPr>
              <p:grpSp>
                <p:nvGrpSpPr>
                  <p:cNvPr id="426" name="Freeform 149"/>
                  <p:cNvGrpSpPr/>
                  <p:nvPr/>
                </p:nvGrpSpPr>
                <p:grpSpPr>
                  <a:xfrm>
                    <a:off x="7201800" y="1554840"/>
                    <a:ext cx="159480" cy="91800"/>
                    <a:chOff x="7201800" y="1554840"/>
                    <a:chExt cx="159480" cy="91800"/>
                  </a:xfrm>
                </p:grpSpPr>
                <p:pic>
                  <p:nvPicPr>
                    <p:cNvPr id="427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7201800" y="1554840"/>
                      <a:ext cx="15948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428" name="Freeform 427"/>
                    <p:cNvSpPr/>
                    <p:nvPr/>
                  </p:nvSpPr>
                  <p:spPr>
                    <a:xfrm>
                      <a:off x="7210080" y="1567440"/>
                      <a:ext cx="14220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429" name="Freeform 191"/>
                  <p:cNvSpPr/>
                  <p:nvPr/>
                </p:nvSpPr>
                <p:spPr>
                  <a:xfrm>
                    <a:off x="6938640" y="1293840"/>
                    <a:ext cx="45576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430" name="Gruppe 150"/>
                <p:cNvGrpSpPr/>
                <p:nvPr/>
              </p:nvGrpSpPr>
              <p:grpSpPr>
                <a:xfrm>
                  <a:off x="6614640" y="1293840"/>
                  <a:ext cx="455760" cy="352800"/>
                  <a:chOff x="6614640" y="1293840"/>
                  <a:chExt cx="455760" cy="352800"/>
                </a:xfrm>
              </p:grpSpPr>
              <p:grpSp>
                <p:nvGrpSpPr>
                  <p:cNvPr id="431" name="Freeform 149"/>
                  <p:cNvGrpSpPr/>
                  <p:nvPr/>
                </p:nvGrpSpPr>
                <p:grpSpPr>
                  <a:xfrm>
                    <a:off x="6856560" y="1554840"/>
                    <a:ext cx="156240" cy="91800"/>
                    <a:chOff x="6856560" y="1554840"/>
                    <a:chExt cx="156240" cy="91800"/>
                  </a:xfrm>
                </p:grpSpPr>
                <p:pic>
                  <p:nvPicPr>
                    <p:cNvPr id="432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6856560" y="1554840"/>
                      <a:ext cx="15624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433" name="Freeform 432"/>
                    <p:cNvSpPr/>
                    <p:nvPr/>
                  </p:nvSpPr>
                  <p:spPr>
                    <a:xfrm>
                      <a:off x="6866640" y="1567440"/>
                      <a:ext cx="13500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434" name="Freeform 191"/>
                  <p:cNvSpPr/>
                  <p:nvPr/>
                </p:nvSpPr>
                <p:spPr>
                  <a:xfrm>
                    <a:off x="6614640" y="1293840"/>
                    <a:ext cx="45576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435" name="Gruppe 153"/>
                <p:cNvGrpSpPr/>
                <p:nvPr/>
              </p:nvGrpSpPr>
              <p:grpSpPr>
                <a:xfrm>
                  <a:off x="6287760" y="1293840"/>
                  <a:ext cx="455760" cy="352800"/>
                  <a:chOff x="6287760" y="1293840"/>
                  <a:chExt cx="455760" cy="352800"/>
                </a:xfrm>
              </p:grpSpPr>
              <p:grpSp>
                <p:nvGrpSpPr>
                  <p:cNvPr id="436" name="Freeform 149"/>
                  <p:cNvGrpSpPr/>
                  <p:nvPr/>
                </p:nvGrpSpPr>
                <p:grpSpPr>
                  <a:xfrm>
                    <a:off x="6555600" y="1554840"/>
                    <a:ext cx="187920" cy="91800"/>
                    <a:chOff x="6555600" y="1554840"/>
                    <a:chExt cx="187920" cy="91800"/>
                  </a:xfrm>
                </p:grpSpPr>
                <p:pic>
                  <p:nvPicPr>
                    <p:cNvPr id="437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6555600" y="1554840"/>
                      <a:ext cx="18792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438" name="Freeform 437"/>
                    <p:cNvSpPr/>
                    <p:nvPr/>
                  </p:nvSpPr>
                  <p:spPr>
                    <a:xfrm>
                      <a:off x="6564960" y="1567440"/>
                      <a:ext cx="16740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439" name="Freeform 191"/>
                  <p:cNvSpPr/>
                  <p:nvPr/>
                </p:nvSpPr>
                <p:spPr>
                  <a:xfrm>
                    <a:off x="6287760" y="1293840"/>
                    <a:ext cx="43632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440" name="Gruppe 156"/>
                <p:cNvGrpSpPr/>
                <p:nvPr/>
              </p:nvGrpSpPr>
              <p:grpSpPr>
                <a:xfrm>
                  <a:off x="5963760" y="1293840"/>
                  <a:ext cx="455760" cy="352800"/>
                  <a:chOff x="5963760" y="1293840"/>
                  <a:chExt cx="455760" cy="352800"/>
                </a:xfrm>
              </p:grpSpPr>
              <p:grpSp>
                <p:nvGrpSpPr>
                  <p:cNvPr id="441" name="Freeform 149"/>
                  <p:cNvGrpSpPr/>
                  <p:nvPr/>
                </p:nvGrpSpPr>
                <p:grpSpPr>
                  <a:xfrm>
                    <a:off x="6211440" y="1554840"/>
                    <a:ext cx="208080" cy="91800"/>
                    <a:chOff x="6211440" y="1554840"/>
                    <a:chExt cx="208080" cy="91800"/>
                  </a:xfrm>
                </p:grpSpPr>
                <p:pic>
                  <p:nvPicPr>
                    <p:cNvPr id="442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6211440" y="1554840"/>
                      <a:ext cx="20808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443" name="Freeform 442"/>
                    <p:cNvSpPr/>
                    <p:nvPr/>
                  </p:nvSpPr>
                  <p:spPr>
                    <a:xfrm>
                      <a:off x="6224760" y="1567440"/>
                      <a:ext cx="17964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444" name="Freeform 191"/>
                  <p:cNvSpPr/>
                  <p:nvPr/>
                </p:nvSpPr>
                <p:spPr>
                  <a:xfrm>
                    <a:off x="5963760" y="1293840"/>
                    <a:ext cx="44424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445" name="Gruppe 159"/>
                <p:cNvGrpSpPr/>
                <p:nvPr/>
              </p:nvGrpSpPr>
              <p:grpSpPr>
                <a:xfrm>
                  <a:off x="5636880" y="1293840"/>
                  <a:ext cx="455760" cy="352800"/>
                  <a:chOff x="5636880" y="1293840"/>
                  <a:chExt cx="455760" cy="352800"/>
                </a:xfrm>
              </p:grpSpPr>
              <p:grpSp>
                <p:nvGrpSpPr>
                  <p:cNvPr id="446" name="Freeform 149"/>
                  <p:cNvGrpSpPr/>
                  <p:nvPr/>
                </p:nvGrpSpPr>
                <p:grpSpPr>
                  <a:xfrm>
                    <a:off x="5889240" y="1554840"/>
                    <a:ext cx="203400" cy="91800"/>
                    <a:chOff x="5889240" y="1554840"/>
                    <a:chExt cx="203400" cy="91800"/>
                  </a:xfrm>
                </p:grpSpPr>
                <p:pic>
                  <p:nvPicPr>
                    <p:cNvPr id="447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5889240" y="1554840"/>
                      <a:ext cx="20340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448" name="Freeform 447"/>
                    <p:cNvSpPr/>
                    <p:nvPr/>
                  </p:nvSpPr>
                  <p:spPr>
                    <a:xfrm>
                      <a:off x="5899320" y="1567440"/>
                      <a:ext cx="18108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449" name="Freeform 191"/>
                  <p:cNvSpPr/>
                  <p:nvPr/>
                </p:nvSpPr>
                <p:spPr>
                  <a:xfrm>
                    <a:off x="5636880" y="1293840"/>
                    <a:ext cx="40860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</p:grpSp>
          <p:grpSp>
            <p:nvGrpSpPr>
              <p:cNvPr id="450" name="Gruppe 165"/>
              <p:cNvGrpSpPr/>
              <p:nvPr/>
            </p:nvGrpSpPr>
            <p:grpSpPr>
              <a:xfrm>
                <a:off x="2094840" y="1293840"/>
                <a:ext cx="3722040" cy="352440"/>
                <a:chOff x="2094840" y="1293840"/>
                <a:chExt cx="3722040" cy="352440"/>
              </a:xfrm>
            </p:grpSpPr>
            <p:grpSp>
              <p:nvGrpSpPr>
                <p:cNvPr id="451" name="Gruppe 131"/>
                <p:cNvGrpSpPr/>
                <p:nvPr/>
              </p:nvGrpSpPr>
              <p:grpSpPr>
                <a:xfrm>
                  <a:off x="5361120" y="1296360"/>
                  <a:ext cx="455760" cy="349920"/>
                  <a:chOff x="5361120" y="1296360"/>
                  <a:chExt cx="455760" cy="349920"/>
                </a:xfrm>
              </p:grpSpPr>
              <p:grpSp>
                <p:nvGrpSpPr>
                  <p:cNvPr id="452" name="Freeform 149"/>
                  <p:cNvGrpSpPr/>
                  <p:nvPr/>
                </p:nvGrpSpPr>
                <p:grpSpPr>
                  <a:xfrm>
                    <a:off x="5608800" y="1553040"/>
                    <a:ext cx="208080" cy="93240"/>
                    <a:chOff x="5608800" y="1553040"/>
                    <a:chExt cx="208080" cy="93240"/>
                  </a:xfrm>
                </p:grpSpPr>
                <p:pic>
                  <p:nvPicPr>
                    <p:cNvPr id="453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5608800" y="1553040"/>
                      <a:ext cx="208080" cy="9324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454" name="Freeform 453"/>
                    <p:cNvSpPr/>
                    <p:nvPr/>
                  </p:nvSpPr>
                  <p:spPr>
                    <a:xfrm>
                      <a:off x="5623200" y="1565280"/>
                      <a:ext cx="179640" cy="69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455" name="Freeform 191"/>
                  <p:cNvSpPr/>
                  <p:nvPr/>
                </p:nvSpPr>
                <p:spPr>
                  <a:xfrm>
                    <a:off x="5361120" y="1296360"/>
                    <a:ext cx="44064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456" name="Gruppe 132"/>
                <p:cNvGrpSpPr/>
                <p:nvPr/>
              </p:nvGrpSpPr>
              <p:grpSpPr>
                <a:xfrm>
                  <a:off x="5037120" y="1296360"/>
                  <a:ext cx="458640" cy="349920"/>
                  <a:chOff x="5037120" y="1296360"/>
                  <a:chExt cx="458640" cy="349920"/>
                </a:xfrm>
              </p:grpSpPr>
              <p:grpSp>
                <p:nvGrpSpPr>
                  <p:cNvPr id="457" name="Freeform 149"/>
                  <p:cNvGrpSpPr/>
                  <p:nvPr/>
                </p:nvGrpSpPr>
                <p:grpSpPr>
                  <a:xfrm>
                    <a:off x="5307120" y="1553040"/>
                    <a:ext cx="188640" cy="93240"/>
                    <a:chOff x="5307120" y="1553040"/>
                    <a:chExt cx="188640" cy="93240"/>
                  </a:xfrm>
                </p:grpSpPr>
                <p:pic>
                  <p:nvPicPr>
                    <p:cNvPr id="458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5307120" y="1553040"/>
                      <a:ext cx="188640" cy="9324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459" name="Freeform 458"/>
                    <p:cNvSpPr/>
                    <p:nvPr/>
                  </p:nvSpPr>
                  <p:spPr>
                    <a:xfrm>
                      <a:off x="5317200" y="1565280"/>
                      <a:ext cx="168120" cy="69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460" name="Freeform 191"/>
                  <p:cNvSpPr/>
                  <p:nvPr/>
                </p:nvSpPr>
                <p:spPr>
                  <a:xfrm>
                    <a:off x="5037120" y="1296360"/>
                    <a:ext cx="38196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461" name="Gruppe 135"/>
                <p:cNvGrpSpPr/>
                <p:nvPr/>
              </p:nvGrpSpPr>
              <p:grpSpPr>
                <a:xfrm>
                  <a:off x="4707360" y="1296360"/>
                  <a:ext cx="455760" cy="349920"/>
                  <a:chOff x="4707360" y="1296360"/>
                  <a:chExt cx="455760" cy="349920"/>
                </a:xfrm>
              </p:grpSpPr>
              <p:grpSp>
                <p:nvGrpSpPr>
                  <p:cNvPr id="462" name="Freeform 149"/>
                  <p:cNvGrpSpPr/>
                  <p:nvPr/>
                </p:nvGrpSpPr>
                <p:grpSpPr>
                  <a:xfrm>
                    <a:off x="4988160" y="1553040"/>
                    <a:ext cx="174960" cy="93240"/>
                    <a:chOff x="4988160" y="1553040"/>
                    <a:chExt cx="174960" cy="93240"/>
                  </a:xfrm>
                </p:grpSpPr>
                <p:pic>
                  <p:nvPicPr>
                    <p:cNvPr id="463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4988160" y="1553040"/>
                      <a:ext cx="174960" cy="9324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464" name="Freeform 463"/>
                    <p:cNvSpPr/>
                    <p:nvPr/>
                  </p:nvSpPr>
                  <p:spPr>
                    <a:xfrm>
                      <a:off x="5000040" y="1565280"/>
                      <a:ext cx="150840" cy="69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465" name="Freeform 191"/>
                  <p:cNvSpPr/>
                  <p:nvPr/>
                </p:nvSpPr>
                <p:spPr>
                  <a:xfrm>
                    <a:off x="4707360" y="1296360"/>
                    <a:ext cx="45576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466" name="Gruppe 138"/>
                <p:cNvGrpSpPr/>
                <p:nvPr/>
              </p:nvGrpSpPr>
              <p:grpSpPr>
                <a:xfrm>
                  <a:off x="4380120" y="1296360"/>
                  <a:ext cx="455760" cy="349920"/>
                  <a:chOff x="4380120" y="1296360"/>
                  <a:chExt cx="455760" cy="349920"/>
                </a:xfrm>
              </p:grpSpPr>
              <p:grpSp>
                <p:nvGrpSpPr>
                  <p:cNvPr id="467" name="Freeform 149"/>
                  <p:cNvGrpSpPr/>
                  <p:nvPr/>
                </p:nvGrpSpPr>
                <p:grpSpPr>
                  <a:xfrm>
                    <a:off x="4654440" y="1553040"/>
                    <a:ext cx="181440" cy="93240"/>
                    <a:chOff x="4654440" y="1553040"/>
                    <a:chExt cx="181440" cy="93240"/>
                  </a:xfrm>
                </p:grpSpPr>
                <p:pic>
                  <p:nvPicPr>
                    <p:cNvPr id="468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4654440" y="1553040"/>
                      <a:ext cx="181440" cy="9324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469" name="Freeform 468"/>
                    <p:cNvSpPr/>
                    <p:nvPr/>
                  </p:nvSpPr>
                  <p:spPr>
                    <a:xfrm>
                      <a:off x="4664160" y="1565280"/>
                      <a:ext cx="161640" cy="69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470" name="Freeform 191"/>
                  <p:cNvSpPr/>
                  <p:nvPr/>
                </p:nvSpPr>
                <p:spPr>
                  <a:xfrm>
                    <a:off x="4380120" y="1296360"/>
                    <a:ext cx="41220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471" name="Gruppe 141"/>
                <p:cNvGrpSpPr/>
                <p:nvPr/>
              </p:nvGrpSpPr>
              <p:grpSpPr>
                <a:xfrm>
                  <a:off x="4056480" y="1296360"/>
                  <a:ext cx="455760" cy="349920"/>
                  <a:chOff x="4056480" y="1296360"/>
                  <a:chExt cx="455760" cy="349920"/>
                </a:xfrm>
              </p:grpSpPr>
              <p:grpSp>
                <p:nvGrpSpPr>
                  <p:cNvPr id="472" name="Freeform 149"/>
                  <p:cNvGrpSpPr/>
                  <p:nvPr/>
                </p:nvGrpSpPr>
                <p:grpSpPr>
                  <a:xfrm>
                    <a:off x="4323240" y="1553040"/>
                    <a:ext cx="189000" cy="93240"/>
                    <a:chOff x="4323240" y="1553040"/>
                    <a:chExt cx="189000" cy="93240"/>
                  </a:xfrm>
                </p:grpSpPr>
                <p:pic>
                  <p:nvPicPr>
                    <p:cNvPr id="473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4323240" y="1553040"/>
                      <a:ext cx="189000" cy="9324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474" name="Freeform 473"/>
                    <p:cNvSpPr/>
                    <p:nvPr/>
                  </p:nvSpPr>
                  <p:spPr>
                    <a:xfrm>
                      <a:off x="4335840" y="1565280"/>
                      <a:ext cx="163080" cy="69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475" name="Freeform 191"/>
                  <p:cNvSpPr/>
                  <p:nvPr/>
                </p:nvSpPr>
                <p:spPr>
                  <a:xfrm>
                    <a:off x="4056480" y="1296360"/>
                    <a:ext cx="41724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476" name="Gruppe 144"/>
                <p:cNvGrpSpPr/>
                <p:nvPr/>
              </p:nvGrpSpPr>
              <p:grpSpPr>
                <a:xfrm>
                  <a:off x="3723480" y="1293840"/>
                  <a:ext cx="455760" cy="352440"/>
                  <a:chOff x="3723480" y="1293840"/>
                  <a:chExt cx="455760" cy="352440"/>
                </a:xfrm>
              </p:grpSpPr>
              <p:grpSp>
                <p:nvGrpSpPr>
                  <p:cNvPr id="477" name="Freeform 149"/>
                  <p:cNvGrpSpPr/>
                  <p:nvPr/>
                </p:nvGrpSpPr>
                <p:grpSpPr>
                  <a:xfrm>
                    <a:off x="4010760" y="1553400"/>
                    <a:ext cx="168480" cy="92880"/>
                    <a:chOff x="4010760" y="1553400"/>
                    <a:chExt cx="168480" cy="92880"/>
                  </a:xfrm>
                </p:grpSpPr>
                <p:pic>
                  <p:nvPicPr>
                    <p:cNvPr id="478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4010760" y="1553400"/>
                      <a:ext cx="16848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479" name="Freeform 478"/>
                    <p:cNvSpPr/>
                    <p:nvPr/>
                  </p:nvSpPr>
                  <p:spPr>
                    <a:xfrm>
                      <a:off x="4019400" y="1565640"/>
                      <a:ext cx="15012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480" name="Freeform 191"/>
                  <p:cNvSpPr/>
                  <p:nvPr/>
                </p:nvSpPr>
                <p:spPr>
                  <a:xfrm>
                    <a:off x="3723480" y="1293840"/>
                    <a:ext cx="36972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481" name="Gruppe 147"/>
                <p:cNvGrpSpPr/>
                <p:nvPr/>
              </p:nvGrpSpPr>
              <p:grpSpPr>
                <a:xfrm>
                  <a:off x="3396600" y="1293840"/>
                  <a:ext cx="455760" cy="352440"/>
                  <a:chOff x="3396600" y="1293840"/>
                  <a:chExt cx="455760" cy="352440"/>
                </a:xfrm>
              </p:grpSpPr>
              <p:grpSp>
                <p:nvGrpSpPr>
                  <p:cNvPr id="482" name="Freeform 149"/>
                  <p:cNvGrpSpPr/>
                  <p:nvPr/>
                </p:nvGrpSpPr>
                <p:grpSpPr>
                  <a:xfrm>
                    <a:off x="3660840" y="1553400"/>
                    <a:ext cx="191520" cy="92880"/>
                    <a:chOff x="3660840" y="1553400"/>
                    <a:chExt cx="191520" cy="92880"/>
                  </a:xfrm>
                </p:grpSpPr>
                <p:pic>
                  <p:nvPicPr>
                    <p:cNvPr id="483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3660840" y="1553400"/>
                      <a:ext cx="19152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484" name="Freeform 483"/>
                    <p:cNvSpPr/>
                    <p:nvPr/>
                  </p:nvSpPr>
                  <p:spPr>
                    <a:xfrm>
                      <a:off x="3673440" y="1565640"/>
                      <a:ext cx="16524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485" name="Freeform 191"/>
                  <p:cNvSpPr/>
                  <p:nvPr/>
                </p:nvSpPr>
                <p:spPr>
                  <a:xfrm>
                    <a:off x="3396600" y="1293840"/>
                    <a:ext cx="39600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486" name="Gruppe 150"/>
                <p:cNvGrpSpPr/>
                <p:nvPr/>
              </p:nvGrpSpPr>
              <p:grpSpPr>
                <a:xfrm>
                  <a:off x="3072600" y="1293840"/>
                  <a:ext cx="455760" cy="352440"/>
                  <a:chOff x="3072600" y="1293840"/>
                  <a:chExt cx="455760" cy="352440"/>
                </a:xfrm>
              </p:grpSpPr>
              <p:grpSp>
                <p:nvGrpSpPr>
                  <p:cNvPr id="487" name="Freeform 149"/>
                  <p:cNvGrpSpPr/>
                  <p:nvPr/>
                </p:nvGrpSpPr>
                <p:grpSpPr>
                  <a:xfrm>
                    <a:off x="3341880" y="1553400"/>
                    <a:ext cx="186480" cy="92880"/>
                    <a:chOff x="3341880" y="1553400"/>
                    <a:chExt cx="186480" cy="92880"/>
                  </a:xfrm>
                </p:grpSpPr>
                <p:pic>
                  <p:nvPicPr>
                    <p:cNvPr id="488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3341880" y="1553400"/>
                      <a:ext cx="18648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489" name="Freeform 488"/>
                    <p:cNvSpPr/>
                    <p:nvPr/>
                  </p:nvSpPr>
                  <p:spPr>
                    <a:xfrm>
                      <a:off x="3351240" y="1565640"/>
                      <a:ext cx="16596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490" name="Freeform 191"/>
                  <p:cNvSpPr/>
                  <p:nvPr/>
                </p:nvSpPr>
                <p:spPr>
                  <a:xfrm>
                    <a:off x="3072600" y="1293840"/>
                    <a:ext cx="40572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491" name="Gruppe 153"/>
                <p:cNvGrpSpPr/>
                <p:nvPr/>
              </p:nvGrpSpPr>
              <p:grpSpPr>
                <a:xfrm>
                  <a:off x="2745720" y="1293840"/>
                  <a:ext cx="455760" cy="352440"/>
                  <a:chOff x="2745720" y="1293840"/>
                  <a:chExt cx="455760" cy="352440"/>
                </a:xfrm>
              </p:grpSpPr>
              <p:grpSp>
                <p:nvGrpSpPr>
                  <p:cNvPr id="492" name="Freeform 149"/>
                  <p:cNvGrpSpPr/>
                  <p:nvPr/>
                </p:nvGrpSpPr>
                <p:grpSpPr>
                  <a:xfrm>
                    <a:off x="3030840" y="1553400"/>
                    <a:ext cx="170640" cy="92880"/>
                    <a:chOff x="3030840" y="1553400"/>
                    <a:chExt cx="170640" cy="92880"/>
                  </a:xfrm>
                </p:grpSpPr>
                <p:pic>
                  <p:nvPicPr>
                    <p:cNvPr id="493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3030840" y="1553400"/>
                      <a:ext cx="17064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494" name="Freeform 493"/>
                    <p:cNvSpPr/>
                    <p:nvPr/>
                  </p:nvSpPr>
                  <p:spPr>
                    <a:xfrm>
                      <a:off x="3041640" y="1565640"/>
                      <a:ext cx="14724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495" name="Freeform 191"/>
                  <p:cNvSpPr/>
                  <p:nvPr/>
                </p:nvSpPr>
                <p:spPr>
                  <a:xfrm>
                    <a:off x="2745720" y="1293840"/>
                    <a:ext cx="43596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496" name="Gruppe 156"/>
                <p:cNvGrpSpPr/>
                <p:nvPr/>
              </p:nvGrpSpPr>
              <p:grpSpPr>
                <a:xfrm>
                  <a:off x="2421720" y="1293840"/>
                  <a:ext cx="455760" cy="352440"/>
                  <a:chOff x="2421720" y="1293840"/>
                  <a:chExt cx="455760" cy="352440"/>
                </a:xfrm>
              </p:grpSpPr>
              <p:grpSp>
                <p:nvGrpSpPr>
                  <p:cNvPr id="497" name="Freeform 149"/>
                  <p:cNvGrpSpPr/>
                  <p:nvPr/>
                </p:nvGrpSpPr>
                <p:grpSpPr>
                  <a:xfrm>
                    <a:off x="2713320" y="1553400"/>
                    <a:ext cx="164160" cy="92880"/>
                    <a:chOff x="2713320" y="1553400"/>
                    <a:chExt cx="164160" cy="92880"/>
                  </a:xfrm>
                </p:grpSpPr>
                <p:pic>
                  <p:nvPicPr>
                    <p:cNvPr id="498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2713320" y="1553400"/>
                      <a:ext cx="16416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499" name="Freeform 498"/>
                    <p:cNvSpPr/>
                    <p:nvPr/>
                  </p:nvSpPr>
                  <p:spPr>
                    <a:xfrm>
                      <a:off x="2721600" y="1565640"/>
                      <a:ext cx="14616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500" name="Freeform 191"/>
                  <p:cNvSpPr/>
                  <p:nvPr/>
                </p:nvSpPr>
                <p:spPr>
                  <a:xfrm>
                    <a:off x="2421720" y="1293840"/>
                    <a:ext cx="43920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501" name="Gruppe 159"/>
                <p:cNvGrpSpPr/>
                <p:nvPr/>
              </p:nvGrpSpPr>
              <p:grpSpPr>
                <a:xfrm>
                  <a:off x="2094840" y="1293840"/>
                  <a:ext cx="455760" cy="352440"/>
                  <a:chOff x="2094840" y="1293840"/>
                  <a:chExt cx="455760" cy="352440"/>
                </a:xfrm>
              </p:grpSpPr>
              <p:grpSp>
                <p:nvGrpSpPr>
                  <p:cNvPr id="502" name="Freeform 149"/>
                  <p:cNvGrpSpPr/>
                  <p:nvPr/>
                </p:nvGrpSpPr>
                <p:grpSpPr>
                  <a:xfrm>
                    <a:off x="2372760" y="1553400"/>
                    <a:ext cx="177840" cy="92880"/>
                    <a:chOff x="2372760" y="1553400"/>
                    <a:chExt cx="177840" cy="92880"/>
                  </a:xfrm>
                </p:grpSpPr>
                <p:pic>
                  <p:nvPicPr>
                    <p:cNvPr id="503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2372760" y="1553400"/>
                      <a:ext cx="17784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504" name="Freeform 503"/>
                    <p:cNvSpPr/>
                    <p:nvPr/>
                  </p:nvSpPr>
                  <p:spPr>
                    <a:xfrm>
                      <a:off x="2383920" y="1565640"/>
                      <a:ext cx="15336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505" name="Freeform 191"/>
                  <p:cNvSpPr/>
                  <p:nvPr/>
                </p:nvSpPr>
                <p:spPr>
                  <a:xfrm>
                    <a:off x="2094840" y="1293840"/>
                    <a:ext cx="41904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</p:grpSp>
        </p:grpSp>
      </p:grpSp>
      <p:pic>
        <p:nvPicPr>
          <p:cNvPr id="506" name="Picture 13" descr="5"/>
          <p:cNvPicPr/>
          <p:nvPr/>
        </p:nvPicPr>
        <p:blipFill>
          <a:blip r:embed="rId8"/>
          <a:stretch/>
        </p:blipFill>
        <p:spPr>
          <a:xfrm>
            <a:off x="725520" y="5643720"/>
            <a:ext cx="1368360" cy="1125360"/>
          </a:xfrm>
          <a:prstGeom prst="rect">
            <a:avLst/>
          </a:prstGeom>
          <a:ln w="0">
            <a:noFill/>
          </a:ln>
        </p:spPr>
      </p:pic>
      <p:pic>
        <p:nvPicPr>
          <p:cNvPr id="507" name="Picture 12" descr="5"/>
          <p:cNvPicPr/>
          <p:nvPr/>
        </p:nvPicPr>
        <p:blipFill>
          <a:blip r:embed="rId9"/>
          <a:stretch/>
        </p:blipFill>
        <p:spPr>
          <a:xfrm>
            <a:off x="10039440" y="5332320"/>
            <a:ext cx="1477800" cy="1436760"/>
          </a:xfrm>
          <a:prstGeom prst="rect">
            <a:avLst/>
          </a:prstGeom>
          <a:ln w="0">
            <a:noFill/>
          </a:ln>
        </p:spPr>
      </p:pic>
      <p:pic>
        <p:nvPicPr>
          <p:cNvPr id="508" name="Picture 12" descr="5"/>
          <p:cNvPicPr/>
          <p:nvPr/>
        </p:nvPicPr>
        <p:blipFill>
          <a:blip r:embed="rId10"/>
          <a:stretch/>
        </p:blipFill>
        <p:spPr>
          <a:xfrm>
            <a:off x="687360" y="100080"/>
            <a:ext cx="1465200" cy="1420920"/>
          </a:xfrm>
          <a:prstGeom prst="rect">
            <a:avLst/>
          </a:prstGeom>
          <a:ln w="0">
            <a:noFill/>
          </a:ln>
        </p:spPr>
      </p:pic>
      <p:pic>
        <p:nvPicPr>
          <p:cNvPr id="509" name="Picture 13" descr="5"/>
          <p:cNvPicPr/>
          <p:nvPr/>
        </p:nvPicPr>
        <p:blipFill>
          <a:blip r:embed="rId11"/>
          <a:stretch/>
        </p:blipFill>
        <p:spPr>
          <a:xfrm>
            <a:off x="10553880" y="117360"/>
            <a:ext cx="942840" cy="747720"/>
          </a:xfrm>
          <a:prstGeom prst="rect">
            <a:avLst/>
          </a:prstGeom>
          <a:ln w="0">
            <a:noFill/>
          </a:ln>
        </p:spPr>
      </p:pic>
      <p:pic>
        <p:nvPicPr>
          <p:cNvPr id="510" name="Picture 8" descr="000o"/>
          <p:cNvPicPr/>
          <p:nvPr/>
        </p:nvPicPr>
        <p:blipFill>
          <a:blip r:embed="rId12"/>
          <a:stretch/>
        </p:blipFill>
        <p:spPr>
          <a:xfrm>
            <a:off x="570000" y="-4680"/>
            <a:ext cx="11012400" cy="101520"/>
          </a:xfrm>
          <a:prstGeom prst="rect">
            <a:avLst/>
          </a:prstGeom>
          <a:ln w="0">
            <a:noFill/>
          </a:ln>
        </p:spPr>
      </p:pic>
      <p:pic>
        <p:nvPicPr>
          <p:cNvPr id="511" name="Picture 9" descr="000o"/>
          <p:cNvPicPr/>
          <p:nvPr/>
        </p:nvPicPr>
        <p:blipFill>
          <a:blip r:embed="rId12"/>
          <a:stretch/>
        </p:blipFill>
        <p:spPr>
          <a:xfrm>
            <a:off x="570000" y="6753240"/>
            <a:ext cx="10994760" cy="101520"/>
          </a:xfrm>
          <a:prstGeom prst="rect">
            <a:avLst/>
          </a:prstGeom>
          <a:ln w="0">
            <a:noFill/>
          </a:ln>
        </p:spPr>
      </p:pic>
      <p:pic>
        <p:nvPicPr>
          <p:cNvPr id="512" name="Picture 10" descr="000o"/>
          <p:cNvPicPr/>
          <p:nvPr/>
        </p:nvPicPr>
        <p:blipFill>
          <a:blip r:embed="rId12"/>
          <a:stretch/>
        </p:blipFill>
        <p:spPr>
          <a:xfrm rot="16200000">
            <a:off x="-2721480" y="3378600"/>
            <a:ext cx="6707160" cy="123840"/>
          </a:xfrm>
          <a:prstGeom prst="rect">
            <a:avLst/>
          </a:prstGeom>
          <a:ln w="0">
            <a:noFill/>
          </a:ln>
        </p:spPr>
      </p:pic>
      <p:pic>
        <p:nvPicPr>
          <p:cNvPr id="513" name="Picture 11" descr="000o"/>
          <p:cNvPicPr/>
          <p:nvPr/>
        </p:nvPicPr>
        <p:blipFill>
          <a:blip r:embed="rId12"/>
          <a:stretch/>
        </p:blipFill>
        <p:spPr>
          <a:xfrm rot="16200000">
            <a:off x="8166720" y="3378600"/>
            <a:ext cx="6707160" cy="123840"/>
          </a:xfrm>
          <a:prstGeom prst="rect">
            <a:avLst/>
          </a:prstGeom>
          <a:ln w="0">
            <a:noFill/>
          </a:ln>
        </p:spPr>
      </p:pic>
      <p:sp>
        <p:nvSpPr>
          <p:cNvPr id="514" name="AutoShape 151"/>
          <p:cNvSpPr/>
          <p:nvPr/>
        </p:nvSpPr>
        <p:spPr>
          <a:xfrm>
            <a:off x="6059640" y="-144360"/>
            <a:ext cx="366480" cy="30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515" name="Group 27"/>
          <p:cNvGrpSpPr/>
          <p:nvPr/>
        </p:nvGrpSpPr>
        <p:grpSpPr>
          <a:xfrm>
            <a:off x="7162680" y="5927760"/>
            <a:ext cx="1190880" cy="929880"/>
            <a:chOff x="6553080" y="5927760"/>
            <a:chExt cx="1190880" cy="929880"/>
          </a:xfrm>
        </p:grpSpPr>
        <p:sp>
          <p:nvSpPr>
            <p:cNvPr id="516" name="AutoShape 28"/>
            <p:cNvSpPr/>
            <p:nvPr/>
          </p:nvSpPr>
          <p:spPr>
            <a:xfrm rot="16200000">
              <a:off x="6535440" y="6369120"/>
              <a:ext cx="157320" cy="122400"/>
            </a:xfrm>
            <a:custGeom>
              <a:avLst/>
              <a:gdLst/>
              <a:ahLst/>
              <a:cxnLst/>
              <a:rect l="0" t="0" r="r" b="b"/>
              <a:pathLst>
                <a:path w="439" h="342">
                  <a:moveTo>
                    <a:pt x="333" y="341"/>
                  </a:moveTo>
                  <a:lnTo>
                    <a:pt x="333" y="341"/>
                  </a:lnTo>
                  <a:lnTo>
                    <a:pt x="438" y="341"/>
                  </a:lnTo>
                  <a:lnTo>
                    <a:pt x="219" y="0"/>
                  </a:lnTo>
                  <a:lnTo>
                    <a:pt x="0" y="341"/>
                  </a:lnTo>
                  <a:lnTo>
                    <a:pt x="106" y="341"/>
                  </a:lnTo>
                  <a:lnTo>
                    <a:pt x="106" y="341"/>
                  </a:lnTo>
                  <a:lnTo>
                    <a:pt x="333" y="34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54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17" name="AutoShape 29"/>
            <p:cNvSpPr/>
            <p:nvPr/>
          </p:nvSpPr>
          <p:spPr>
            <a:xfrm rot="5400000">
              <a:off x="7603920" y="6351120"/>
              <a:ext cx="157320" cy="122400"/>
            </a:xfrm>
            <a:custGeom>
              <a:avLst/>
              <a:gdLst/>
              <a:ahLst/>
              <a:cxnLst/>
              <a:rect l="0" t="0" r="r" b="b"/>
              <a:pathLst>
                <a:path w="439" h="342">
                  <a:moveTo>
                    <a:pt x="333" y="341"/>
                  </a:moveTo>
                  <a:lnTo>
                    <a:pt x="333" y="341"/>
                  </a:lnTo>
                  <a:lnTo>
                    <a:pt x="438" y="341"/>
                  </a:lnTo>
                  <a:lnTo>
                    <a:pt x="219" y="0"/>
                  </a:lnTo>
                  <a:lnTo>
                    <a:pt x="0" y="341"/>
                  </a:lnTo>
                  <a:lnTo>
                    <a:pt x="106" y="341"/>
                  </a:lnTo>
                  <a:lnTo>
                    <a:pt x="106" y="341"/>
                  </a:lnTo>
                  <a:lnTo>
                    <a:pt x="333" y="34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16206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18" name="AutoShape 30"/>
            <p:cNvSpPr/>
            <p:nvPr/>
          </p:nvSpPr>
          <p:spPr>
            <a:xfrm rot="10800000">
              <a:off x="7058160" y="6753240"/>
              <a:ext cx="180720" cy="104400"/>
            </a:xfrm>
            <a:custGeom>
              <a:avLst/>
              <a:gdLst/>
              <a:ahLst/>
              <a:cxnLst/>
              <a:rect l="0" t="0" r="r" b="b"/>
              <a:pathLst>
                <a:path w="504" h="292">
                  <a:moveTo>
                    <a:pt x="382" y="291"/>
                  </a:moveTo>
                  <a:lnTo>
                    <a:pt x="382" y="291"/>
                  </a:lnTo>
                  <a:lnTo>
                    <a:pt x="503" y="291"/>
                  </a:lnTo>
                  <a:lnTo>
                    <a:pt x="252" y="0"/>
                  </a:lnTo>
                  <a:lnTo>
                    <a:pt x="0" y="291"/>
                  </a:lnTo>
                  <a:lnTo>
                    <a:pt x="122" y="291"/>
                  </a:lnTo>
                  <a:lnTo>
                    <a:pt x="122" y="291"/>
                  </a:lnTo>
                  <a:lnTo>
                    <a:pt x="382" y="29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108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19" name="Oval 31"/>
            <p:cNvSpPr/>
            <p:nvPr/>
          </p:nvSpPr>
          <p:spPr>
            <a:xfrm>
              <a:off x="6674760" y="5927760"/>
              <a:ext cx="955080" cy="82512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240">
              <a:solidFill>
                <a:srgbClr val="FFFFF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20" name="Oval 32"/>
            <p:cNvSpPr/>
            <p:nvPr/>
          </p:nvSpPr>
          <p:spPr>
            <a:xfrm>
              <a:off x="6729120" y="5974200"/>
              <a:ext cx="845640" cy="730440"/>
            </a:xfrm>
            <a:prstGeom prst="ellipse">
              <a:avLst/>
            </a:prstGeom>
            <a:gradFill rotWithShape="0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21" name="Oval 33"/>
            <p:cNvSpPr/>
            <p:nvPr/>
          </p:nvSpPr>
          <p:spPr>
            <a:xfrm>
              <a:off x="6752880" y="6018120"/>
              <a:ext cx="260280" cy="51912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9999"/>
                </a:gs>
                <a:gs pos="100000">
                  <a:srgbClr val="FFFFFF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22" name="Oval 34"/>
            <p:cNvSpPr/>
            <p:nvPr/>
          </p:nvSpPr>
          <p:spPr>
            <a:xfrm>
              <a:off x="6752880" y="6017400"/>
              <a:ext cx="259560" cy="519480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23" name="Oval 35"/>
            <p:cNvSpPr/>
            <p:nvPr/>
          </p:nvSpPr>
          <p:spPr>
            <a:xfrm>
              <a:off x="6828120" y="6059520"/>
              <a:ext cx="648000" cy="519120"/>
            </a:xfrm>
            <a:prstGeom prst="ellipse">
              <a:avLst/>
            </a:prstGeom>
            <a:gradFill rotWithShape="0">
              <a:gsLst>
                <a:gs pos="0">
                  <a:srgbClr val="005353"/>
                </a:gs>
                <a:gs pos="50000">
                  <a:srgbClr val="009999"/>
                </a:gs>
                <a:gs pos="100000">
                  <a:srgbClr val="005353"/>
                </a:gs>
              </a:gsLst>
              <a:lin ang="189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24" name="Oval 36"/>
            <p:cNvSpPr/>
            <p:nvPr/>
          </p:nvSpPr>
          <p:spPr>
            <a:xfrm>
              <a:off x="6828120" y="6059880"/>
              <a:ext cx="648000" cy="519480"/>
            </a:xfrm>
            <a:prstGeom prst="ellipse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525" name="Rectangle 112"/>
          <p:cNvSpPr/>
          <p:nvPr/>
        </p:nvSpPr>
        <p:spPr>
          <a:xfrm>
            <a:off x="7010400" y="2362320"/>
            <a:ext cx="2011320" cy="1846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1500" spc="-1">
                <a:solidFill>
                  <a:srgbClr val="FF0000"/>
                </a:solidFill>
                <a:latin typeface="Cambria"/>
                <a:ea typeface="Times New Roman"/>
              </a:rPr>
              <a:t>X</a:t>
            </a:r>
            <a:endParaRPr lang="en-US" sz="11500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26" name="Rectangle 113"/>
          <p:cNvSpPr/>
          <p:nvPr/>
        </p:nvSpPr>
        <p:spPr>
          <a:xfrm>
            <a:off x="3260640" y="5904000"/>
            <a:ext cx="2011320" cy="916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buClr>
                <a:srgbClr val="00B050"/>
              </a:buClr>
              <a:buFont typeface="Wingdings" charset="2"/>
              <a:buChar char="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5400" b="1" spc="-1">
                <a:solidFill>
                  <a:srgbClr val="00B050"/>
                </a:solidFill>
                <a:latin typeface="Cambria"/>
                <a:ea typeface="Times New Roman"/>
              </a:rPr>
              <a:t> </a:t>
            </a:r>
            <a:endParaRPr lang="en-US" sz="5400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27" name="Rectangle 114"/>
          <p:cNvSpPr/>
          <p:nvPr/>
        </p:nvSpPr>
        <p:spPr>
          <a:xfrm>
            <a:off x="6781800" y="5934240"/>
            <a:ext cx="2011320" cy="764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spc="-1">
                <a:solidFill>
                  <a:srgbClr val="FF0000"/>
                </a:solidFill>
                <a:latin typeface="Cambria"/>
                <a:ea typeface="Times New Roman"/>
              </a:rPr>
              <a:t>X</a:t>
            </a:r>
            <a:endParaRPr lang="en-US" sz="4400" spc="-1">
              <a:solidFill>
                <a:srgbClr val="000000"/>
              </a:solidFill>
              <a:latin typeface="Times New Roman"/>
            </a:endParaRPr>
          </a:p>
        </p:txBody>
      </p:sp>
      <p:pic>
        <p:nvPicPr>
          <p:cNvPr id="528" name="Picture 2" descr="D:\GIÁO ÁN 1 2020-2021\HÌNH SOẠN GIÁO ÁN\Đọc nhạc\DO RE MI - Copy (3).jpg"/>
          <p:cNvPicPr/>
          <p:nvPr/>
        </p:nvPicPr>
        <p:blipFill>
          <a:blip r:embed="rId13"/>
          <a:srcRect b="34298"/>
          <a:stretch/>
        </p:blipFill>
        <p:spPr>
          <a:xfrm>
            <a:off x="3200520" y="1676520"/>
            <a:ext cx="2482560" cy="2666880"/>
          </a:xfrm>
          <a:prstGeom prst="rect">
            <a:avLst/>
          </a:prstGeom>
          <a:ln w="0">
            <a:noFill/>
          </a:ln>
        </p:spPr>
      </p:pic>
      <p:pic>
        <p:nvPicPr>
          <p:cNvPr id="529" name="Picture 3" descr="D:\GIÁO ÁN 1 2020-2021\HÌNH SOẠN GIÁO ÁN\Đọc nhạc\DO RE MI - Copy (2).jpg"/>
          <p:cNvPicPr/>
          <p:nvPr/>
        </p:nvPicPr>
        <p:blipFill>
          <a:blip r:embed="rId14">
            <a:lum contrast="40000"/>
          </a:blip>
          <a:srcRect l="18274" t="65348" r="16103" b="6505"/>
          <a:stretch/>
        </p:blipFill>
        <p:spPr>
          <a:xfrm>
            <a:off x="3733680" y="4343400"/>
            <a:ext cx="1371600" cy="9907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5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5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5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5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Effect">
                      <p:stCondLst>
                        <p:cond delay="indefinite"/>
                      </p:stCondLst>
                      <p:childTnLst>
                        <p:par>
                          <p:cTn id="1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par>
                                      <p:cTn id="16"/>
                                    </p:par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0" name="Picture 14"/>
          <p:cNvPicPr/>
          <p:nvPr/>
        </p:nvPicPr>
        <p:blipFill>
          <a:blip r:embed="rId2"/>
          <a:stretch/>
        </p:blipFill>
        <p:spPr>
          <a:xfrm>
            <a:off x="609600" y="-7920"/>
            <a:ext cx="10972800" cy="6865920"/>
          </a:xfrm>
          <a:prstGeom prst="rect">
            <a:avLst/>
          </a:prstGeom>
          <a:ln w="0">
            <a:noFill/>
          </a:ln>
        </p:spPr>
      </p:pic>
      <p:sp>
        <p:nvSpPr>
          <p:cNvPr id="531" name="Rectangle 63"/>
          <p:cNvSpPr/>
          <p:nvPr/>
        </p:nvSpPr>
        <p:spPr>
          <a:xfrm rot="5400000">
            <a:off x="7317480" y="5560200"/>
            <a:ext cx="928800" cy="171360"/>
          </a:xfrm>
          <a:prstGeom prst="rect">
            <a:avLst/>
          </a:prstGeom>
          <a:gradFill rotWithShape="0">
            <a:gsLst>
              <a:gs pos="0">
                <a:srgbClr val="CFCFCF"/>
              </a:gs>
              <a:gs pos="100000">
                <a:srgbClr val="5F5F5F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32" name="V.A – Đàn Gà Con (mp3cut.net).mp3"/>
          <p:cNvPicPr/>
          <p:nvPr/>
        </p:nvPicPr>
        <p:blipFill>
          <a:blip r:embed="rId3"/>
          <a:stretch/>
        </p:blipFill>
        <p:spPr>
          <a:xfrm>
            <a:off x="2752680" y="2571840"/>
            <a:ext cx="365040" cy="304560"/>
          </a:xfrm>
          <a:prstGeom prst="rect">
            <a:avLst/>
          </a:prstGeom>
          <a:ln w="0">
            <a:noFill/>
          </a:ln>
        </p:spPr>
      </p:pic>
      <p:pic>
        <p:nvPicPr>
          <p:cNvPr id="533" name="Sang Xuan Doc Tau dan tranh - Linh Thao (mp3cut.net).mp3"/>
          <p:cNvPicPr/>
          <p:nvPr/>
        </p:nvPicPr>
        <p:blipFill>
          <a:blip r:embed="rId4"/>
          <a:stretch/>
        </p:blipFill>
        <p:spPr>
          <a:xfrm>
            <a:off x="5638800" y="1047600"/>
            <a:ext cx="1066680" cy="811440"/>
          </a:xfrm>
          <a:prstGeom prst="rect">
            <a:avLst/>
          </a:prstGeom>
          <a:ln w="0">
            <a:noFill/>
          </a:ln>
        </p:spPr>
      </p:pic>
      <p:sp>
        <p:nvSpPr>
          <p:cNvPr id="534" name="Rectangle 63"/>
          <p:cNvSpPr/>
          <p:nvPr/>
        </p:nvSpPr>
        <p:spPr>
          <a:xfrm rot="5400000">
            <a:off x="3811800" y="5559840"/>
            <a:ext cx="928800" cy="171720"/>
          </a:xfrm>
          <a:prstGeom prst="rect">
            <a:avLst/>
          </a:prstGeom>
          <a:gradFill rotWithShape="0">
            <a:gsLst>
              <a:gs pos="0">
                <a:srgbClr val="CFCFCF"/>
              </a:gs>
              <a:gs pos="100000">
                <a:srgbClr val="5F5F5F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35" name="Rectangle 63"/>
          <p:cNvSpPr/>
          <p:nvPr/>
        </p:nvSpPr>
        <p:spPr>
          <a:xfrm rot="5400000">
            <a:off x="7860360" y="1227960"/>
            <a:ext cx="928800" cy="171360"/>
          </a:xfrm>
          <a:prstGeom prst="rect">
            <a:avLst/>
          </a:prstGeom>
          <a:gradFill rotWithShape="0">
            <a:gsLst>
              <a:gs pos="0">
                <a:srgbClr val="CFCFCF"/>
              </a:gs>
              <a:gs pos="100000">
                <a:srgbClr val="5F5F5F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536" name="AutoShape 17"/>
          <p:cNvGrpSpPr/>
          <p:nvPr/>
        </p:nvGrpSpPr>
        <p:grpSpPr>
          <a:xfrm>
            <a:off x="1152480" y="237960"/>
            <a:ext cx="9996480" cy="1097280"/>
            <a:chOff x="542880" y="237960"/>
            <a:chExt cx="9996480" cy="1097280"/>
          </a:xfrm>
        </p:grpSpPr>
        <p:pic>
          <p:nvPicPr>
            <p:cNvPr id="537" name="AutoShape 17"/>
            <p:cNvPicPr/>
            <p:nvPr/>
          </p:nvPicPr>
          <p:blipFill>
            <a:blip r:embed="rId5"/>
            <a:stretch/>
          </p:blipFill>
          <p:spPr>
            <a:xfrm>
              <a:off x="542880" y="237960"/>
              <a:ext cx="9996480" cy="10972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38" name="Freeform 537"/>
            <p:cNvSpPr/>
            <p:nvPr/>
          </p:nvSpPr>
          <p:spPr>
            <a:xfrm>
              <a:off x="763560" y="420840"/>
              <a:ext cx="9553680" cy="6537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539" name="Group 27"/>
          <p:cNvGrpSpPr/>
          <p:nvPr/>
        </p:nvGrpSpPr>
        <p:grpSpPr>
          <a:xfrm>
            <a:off x="3657720" y="5927760"/>
            <a:ext cx="1190520" cy="929880"/>
            <a:chOff x="3048120" y="5927760"/>
            <a:chExt cx="1190520" cy="929880"/>
          </a:xfrm>
        </p:grpSpPr>
        <p:sp>
          <p:nvSpPr>
            <p:cNvPr id="540" name="AutoShape 28"/>
            <p:cNvSpPr/>
            <p:nvPr/>
          </p:nvSpPr>
          <p:spPr>
            <a:xfrm rot="16200000">
              <a:off x="3030480" y="6369120"/>
              <a:ext cx="157320" cy="122400"/>
            </a:xfrm>
            <a:custGeom>
              <a:avLst/>
              <a:gdLst/>
              <a:ahLst/>
              <a:cxnLst/>
              <a:rect l="0" t="0" r="r" b="b"/>
              <a:pathLst>
                <a:path w="439" h="342">
                  <a:moveTo>
                    <a:pt x="333" y="341"/>
                  </a:moveTo>
                  <a:lnTo>
                    <a:pt x="333" y="341"/>
                  </a:lnTo>
                  <a:lnTo>
                    <a:pt x="438" y="341"/>
                  </a:lnTo>
                  <a:lnTo>
                    <a:pt x="219" y="0"/>
                  </a:lnTo>
                  <a:lnTo>
                    <a:pt x="0" y="341"/>
                  </a:lnTo>
                  <a:lnTo>
                    <a:pt x="106" y="341"/>
                  </a:lnTo>
                  <a:lnTo>
                    <a:pt x="106" y="341"/>
                  </a:lnTo>
                  <a:lnTo>
                    <a:pt x="333" y="34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54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41" name="AutoShape 29"/>
            <p:cNvSpPr/>
            <p:nvPr/>
          </p:nvSpPr>
          <p:spPr>
            <a:xfrm rot="5400000">
              <a:off x="4098600" y="6351120"/>
              <a:ext cx="157320" cy="122400"/>
            </a:xfrm>
            <a:custGeom>
              <a:avLst/>
              <a:gdLst/>
              <a:ahLst/>
              <a:cxnLst/>
              <a:rect l="0" t="0" r="r" b="b"/>
              <a:pathLst>
                <a:path w="439" h="342">
                  <a:moveTo>
                    <a:pt x="333" y="341"/>
                  </a:moveTo>
                  <a:lnTo>
                    <a:pt x="333" y="341"/>
                  </a:lnTo>
                  <a:lnTo>
                    <a:pt x="438" y="341"/>
                  </a:lnTo>
                  <a:lnTo>
                    <a:pt x="219" y="0"/>
                  </a:lnTo>
                  <a:lnTo>
                    <a:pt x="0" y="341"/>
                  </a:lnTo>
                  <a:lnTo>
                    <a:pt x="106" y="341"/>
                  </a:lnTo>
                  <a:lnTo>
                    <a:pt x="106" y="341"/>
                  </a:lnTo>
                  <a:lnTo>
                    <a:pt x="333" y="34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16206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42" name="AutoShape 30"/>
            <p:cNvSpPr/>
            <p:nvPr/>
          </p:nvSpPr>
          <p:spPr>
            <a:xfrm rot="10800000">
              <a:off x="3552840" y="6753240"/>
              <a:ext cx="180720" cy="104400"/>
            </a:xfrm>
            <a:custGeom>
              <a:avLst/>
              <a:gdLst/>
              <a:ahLst/>
              <a:cxnLst/>
              <a:rect l="0" t="0" r="r" b="b"/>
              <a:pathLst>
                <a:path w="504" h="292">
                  <a:moveTo>
                    <a:pt x="382" y="291"/>
                  </a:moveTo>
                  <a:lnTo>
                    <a:pt x="382" y="291"/>
                  </a:lnTo>
                  <a:lnTo>
                    <a:pt x="503" y="291"/>
                  </a:lnTo>
                  <a:lnTo>
                    <a:pt x="252" y="0"/>
                  </a:lnTo>
                  <a:lnTo>
                    <a:pt x="0" y="291"/>
                  </a:lnTo>
                  <a:lnTo>
                    <a:pt x="122" y="291"/>
                  </a:lnTo>
                  <a:lnTo>
                    <a:pt x="122" y="291"/>
                  </a:lnTo>
                  <a:lnTo>
                    <a:pt x="382" y="29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108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43" name="Oval 31"/>
            <p:cNvSpPr/>
            <p:nvPr/>
          </p:nvSpPr>
          <p:spPr>
            <a:xfrm>
              <a:off x="3169800" y="5927760"/>
              <a:ext cx="954720" cy="82512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240">
              <a:solidFill>
                <a:srgbClr val="FFFFF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44" name="Oval 32"/>
            <p:cNvSpPr/>
            <p:nvPr/>
          </p:nvSpPr>
          <p:spPr>
            <a:xfrm>
              <a:off x="3224160" y="5974200"/>
              <a:ext cx="845280" cy="730440"/>
            </a:xfrm>
            <a:prstGeom prst="ellipse">
              <a:avLst/>
            </a:prstGeom>
            <a:gradFill rotWithShape="0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45" name="Oval 33"/>
            <p:cNvSpPr/>
            <p:nvPr/>
          </p:nvSpPr>
          <p:spPr>
            <a:xfrm>
              <a:off x="3247560" y="6018120"/>
              <a:ext cx="259920" cy="51912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9999"/>
                </a:gs>
                <a:gs pos="100000">
                  <a:srgbClr val="FFFFFF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46" name="Oval 34"/>
            <p:cNvSpPr/>
            <p:nvPr/>
          </p:nvSpPr>
          <p:spPr>
            <a:xfrm>
              <a:off x="3247560" y="6017400"/>
              <a:ext cx="259560" cy="519480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47" name="Oval 35"/>
            <p:cNvSpPr/>
            <p:nvPr/>
          </p:nvSpPr>
          <p:spPr>
            <a:xfrm>
              <a:off x="3322800" y="6059520"/>
              <a:ext cx="647640" cy="519120"/>
            </a:xfrm>
            <a:prstGeom prst="ellipse">
              <a:avLst/>
            </a:prstGeom>
            <a:gradFill rotWithShape="0">
              <a:gsLst>
                <a:gs pos="0">
                  <a:srgbClr val="005353"/>
                </a:gs>
                <a:gs pos="50000">
                  <a:srgbClr val="009999"/>
                </a:gs>
                <a:gs pos="100000">
                  <a:srgbClr val="005353"/>
                </a:gs>
              </a:gsLst>
              <a:lin ang="189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48" name="Oval 36"/>
            <p:cNvSpPr/>
            <p:nvPr/>
          </p:nvSpPr>
          <p:spPr>
            <a:xfrm>
              <a:off x="3322800" y="6059880"/>
              <a:ext cx="647640" cy="519480"/>
            </a:xfrm>
            <a:prstGeom prst="ellipse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549" name="Text Box 26"/>
          <p:cNvSpPr/>
          <p:nvPr/>
        </p:nvSpPr>
        <p:spPr>
          <a:xfrm>
            <a:off x="2438400" y="380880"/>
            <a:ext cx="6818400" cy="642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b="1" spc="-1">
                <a:solidFill>
                  <a:srgbClr val="0000FF"/>
                </a:solidFill>
                <a:latin typeface="Cambria"/>
                <a:ea typeface="Times New Roman"/>
              </a:rPr>
              <a:t>TÔI LÀ AI?</a:t>
            </a:r>
            <a:endParaRPr lang="en-US" sz="3600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50" name="Rectangle 122"/>
          <p:cNvSpPr/>
          <p:nvPr/>
        </p:nvSpPr>
        <p:spPr>
          <a:xfrm>
            <a:off x="2152560" y="1239840"/>
            <a:ext cx="8143920" cy="4475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551" name="Group 79"/>
          <p:cNvGrpSpPr/>
          <p:nvPr/>
        </p:nvGrpSpPr>
        <p:grpSpPr>
          <a:xfrm>
            <a:off x="2409960" y="1293840"/>
            <a:ext cx="7629480" cy="4206960"/>
            <a:chOff x="1800360" y="1293840"/>
            <a:chExt cx="7629480" cy="4206960"/>
          </a:xfrm>
        </p:grpSpPr>
        <p:sp>
          <p:nvSpPr>
            <p:cNvPr id="552" name="Rectangle 18"/>
            <p:cNvSpPr/>
            <p:nvPr/>
          </p:nvSpPr>
          <p:spPr>
            <a:xfrm>
              <a:off x="1800360" y="1514520"/>
              <a:ext cx="7629480" cy="39862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  <a:effectLst>
              <a:outerShdw dist="23040" dir="5400000">
                <a:srgbClr val="808080">
                  <a:alpha val="35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53" name="Group 6"/>
            <p:cNvGrpSpPr/>
            <p:nvPr/>
          </p:nvGrpSpPr>
          <p:grpSpPr>
            <a:xfrm>
              <a:off x="2094840" y="1293840"/>
              <a:ext cx="7264080" cy="353160"/>
              <a:chOff x="2094840" y="1293840"/>
              <a:chExt cx="7264080" cy="353160"/>
            </a:xfrm>
          </p:grpSpPr>
          <p:grpSp>
            <p:nvGrpSpPr>
              <p:cNvPr id="554" name="Gruppe 165"/>
              <p:cNvGrpSpPr/>
              <p:nvPr/>
            </p:nvGrpSpPr>
            <p:grpSpPr>
              <a:xfrm>
                <a:off x="5636880" y="1293840"/>
                <a:ext cx="3722040" cy="353160"/>
                <a:chOff x="5636880" y="1293840"/>
                <a:chExt cx="3722040" cy="353160"/>
              </a:xfrm>
            </p:grpSpPr>
            <p:grpSp>
              <p:nvGrpSpPr>
                <p:cNvPr id="555" name="Gruppe 131"/>
                <p:cNvGrpSpPr/>
                <p:nvPr/>
              </p:nvGrpSpPr>
              <p:grpSpPr>
                <a:xfrm>
                  <a:off x="8903160" y="1296720"/>
                  <a:ext cx="455760" cy="350280"/>
                  <a:chOff x="8903160" y="1296720"/>
                  <a:chExt cx="455760" cy="350280"/>
                </a:xfrm>
              </p:grpSpPr>
              <p:grpSp>
                <p:nvGrpSpPr>
                  <p:cNvPr id="556" name="Freeform 149"/>
                  <p:cNvGrpSpPr/>
                  <p:nvPr/>
                </p:nvGrpSpPr>
                <p:grpSpPr>
                  <a:xfrm>
                    <a:off x="9171720" y="1554480"/>
                    <a:ext cx="172800" cy="92520"/>
                    <a:chOff x="9171720" y="1554480"/>
                    <a:chExt cx="172800" cy="92520"/>
                  </a:xfrm>
                </p:grpSpPr>
                <p:pic>
                  <p:nvPicPr>
                    <p:cNvPr id="557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9171720" y="1554480"/>
                      <a:ext cx="172800" cy="9252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558" name="Freeform 557"/>
                    <p:cNvSpPr/>
                    <p:nvPr/>
                  </p:nvSpPr>
                  <p:spPr>
                    <a:xfrm>
                      <a:off x="9181080" y="1567080"/>
                      <a:ext cx="154080" cy="691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559" name="Freeform 191"/>
                  <p:cNvSpPr/>
                  <p:nvPr/>
                </p:nvSpPr>
                <p:spPr>
                  <a:xfrm>
                    <a:off x="8903160" y="1296720"/>
                    <a:ext cx="455760" cy="3193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560" name="Gruppe 132"/>
                <p:cNvGrpSpPr/>
                <p:nvPr/>
              </p:nvGrpSpPr>
              <p:grpSpPr>
                <a:xfrm>
                  <a:off x="8579160" y="1296720"/>
                  <a:ext cx="458640" cy="350280"/>
                  <a:chOff x="8579160" y="1296720"/>
                  <a:chExt cx="458640" cy="350280"/>
                </a:xfrm>
              </p:grpSpPr>
              <p:grpSp>
                <p:nvGrpSpPr>
                  <p:cNvPr id="561" name="Freeform 149"/>
                  <p:cNvGrpSpPr/>
                  <p:nvPr/>
                </p:nvGrpSpPr>
                <p:grpSpPr>
                  <a:xfrm>
                    <a:off x="8811720" y="1554480"/>
                    <a:ext cx="184680" cy="92520"/>
                    <a:chOff x="8811720" y="1554480"/>
                    <a:chExt cx="184680" cy="92520"/>
                  </a:xfrm>
                </p:grpSpPr>
                <p:pic>
                  <p:nvPicPr>
                    <p:cNvPr id="562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8811720" y="1554480"/>
                      <a:ext cx="184680" cy="9252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563" name="Freeform 562"/>
                    <p:cNvSpPr/>
                    <p:nvPr/>
                  </p:nvSpPr>
                  <p:spPr>
                    <a:xfrm>
                      <a:off x="8824320" y="1567080"/>
                      <a:ext cx="159480" cy="691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564" name="Freeform 191"/>
                  <p:cNvSpPr/>
                  <p:nvPr/>
                </p:nvSpPr>
                <p:spPr>
                  <a:xfrm>
                    <a:off x="8579160" y="1296720"/>
                    <a:ext cx="458640" cy="3193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565" name="Gruppe 135"/>
                <p:cNvGrpSpPr/>
                <p:nvPr/>
              </p:nvGrpSpPr>
              <p:grpSpPr>
                <a:xfrm>
                  <a:off x="8249400" y="1296720"/>
                  <a:ext cx="455760" cy="350280"/>
                  <a:chOff x="8249400" y="1296720"/>
                  <a:chExt cx="455760" cy="350280"/>
                </a:xfrm>
              </p:grpSpPr>
              <p:grpSp>
                <p:nvGrpSpPr>
                  <p:cNvPr id="566" name="Freeform 149"/>
                  <p:cNvGrpSpPr/>
                  <p:nvPr/>
                </p:nvGrpSpPr>
                <p:grpSpPr>
                  <a:xfrm>
                    <a:off x="8501400" y="1554480"/>
                    <a:ext cx="167400" cy="92520"/>
                    <a:chOff x="8501400" y="1554480"/>
                    <a:chExt cx="167400" cy="92520"/>
                  </a:xfrm>
                </p:grpSpPr>
                <p:pic>
                  <p:nvPicPr>
                    <p:cNvPr id="567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8501400" y="1554480"/>
                      <a:ext cx="167400" cy="9252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568" name="Freeform 567"/>
                    <p:cNvSpPr/>
                    <p:nvPr/>
                  </p:nvSpPr>
                  <p:spPr>
                    <a:xfrm>
                      <a:off x="8510400" y="1567080"/>
                      <a:ext cx="149040" cy="691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569" name="Freeform 191"/>
                  <p:cNvSpPr/>
                  <p:nvPr/>
                </p:nvSpPr>
                <p:spPr>
                  <a:xfrm>
                    <a:off x="8249400" y="1296720"/>
                    <a:ext cx="455760" cy="3193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570" name="Gruppe 138"/>
                <p:cNvGrpSpPr/>
                <p:nvPr/>
              </p:nvGrpSpPr>
              <p:grpSpPr>
                <a:xfrm>
                  <a:off x="7922160" y="1296720"/>
                  <a:ext cx="455760" cy="350280"/>
                  <a:chOff x="7922160" y="1296720"/>
                  <a:chExt cx="455760" cy="350280"/>
                </a:xfrm>
              </p:grpSpPr>
              <p:grpSp>
                <p:nvGrpSpPr>
                  <p:cNvPr id="571" name="Freeform 149"/>
                  <p:cNvGrpSpPr/>
                  <p:nvPr/>
                </p:nvGrpSpPr>
                <p:grpSpPr>
                  <a:xfrm>
                    <a:off x="8192160" y="1554480"/>
                    <a:ext cx="185760" cy="92520"/>
                    <a:chOff x="8192160" y="1554480"/>
                    <a:chExt cx="185760" cy="92520"/>
                  </a:xfrm>
                </p:grpSpPr>
                <p:pic>
                  <p:nvPicPr>
                    <p:cNvPr id="572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8192160" y="1554480"/>
                      <a:ext cx="185760" cy="9252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573" name="Freeform 572"/>
                    <p:cNvSpPr/>
                    <p:nvPr/>
                  </p:nvSpPr>
                  <p:spPr>
                    <a:xfrm>
                      <a:off x="8204760" y="1567080"/>
                      <a:ext cx="160200" cy="691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574" name="Freeform 191"/>
                  <p:cNvSpPr/>
                  <p:nvPr/>
                </p:nvSpPr>
                <p:spPr>
                  <a:xfrm>
                    <a:off x="7922160" y="1296720"/>
                    <a:ext cx="444600" cy="3193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575" name="Gruppe 141"/>
                <p:cNvGrpSpPr/>
                <p:nvPr/>
              </p:nvGrpSpPr>
              <p:grpSpPr>
                <a:xfrm>
                  <a:off x="7598520" y="1296720"/>
                  <a:ext cx="455760" cy="350280"/>
                  <a:chOff x="7598520" y="1296720"/>
                  <a:chExt cx="455760" cy="350280"/>
                </a:xfrm>
              </p:grpSpPr>
              <p:grpSp>
                <p:nvGrpSpPr>
                  <p:cNvPr id="576" name="Freeform 149"/>
                  <p:cNvGrpSpPr/>
                  <p:nvPr/>
                </p:nvGrpSpPr>
                <p:grpSpPr>
                  <a:xfrm>
                    <a:off x="7857360" y="1554480"/>
                    <a:ext cx="172800" cy="92520"/>
                    <a:chOff x="7857360" y="1554480"/>
                    <a:chExt cx="172800" cy="92520"/>
                  </a:xfrm>
                </p:grpSpPr>
                <p:pic>
                  <p:nvPicPr>
                    <p:cNvPr id="577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7857360" y="1554480"/>
                      <a:ext cx="172800" cy="9252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578" name="Freeform 577"/>
                    <p:cNvSpPr/>
                    <p:nvPr/>
                  </p:nvSpPr>
                  <p:spPr>
                    <a:xfrm>
                      <a:off x="7866360" y="1567080"/>
                      <a:ext cx="154080" cy="691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579" name="Freeform 191"/>
                  <p:cNvSpPr/>
                  <p:nvPr/>
                </p:nvSpPr>
                <p:spPr>
                  <a:xfrm>
                    <a:off x="7598520" y="1296720"/>
                    <a:ext cx="455760" cy="3193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580" name="Gruppe 144"/>
                <p:cNvGrpSpPr/>
                <p:nvPr/>
              </p:nvGrpSpPr>
              <p:grpSpPr>
                <a:xfrm>
                  <a:off x="7265520" y="1293840"/>
                  <a:ext cx="455760" cy="352800"/>
                  <a:chOff x="7265520" y="1293840"/>
                  <a:chExt cx="455760" cy="352800"/>
                </a:xfrm>
              </p:grpSpPr>
              <p:grpSp>
                <p:nvGrpSpPr>
                  <p:cNvPr id="581" name="Freeform 149"/>
                  <p:cNvGrpSpPr/>
                  <p:nvPr/>
                </p:nvGrpSpPr>
                <p:grpSpPr>
                  <a:xfrm>
                    <a:off x="7521840" y="1554840"/>
                    <a:ext cx="199440" cy="91800"/>
                    <a:chOff x="7521840" y="1554840"/>
                    <a:chExt cx="199440" cy="91800"/>
                  </a:xfrm>
                </p:grpSpPr>
                <p:pic>
                  <p:nvPicPr>
                    <p:cNvPr id="582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7521840" y="1554840"/>
                      <a:ext cx="19944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583" name="Freeform 582"/>
                    <p:cNvSpPr/>
                    <p:nvPr/>
                  </p:nvSpPr>
                  <p:spPr>
                    <a:xfrm>
                      <a:off x="7535160" y="1567440"/>
                      <a:ext cx="17208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584" name="Freeform 191"/>
                  <p:cNvSpPr/>
                  <p:nvPr/>
                </p:nvSpPr>
                <p:spPr>
                  <a:xfrm>
                    <a:off x="7265520" y="1293840"/>
                    <a:ext cx="42228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585" name="Gruppe 147"/>
                <p:cNvGrpSpPr/>
                <p:nvPr/>
              </p:nvGrpSpPr>
              <p:grpSpPr>
                <a:xfrm>
                  <a:off x="6938640" y="1293840"/>
                  <a:ext cx="455760" cy="352800"/>
                  <a:chOff x="6938640" y="1293840"/>
                  <a:chExt cx="455760" cy="352800"/>
                </a:xfrm>
              </p:grpSpPr>
              <p:grpSp>
                <p:nvGrpSpPr>
                  <p:cNvPr id="586" name="Freeform 149"/>
                  <p:cNvGrpSpPr/>
                  <p:nvPr/>
                </p:nvGrpSpPr>
                <p:grpSpPr>
                  <a:xfrm>
                    <a:off x="7201800" y="1554840"/>
                    <a:ext cx="159480" cy="91800"/>
                    <a:chOff x="7201800" y="1554840"/>
                    <a:chExt cx="159480" cy="91800"/>
                  </a:xfrm>
                </p:grpSpPr>
                <p:pic>
                  <p:nvPicPr>
                    <p:cNvPr id="587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7201800" y="1554840"/>
                      <a:ext cx="15948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588" name="Freeform 587"/>
                    <p:cNvSpPr/>
                    <p:nvPr/>
                  </p:nvSpPr>
                  <p:spPr>
                    <a:xfrm>
                      <a:off x="7210080" y="1567440"/>
                      <a:ext cx="14220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589" name="Freeform 191"/>
                  <p:cNvSpPr/>
                  <p:nvPr/>
                </p:nvSpPr>
                <p:spPr>
                  <a:xfrm>
                    <a:off x="6938640" y="1293840"/>
                    <a:ext cx="45576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590" name="Gruppe 150"/>
                <p:cNvGrpSpPr/>
                <p:nvPr/>
              </p:nvGrpSpPr>
              <p:grpSpPr>
                <a:xfrm>
                  <a:off x="6614640" y="1293840"/>
                  <a:ext cx="455760" cy="352800"/>
                  <a:chOff x="6614640" y="1293840"/>
                  <a:chExt cx="455760" cy="352800"/>
                </a:xfrm>
              </p:grpSpPr>
              <p:grpSp>
                <p:nvGrpSpPr>
                  <p:cNvPr id="591" name="Freeform 149"/>
                  <p:cNvGrpSpPr/>
                  <p:nvPr/>
                </p:nvGrpSpPr>
                <p:grpSpPr>
                  <a:xfrm>
                    <a:off x="6856560" y="1554840"/>
                    <a:ext cx="156240" cy="91800"/>
                    <a:chOff x="6856560" y="1554840"/>
                    <a:chExt cx="156240" cy="91800"/>
                  </a:xfrm>
                </p:grpSpPr>
                <p:pic>
                  <p:nvPicPr>
                    <p:cNvPr id="592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6856560" y="1554840"/>
                      <a:ext cx="15624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593" name="Freeform 592"/>
                    <p:cNvSpPr/>
                    <p:nvPr/>
                  </p:nvSpPr>
                  <p:spPr>
                    <a:xfrm>
                      <a:off x="6866640" y="1567440"/>
                      <a:ext cx="13500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594" name="Freeform 191"/>
                  <p:cNvSpPr/>
                  <p:nvPr/>
                </p:nvSpPr>
                <p:spPr>
                  <a:xfrm>
                    <a:off x="6614640" y="1293840"/>
                    <a:ext cx="45576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595" name="Gruppe 153"/>
                <p:cNvGrpSpPr/>
                <p:nvPr/>
              </p:nvGrpSpPr>
              <p:grpSpPr>
                <a:xfrm>
                  <a:off x="6287760" y="1293840"/>
                  <a:ext cx="455760" cy="352800"/>
                  <a:chOff x="6287760" y="1293840"/>
                  <a:chExt cx="455760" cy="352800"/>
                </a:xfrm>
              </p:grpSpPr>
              <p:grpSp>
                <p:nvGrpSpPr>
                  <p:cNvPr id="596" name="Freeform 149"/>
                  <p:cNvGrpSpPr/>
                  <p:nvPr/>
                </p:nvGrpSpPr>
                <p:grpSpPr>
                  <a:xfrm>
                    <a:off x="6555600" y="1554840"/>
                    <a:ext cx="187920" cy="91800"/>
                    <a:chOff x="6555600" y="1554840"/>
                    <a:chExt cx="187920" cy="91800"/>
                  </a:xfrm>
                </p:grpSpPr>
                <p:pic>
                  <p:nvPicPr>
                    <p:cNvPr id="597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6555600" y="1554840"/>
                      <a:ext cx="18792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598" name="Freeform 597"/>
                    <p:cNvSpPr/>
                    <p:nvPr/>
                  </p:nvSpPr>
                  <p:spPr>
                    <a:xfrm>
                      <a:off x="6564960" y="1567440"/>
                      <a:ext cx="16740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599" name="Freeform 191"/>
                  <p:cNvSpPr/>
                  <p:nvPr/>
                </p:nvSpPr>
                <p:spPr>
                  <a:xfrm>
                    <a:off x="6287760" y="1293840"/>
                    <a:ext cx="43632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600" name="Gruppe 156"/>
                <p:cNvGrpSpPr/>
                <p:nvPr/>
              </p:nvGrpSpPr>
              <p:grpSpPr>
                <a:xfrm>
                  <a:off x="5963760" y="1293840"/>
                  <a:ext cx="455760" cy="352800"/>
                  <a:chOff x="5963760" y="1293840"/>
                  <a:chExt cx="455760" cy="352800"/>
                </a:xfrm>
              </p:grpSpPr>
              <p:grpSp>
                <p:nvGrpSpPr>
                  <p:cNvPr id="601" name="Freeform 149"/>
                  <p:cNvGrpSpPr/>
                  <p:nvPr/>
                </p:nvGrpSpPr>
                <p:grpSpPr>
                  <a:xfrm>
                    <a:off x="6211440" y="1554840"/>
                    <a:ext cx="208080" cy="91800"/>
                    <a:chOff x="6211440" y="1554840"/>
                    <a:chExt cx="208080" cy="91800"/>
                  </a:xfrm>
                </p:grpSpPr>
                <p:pic>
                  <p:nvPicPr>
                    <p:cNvPr id="602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6211440" y="1554840"/>
                      <a:ext cx="20808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603" name="Freeform 602"/>
                    <p:cNvSpPr/>
                    <p:nvPr/>
                  </p:nvSpPr>
                  <p:spPr>
                    <a:xfrm>
                      <a:off x="6224760" y="1567440"/>
                      <a:ext cx="17964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604" name="Freeform 191"/>
                  <p:cNvSpPr/>
                  <p:nvPr/>
                </p:nvSpPr>
                <p:spPr>
                  <a:xfrm>
                    <a:off x="5963760" y="1293840"/>
                    <a:ext cx="44424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605" name="Gruppe 159"/>
                <p:cNvGrpSpPr/>
                <p:nvPr/>
              </p:nvGrpSpPr>
              <p:grpSpPr>
                <a:xfrm>
                  <a:off x="5636880" y="1293840"/>
                  <a:ext cx="455760" cy="352800"/>
                  <a:chOff x="5636880" y="1293840"/>
                  <a:chExt cx="455760" cy="352800"/>
                </a:xfrm>
              </p:grpSpPr>
              <p:grpSp>
                <p:nvGrpSpPr>
                  <p:cNvPr id="606" name="Freeform 149"/>
                  <p:cNvGrpSpPr/>
                  <p:nvPr/>
                </p:nvGrpSpPr>
                <p:grpSpPr>
                  <a:xfrm>
                    <a:off x="5889240" y="1554840"/>
                    <a:ext cx="203400" cy="91800"/>
                    <a:chOff x="5889240" y="1554840"/>
                    <a:chExt cx="203400" cy="91800"/>
                  </a:xfrm>
                </p:grpSpPr>
                <p:pic>
                  <p:nvPicPr>
                    <p:cNvPr id="607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5889240" y="1554840"/>
                      <a:ext cx="20340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608" name="Freeform 607"/>
                    <p:cNvSpPr/>
                    <p:nvPr/>
                  </p:nvSpPr>
                  <p:spPr>
                    <a:xfrm>
                      <a:off x="5899320" y="1567440"/>
                      <a:ext cx="18108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609" name="Freeform 191"/>
                  <p:cNvSpPr/>
                  <p:nvPr/>
                </p:nvSpPr>
                <p:spPr>
                  <a:xfrm>
                    <a:off x="5636880" y="1293840"/>
                    <a:ext cx="40860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</p:grpSp>
          <p:grpSp>
            <p:nvGrpSpPr>
              <p:cNvPr id="610" name="Gruppe 165"/>
              <p:cNvGrpSpPr/>
              <p:nvPr/>
            </p:nvGrpSpPr>
            <p:grpSpPr>
              <a:xfrm>
                <a:off x="2094840" y="1293840"/>
                <a:ext cx="3722040" cy="352440"/>
                <a:chOff x="2094840" y="1293840"/>
                <a:chExt cx="3722040" cy="352440"/>
              </a:xfrm>
            </p:grpSpPr>
            <p:grpSp>
              <p:nvGrpSpPr>
                <p:cNvPr id="611" name="Gruppe 131"/>
                <p:cNvGrpSpPr/>
                <p:nvPr/>
              </p:nvGrpSpPr>
              <p:grpSpPr>
                <a:xfrm>
                  <a:off x="5361120" y="1296360"/>
                  <a:ext cx="455760" cy="349920"/>
                  <a:chOff x="5361120" y="1296360"/>
                  <a:chExt cx="455760" cy="349920"/>
                </a:xfrm>
              </p:grpSpPr>
              <p:grpSp>
                <p:nvGrpSpPr>
                  <p:cNvPr id="612" name="Freeform 149"/>
                  <p:cNvGrpSpPr/>
                  <p:nvPr/>
                </p:nvGrpSpPr>
                <p:grpSpPr>
                  <a:xfrm>
                    <a:off x="5608800" y="1553040"/>
                    <a:ext cx="208080" cy="93240"/>
                    <a:chOff x="5608800" y="1553040"/>
                    <a:chExt cx="208080" cy="93240"/>
                  </a:xfrm>
                </p:grpSpPr>
                <p:pic>
                  <p:nvPicPr>
                    <p:cNvPr id="613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5608800" y="1553040"/>
                      <a:ext cx="208080" cy="9324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614" name="Freeform 613"/>
                    <p:cNvSpPr/>
                    <p:nvPr/>
                  </p:nvSpPr>
                  <p:spPr>
                    <a:xfrm>
                      <a:off x="5623200" y="1565280"/>
                      <a:ext cx="179640" cy="69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615" name="Freeform 191"/>
                  <p:cNvSpPr/>
                  <p:nvPr/>
                </p:nvSpPr>
                <p:spPr>
                  <a:xfrm>
                    <a:off x="5361120" y="1296360"/>
                    <a:ext cx="44064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616" name="Gruppe 132"/>
                <p:cNvGrpSpPr/>
                <p:nvPr/>
              </p:nvGrpSpPr>
              <p:grpSpPr>
                <a:xfrm>
                  <a:off x="5037120" y="1296360"/>
                  <a:ext cx="458640" cy="349920"/>
                  <a:chOff x="5037120" y="1296360"/>
                  <a:chExt cx="458640" cy="349920"/>
                </a:xfrm>
              </p:grpSpPr>
              <p:grpSp>
                <p:nvGrpSpPr>
                  <p:cNvPr id="617" name="Freeform 149"/>
                  <p:cNvGrpSpPr/>
                  <p:nvPr/>
                </p:nvGrpSpPr>
                <p:grpSpPr>
                  <a:xfrm>
                    <a:off x="5307120" y="1553040"/>
                    <a:ext cx="188640" cy="93240"/>
                    <a:chOff x="5307120" y="1553040"/>
                    <a:chExt cx="188640" cy="93240"/>
                  </a:xfrm>
                </p:grpSpPr>
                <p:pic>
                  <p:nvPicPr>
                    <p:cNvPr id="618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5307120" y="1553040"/>
                      <a:ext cx="188640" cy="9324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619" name="Freeform 618"/>
                    <p:cNvSpPr/>
                    <p:nvPr/>
                  </p:nvSpPr>
                  <p:spPr>
                    <a:xfrm>
                      <a:off x="5317200" y="1565280"/>
                      <a:ext cx="168120" cy="69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620" name="Freeform 191"/>
                  <p:cNvSpPr/>
                  <p:nvPr/>
                </p:nvSpPr>
                <p:spPr>
                  <a:xfrm>
                    <a:off x="5037120" y="1296360"/>
                    <a:ext cx="38196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621" name="Gruppe 135"/>
                <p:cNvGrpSpPr/>
                <p:nvPr/>
              </p:nvGrpSpPr>
              <p:grpSpPr>
                <a:xfrm>
                  <a:off x="4707360" y="1296360"/>
                  <a:ext cx="455760" cy="349920"/>
                  <a:chOff x="4707360" y="1296360"/>
                  <a:chExt cx="455760" cy="349920"/>
                </a:xfrm>
              </p:grpSpPr>
              <p:grpSp>
                <p:nvGrpSpPr>
                  <p:cNvPr id="622" name="Freeform 149"/>
                  <p:cNvGrpSpPr/>
                  <p:nvPr/>
                </p:nvGrpSpPr>
                <p:grpSpPr>
                  <a:xfrm>
                    <a:off x="4988160" y="1553040"/>
                    <a:ext cx="174960" cy="93240"/>
                    <a:chOff x="4988160" y="1553040"/>
                    <a:chExt cx="174960" cy="93240"/>
                  </a:xfrm>
                </p:grpSpPr>
                <p:pic>
                  <p:nvPicPr>
                    <p:cNvPr id="623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4988160" y="1553040"/>
                      <a:ext cx="174960" cy="9324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624" name="Freeform 623"/>
                    <p:cNvSpPr/>
                    <p:nvPr/>
                  </p:nvSpPr>
                  <p:spPr>
                    <a:xfrm>
                      <a:off x="5000040" y="1565280"/>
                      <a:ext cx="150840" cy="69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625" name="Freeform 191"/>
                  <p:cNvSpPr/>
                  <p:nvPr/>
                </p:nvSpPr>
                <p:spPr>
                  <a:xfrm>
                    <a:off x="4707360" y="1296360"/>
                    <a:ext cx="45576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626" name="Gruppe 138"/>
                <p:cNvGrpSpPr/>
                <p:nvPr/>
              </p:nvGrpSpPr>
              <p:grpSpPr>
                <a:xfrm>
                  <a:off x="4380120" y="1296360"/>
                  <a:ext cx="455760" cy="349920"/>
                  <a:chOff x="4380120" y="1296360"/>
                  <a:chExt cx="455760" cy="349920"/>
                </a:xfrm>
              </p:grpSpPr>
              <p:grpSp>
                <p:nvGrpSpPr>
                  <p:cNvPr id="627" name="Freeform 149"/>
                  <p:cNvGrpSpPr/>
                  <p:nvPr/>
                </p:nvGrpSpPr>
                <p:grpSpPr>
                  <a:xfrm>
                    <a:off x="4654440" y="1553040"/>
                    <a:ext cx="181440" cy="93240"/>
                    <a:chOff x="4654440" y="1553040"/>
                    <a:chExt cx="181440" cy="93240"/>
                  </a:xfrm>
                </p:grpSpPr>
                <p:pic>
                  <p:nvPicPr>
                    <p:cNvPr id="628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4654440" y="1553040"/>
                      <a:ext cx="181440" cy="9324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629" name="Freeform 628"/>
                    <p:cNvSpPr/>
                    <p:nvPr/>
                  </p:nvSpPr>
                  <p:spPr>
                    <a:xfrm>
                      <a:off x="4664160" y="1565280"/>
                      <a:ext cx="161640" cy="69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630" name="Freeform 191"/>
                  <p:cNvSpPr/>
                  <p:nvPr/>
                </p:nvSpPr>
                <p:spPr>
                  <a:xfrm>
                    <a:off x="4380120" y="1296360"/>
                    <a:ext cx="41220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631" name="Gruppe 141"/>
                <p:cNvGrpSpPr/>
                <p:nvPr/>
              </p:nvGrpSpPr>
              <p:grpSpPr>
                <a:xfrm>
                  <a:off x="4056480" y="1296360"/>
                  <a:ext cx="455760" cy="349920"/>
                  <a:chOff x="4056480" y="1296360"/>
                  <a:chExt cx="455760" cy="349920"/>
                </a:xfrm>
              </p:grpSpPr>
              <p:grpSp>
                <p:nvGrpSpPr>
                  <p:cNvPr id="632" name="Freeform 149"/>
                  <p:cNvGrpSpPr/>
                  <p:nvPr/>
                </p:nvGrpSpPr>
                <p:grpSpPr>
                  <a:xfrm>
                    <a:off x="4323240" y="1553040"/>
                    <a:ext cx="189000" cy="93240"/>
                    <a:chOff x="4323240" y="1553040"/>
                    <a:chExt cx="189000" cy="93240"/>
                  </a:xfrm>
                </p:grpSpPr>
                <p:pic>
                  <p:nvPicPr>
                    <p:cNvPr id="633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4323240" y="1553040"/>
                      <a:ext cx="189000" cy="9324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634" name="Freeform 633"/>
                    <p:cNvSpPr/>
                    <p:nvPr/>
                  </p:nvSpPr>
                  <p:spPr>
                    <a:xfrm>
                      <a:off x="4335840" y="1565280"/>
                      <a:ext cx="163080" cy="698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635" name="Freeform 191"/>
                  <p:cNvSpPr/>
                  <p:nvPr/>
                </p:nvSpPr>
                <p:spPr>
                  <a:xfrm>
                    <a:off x="4056480" y="1296360"/>
                    <a:ext cx="41724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636" name="Gruppe 144"/>
                <p:cNvGrpSpPr/>
                <p:nvPr/>
              </p:nvGrpSpPr>
              <p:grpSpPr>
                <a:xfrm>
                  <a:off x="3723480" y="1293840"/>
                  <a:ext cx="455760" cy="352440"/>
                  <a:chOff x="3723480" y="1293840"/>
                  <a:chExt cx="455760" cy="352440"/>
                </a:xfrm>
              </p:grpSpPr>
              <p:grpSp>
                <p:nvGrpSpPr>
                  <p:cNvPr id="637" name="Freeform 149"/>
                  <p:cNvGrpSpPr/>
                  <p:nvPr/>
                </p:nvGrpSpPr>
                <p:grpSpPr>
                  <a:xfrm>
                    <a:off x="4010760" y="1553400"/>
                    <a:ext cx="168480" cy="92880"/>
                    <a:chOff x="4010760" y="1553400"/>
                    <a:chExt cx="168480" cy="92880"/>
                  </a:xfrm>
                </p:grpSpPr>
                <p:pic>
                  <p:nvPicPr>
                    <p:cNvPr id="638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4010760" y="1553400"/>
                      <a:ext cx="16848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639" name="Freeform 638"/>
                    <p:cNvSpPr/>
                    <p:nvPr/>
                  </p:nvSpPr>
                  <p:spPr>
                    <a:xfrm>
                      <a:off x="4019400" y="1565640"/>
                      <a:ext cx="15012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640" name="Freeform 191"/>
                  <p:cNvSpPr/>
                  <p:nvPr/>
                </p:nvSpPr>
                <p:spPr>
                  <a:xfrm>
                    <a:off x="3723480" y="1293840"/>
                    <a:ext cx="36972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641" name="Gruppe 147"/>
                <p:cNvGrpSpPr/>
                <p:nvPr/>
              </p:nvGrpSpPr>
              <p:grpSpPr>
                <a:xfrm>
                  <a:off x="3396600" y="1293840"/>
                  <a:ext cx="455760" cy="352440"/>
                  <a:chOff x="3396600" y="1293840"/>
                  <a:chExt cx="455760" cy="352440"/>
                </a:xfrm>
              </p:grpSpPr>
              <p:grpSp>
                <p:nvGrpSpPr>
                  <p:cNvPr id="642" name="Freeform 149"/>
                  <p:cNvGrpSpPr/>
                  <p:nvPr/>
                </p:nvGrpSpPr>
                <p:grpSpPr>
                  <a:xfrm>
                    <a:off x="3660840" y="1553400"/>
                    <a:ext cx="191520" cy="92880"/>
                    <a:chOff x="3660840" y="1553400"/>
                    <a:chExt cx="191520" cy="92880"/>
                  </a:xfrm>
                </p:grpSpPr>
                <p:pic>
                  <p:nvPicPr>
                    <p:cNvPr id="643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3660840" y="1553400"/>
                      <a:ext cx="19152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644" name="Freeform 643"/>
                    <p:cNvSpPr/>
                    <p:nvPr/>
                  </p:nvSpPr>
                  <p:spPr>
                    <a:xfrm>
                      <a:off x="3673440" y="1565640"/>
                      <a:ext cx="16524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645" name="Freeform 191"/>
                  <p:cNvSpPr/>
                  <p:nvPr/>
                </p:nvSpPr>
                <p:spPr>
                  <a:xfrm>
                    <a:off x="3396600" y="1293840"/>
                    <a:ext cx="39600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646" name="Gruppe 150"/>
                <p:cNvGrpSpPr/>
                <p:nvPr/>
              </p:nvGrpSpPr>
              <p:grpSpPr>
                <a:xfrm>
                  <a:off x="3072600" y="1293840"/>
                  <a:ext cx="455760" cy="352440"/>
                  <a:chOff x="3072600" y="1293840"/>
                  <a:chExt cx="455760" cy="352440"/>
                </a:xfrm>
              </p:grpSpPr>
              <p:grpSp>
                <p:nvGrpSpPr>
                  <p:cNvPr id="647" name="Freeform 149"/>
                  <p:cNvGrpSpPr/>
                  <p:nvPr/>
                </p:nvGrpSpPr>
                <p:grpSpPr>
                  <a:xfrm>
                    <a:off x="3341880" y="1553400"/>
                    <a:ext cx="186480" cy="92880"/>
                    <a:chOff x="3341880" y="1553400"/>
                    <a:chExt cx="186480" cy="92880"/>
                  </a:xfrm>
                </p:grpSpPr>
                <p:pic>
                  <p:nvPicPr>
                    <p:cNvPr id="648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3341880" y="1553400"/>
                      <a:ext cx="18648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649" name="Freeform 648"/>
                    <p:cNvSpPr/>
                    <p:nvPr/>
                  </p:nvSpPr>
                  <p:spPr>
                    <a:xfrm>
                      <a:off x="3351240" y="1565640"/>
                      <a:ext cx="16596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650" name="Freeform 191"/>
                  <p:cNvSpPr/>
                  <p:nvPr/>
                </p:nvSpPr>
                <p:spPr>
                  <a:xfrm>
                    <a:off x="3072600" y="1293840"/>
                    <a:ext cx="40572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651" name="Gruppe 153"/>
                <p:cNvGrpSpPr/>
                <p:nvPr/>
              </p:nvGrpSpPr>
              <p:grpSpPr>
                <a:xfrm>
                  <a:off x="2745720" y="1293840"/>
                  <a:ext cx="455760" cy="352440"/>
                  <a:chOff x="2745720" y="1293840"/>
                  <a:chExt cx="455760" cy="352440"/>
                </a:xfrm>
              </p:grpSpPr>
              <p:grpSp>
                <p:nvGrpSpPr>
                  <p:cNvPr id="652" name="Freeform 149"/>
                  <p:cNvGrpSpPr/>
                  <p:nvPr/>
                </p:nvGrpSpPr>
                <p:grpSpPr>
                  <a:xfrm>
                    <a:off x="3030840" y="1553400"/>
                    <a:ext cx="170640" cy="92880"/>
                    <a:chOff x="3030840" y="1553400"/>
                    <a:chExt cx="170640" cy="92880"/>
                  </a:xfrm>
                </p:grpSpPr>
                <p:pic>
                  <p:nvPicPr>
                    <p:cNvPr id="653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3030840" y="1553400"/>
                      <a:ext cx="17064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654" name="Freeform 653"/>
                    <p:cNvSpPr/>
                    <p:nvPr/>
                  </p:nvSpPr>
                  <p:spPr>
                    <a:xfrm>
                      <a:off x="3041640" y="1565640"/>
                      <a:ext cx="14724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655" name="Freeform 191"/>
                  <p:cNvSpPr/>
                  <p:nvPr/>
                </p:nvSpPr>
                <p:spPr>
                  <a:xfrm>
                    <a:off x="2745720" y="1293840"/>
                    <a:ext cx="43596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656" name="Gruppe 156"/>
                <p:cNvGrpSpPr/>
                <p:nvPr/>
              </p:nvGrpSpPr>
              <p:grpSpPr>
                <a:xfrm>
                  <a:off x="2421720" y="1293840"/>
                  <a:ext cx="455760" cy="352440"/>
                  <a:chOff x="2421720" y="1293840"/>
                  <a:chExt cx="455760" cy="352440"/>
                </a:xfrm>
              </p:grpSpPr>
              <p:grpSp>
                <p:nvGrpSpPr>
                  <p:cNvPr id="657" name="Freeform 149"/>
                  <p:cNvGrpSpPr/>
                  <p:nvPr/>
                </p:nvGrpSpPr>
                <p:grpSpPr>
                  <a:xfrm>
                    <a:off x="2713320" y="1553400"/>
                    <a:ext cx="164160" cy="92880"/>
                    <a:chOff x="2713320" y="1553400"/>
                    <a:chExt cx="164160" cy="92880"/>
                  </a:xfrm>
                </p:grpSpPr>
                <p:pic>
                  <p:nvPicPr>
                    <p:cNvPr id="658" name="Freeform 149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2713320" y="1553400"/>
                      <a:ext cx="16416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659" name="Freeform 658"/>
                    <p:cNvSpPr/>
                    <p:nvPr/>
                  </p:nvSpPr>
                  <p:spPr>
                    <a:xfrm>
                      <a:off x="2721600" y="1565640"/>
                      <a:ext cx="14616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660" name="Freeform 191"/>
                  <p:cNvSpPr/>
                  <p:nvPr/>
                </p:nvSpPr>
                <p:spPr>
                  <a:xfrm>
                    <a:off x="2421720" y="1293840"/>
                    <a:ext cx="43920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661" name="Gruppe 159"/>
                <p:cNvGrpSpPr/>
                <p:nvPr/>
              </p:nvGrpSpPr>
              <p:grpSpPr>
                <a:xfrm>
                  <a:off x="2094840" y="1293840"/>
                  <a:ext cx="455760" cy="352440"/>
                  <a:chOff x="2094840" y="1293840"/>
                  <a:chExt cx="455760" cy="352440"/>
                </a:xfrm>
              </p:grpSpPr>
              <p:grpSp>
                <p:nvGrpSpPr>
                  <p:cNvPr id="662" name="Freeform 149"/>
                  <p:cNvGrpSpPr/>
                  <p:nvPr/>
                </p:nvGrpSpPr>
                <p:grpSpPr>
                  <a:xfrm>
                    <a:off x="2372760" y="1553400"/>
                    <a:ext cx="177840" cy="92880"/>
                    <a:chOff x="2372760" y="1553400"/>
                    <a:chExt cx="177840" cy="92880"/>
                  </a:xfrm>
                </p:grpSpPr>
                <p:pic>
                  <p:nvPicPr>
                    <p:cNvPr id="663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2372760" y="1553400"/>
                      <a:ext cx="17784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664" name="Freeform 663"/>
                    <p:cNvSpPr/>
                    <p:nvPr/>
                  </p:nvSpPr>
                  <p:spPr>
                    <a:xfrm>
                      <a:off x="2383920" y="1565640"/>
                      <a:ext cx="15336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665" name="Freeform 191"/>
                  <p:cNvSpPr/>
                  <p:nvPr/>
                </p:nvSpPr>
                <p:spPr>
                  <a:xfrm>
                    <a:off x="2094840" y="1293840"/>
                    <a:ext cx="41904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</p:grpSp>
        </p:grpSp>
      </p:grpSp>
      <p:pic>
        <p:nvPicPr>
          <p:cNvPr id="666" name="Picture 13" descr="5"/>
          <p:cNvPicPr/>
          <p:nvPr/>
        </p:nvPicPr>
        <p:blipFill>
          <a:blip r:embed="rId8"/>
          <a:stretch/>
        </p:blipFill>
        <p:spPr>
          <a:xfrm>
            <a:off x="725520" y="5643720"/>
            <a:ext cx="1368360" cy="1125360"/>
          </a:xfrm>
          <a:prstGeom prst="rect">
            <a:avLst/>
          </a:prstGeom>
          <a:ln w="0">
            <a:noFill/>
          </a:ln>
        </p:spPr>
      </p:pic>
      <p:pic>
        <p:nvPicPr>
          <p:cNvPr id="667" name="Picture 12" descr="5"/>
          <p:cNvPicPr/>
          <p:nvPr/>
        </p:nvPicPr>
        <p:blipFill>
          <a:blip r:embed="rId9"/>
          <a:stretch/>
        </p:blipFill>
        <p:spPr>
          <a:xfrm>
            <a:off x="10039440" y="5332320"/>
            <a:ext cx="1477800" cy="1436760"/>
          </a:xfrm>
          <a:prstGeom prst="rect">
            <a:avLst/>
          </a:prstGeom>
          <a:ln w="0">
            <a:noFill/>
          </a:ln>
        </p:spPr>
      </p:pic>
      <p:pic>
        <p:nvPicPr>
          <p:cNvPr id="668" name="Picture 12" descr="5"/>
          <p:cNvPicPr/>
          <p:nvPr/>
        </p:nvPicPr>
        <p:blipFill>
          <a:blip r:embed="rId10"/>
          <a:stretch/>
        </p:blipFill>
        <p:spPr>
          <a:xfrm>
            <a:off x="687360" y="100080"/>
            <a:ext cx="1465200" cy="1420920"/>
          </a:xfrm>
          <a:prstGeom prst="rect">
            <a:avLst/>
          </a:prstGeom>
          <a:ln w="0">
            <a:noFill/>
          </a:ln>
        </p:spPr>
      </p:pic>
      <p:pic>
        <p:nvPicPr>
          <p:cNvPr id="669" name="Picture 13" descr="5"/>
          <p:cNvPicPr/>
          <p:nvPr/>
        </p:nvPicPr>
        <p:blipFill>
          <a:blip r:embed="rId11"/>
          <a:stretch/>
        </p:blipFill>
        <p:spPr>
          <a:xfrm>
            <a:off x="10553880" y="117360"/>
            <a:ext cx="942840" cy="747720"/>
          </a:xfrm>
          <a:prstGeom prst="rect">
            <a:avLst/>
          </a:prstGeom>
          <a:ln w="0">
            <a:noFill/>
          </a:ln>
        </p:spPr>
      </p:pic>
      <p:pic>
        <p:nvPicPr>
          <p:cNvPr id="670" name="Picture 8" descr="000o"/>
          <p:cNvPicPr/>
          <p:nvPr/>
        </p:nvPicPr>
        <p:blipFill>
          <a:blip r:embed="rId12"/>
          <a:stretch/>
        </p:blipFill>
        <p:spPr>
          <a:xfrm>
            <a:off x="570000" y="-4680"/>
            <a:ext cx="11012400" cy="101520"/>
          </a:xfrm>
          <a:prstGeom prst="rect">
            <a:avLst/>
          </a:prstGeom>
          <a:ln w="0">
            <a:noFill/>
          </a:ln>
        </p:spPr>
      </p:pic>
      <p:pic>
        <p:nvPicPr>
          <p:cNvPr id="671" name="Picture 9" descr="000o"/>
          <p:cNvPicPr/>
          <p:nvPr/>
        </p:nvPicPr>
        <p:blipFill>
          <a:blip r:embed="rId12"/>
          <a:stretch/>
        </p:blipFill>
        <p:spPr>
          <a:xfrm>
            <a:off x="570000" y="6753240"/>
            <a:ext cx="10994760" cy="101520"/>
          </a:xfrm>
          <a:prstGeom prst="rect">
            <a:avLst/>
          </a:prstGeom>
          <a:ln w="0">
            <a:noFill/>
          </a:ln>
        </p:spPr>
      </p:pic>
      <p:pic>
        <p:nvPicPr>
          <p:cNvPr id="672" name="Picture 10" descr="000o"/>
          <p:cNvPicPr/>
          <p:nvPr/>
        </p:nvPicPr>
        <p:blipFill>
          <a:blip r:embed="rId12"/>
          <a:stretch/>
        </p:blipFill>
        <p:spPr>
          <a:xfrm rot="16200000">
            <a:off x="-2721480" y="3378600"/>
            <a:ext cx="6707160" cy="123840"/>
          </a:xfrm>
          <a:prstGeom prst="rect">
            <a:avLst/>
          </a:prstGeom>
          <a:ln w="0">
            <a:noFill/>
          </a:ln>
        </p:spPr>
      </p:pic>
      <p:pic>
        <p:nvPicPr>
          <p:cNvPr id="673" name="Picture 11" descr="000o"/>
          <p:cNvPicPr/>
          <p:nvPr/>
        </p:nvPicPr>
        <p:blipFill>
          <a:blip r:embed="rId12"/>
          <a:stretch/>
        </p:blipFill>
        <p:spPr>
          <a:xfrm rot="16200000">
            <a:off x="8166720" y="3378600"/>
            <a:ext cx="6707160" cy="123840"/>
          </a:xfrm>
          <a:prstGeom prst="rect">
            <a:avLst/>
          </a:prstGeom>
          <a:ln w="0">
            <a:noFill/>
          </a:ln>
        </p:spPr>
      </p:pic>
      <p:sp>
        <p:nvSpPr>
          <p:cNvPr id="674" name="AutoShape 151"/>
          <p:cNvSpPr/>
          <p:nvPr/>
        </p:nvSpPr>
        <p:spPr>
          <a:xfrm>
            <a:off x="6059640" y="-144360"/>
            <a:ext cx="366480" cy="30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675" name="Group 27"/>
          <p:cNvGrpSpPr/>
          <p:nvPr/>
        </p:nvGrpSpPr>
        <p:grpSpPr>
          <a:xfrm>
            <a:off x="7162680" y="5927760"/>
            <a:ext cx="1190880" cy="929880"/>
            <a:chOff x="6553080" y="5927760"/>
            <a:chExt cx="1190880" cy="929880"/>
          </a:xfrm>
        </p:grpSpPr>
        <p:sp>
          <p:nvSpPr>
            <p:cNvPr id="676" name="AutoShape 28"/>
            <p:cNvSpPr/>
            <p:nvPr/>
          </p:nvSpPr>
          <p:spPr>
            <a:xfrm rot="16200000">
              <a:off x="6535440" y="6369120"/>
              <a:ext cx="157320" cy="122400"/>
            </a:xfrm>
            <a:custGeom>
              <a:avLst/>
              <a:gdLst/>
              <a:ahLst/>
              <a:cxnLst/>
              <a:rect l="0" t="0" r="r" b="b"/>
              <a:pathLst>
                <a:path w="439" h="342">
                  <a:moveTo>
                    <a:pt x="333" y="341"/>
                  </a:moveTo>
                  <a:lnTo>
                    <a:pt x="333" y="341"/>
                  </a:lnTo>
                  <a:lnTo>
                    <a:pt x="438" y="341"/>
                  </a:lnTo>
                  <a:lnTo>
                    <a:pt x="219" y="0"/>
                  </a:lnTo>
                  <a:lnTo>
                    <a:pt x="0" y="341"/>
                  </a:lnTo>
                  <a:lnTo>
                    <a:pt x="106" y="341"/>
                  </a:lnTo>
                  <a:lnTo>
                    <a:pt x="106" y="341"/>
                  </a:lnTo>
                  <a:lnTo>
                    <a:pt x="333" y="34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54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77" name="AutoShape 29"/>
            <p:cNvSpPr/>
            <p:nvPr/>
          </p:nvSpPr>
          <p:spPr>
            <a:xfrm rot="5400000">
              <a:off x="7603920" y="6351120"/>
              <a:ext cx="157320" cy="122400"/>
            </a:xfrm>
            <a:custGeom>
              <a:avLst/>
              <a:gdLst/>
              <a:ahLst/>
              <a:cxnLst/>
              <a:rect l="0" t="0" r="r" b="b"/>
              <a:pathLst>
                <a:path w="439" h="342">
                  <a:moveTo>
                    <a:pt x="333" y="341"/>
                  </a:moveTo>
                  <a:lnTo>
                    <a:pt x="333" y="341"/>
                  </a:lnTo>
                  <a:lnTo>
                    <a:pt x="438" y="341"/>
                  </a:lnTo>
                  <a:lnTo>
                    <a:pt x="219" y="0"/>
                  </a:lnTo>
                  <a:lnTo>
                    <a:pt x="0" y="341"/>
                  </a:lnTo>
                  <a:lnTo>
                    <a:pt x="106" y="341"/>
                  </a:lnTo>
                  <a:lnTo>
                    <a:pt x="106" y="341"/>
                  </a:lnTo>
                  <a:lnTo>
                    <a:pt x="333" y="34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16206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78" name="AutoShape 30"/>
            <p:cNvSpPr/>
            <p:nvPr/>
          </p:nvSpPr>
          <p:spPr>
            <a:xfrm rot="10800000">
              <a:off x="7058160" y="6753240"/>
              <a:ext cx="180720" cy="104400"/>
            </a:xfrm>
            <a:custGeom>
              <a:avLst/>
              <a:gdLst/>
              <a:ahLst/>
              <a:cxnLst/>
              <a:rect l="0" t="0" r="r" b="b"/>
              <a:pathLst>
                <a:path w="504" h="292">
                  <a:moveTo>
                    <a:pt x="382" y="291"/>
                  </a:moveTo>
                  <a:lnTo>
                    <a:pt x="382" y="291"/>
                  </a:lnTo>
                  <a:lnTo>
                    <a:pt x="503" y="291"/>
                  </a:lnTo>
                  <a:lnTo>
                    <a:pt x="252" y="0"/>
                  </a:lnTo>
                  <a:lnTo>
                    <a:pt x="0" y="291"/>
                  </a:lnTo>
                  <a:lnTo>
                    <a:pt x="122" y="291"/>
                  </a:lnTo>
                  <a:lnTo>
                    <a:pt x="122" y="291"/>
                  </a:lnTo>
                  <a:lnTo>
                    <a:pt x="382" y="29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108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79" name="Oval 31"/>
            <p:cNvSpPr/>
            <p:nvPr/>
          </p:nvSpPr>
          <p:spPr>
            <a:xfrm>
              <a:off x="6674760" y="5927760"/>
              <a:ext cx="955080" cy="82512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240">
              <a:solidFill>
                <a:srgbClr val="FFFFF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80" name="Oval 32"/>
            <p:cNvSpPr/>
            <p:nvPr/>
          </p:nvSpPr>
          <p:spPr>
            <a:xfrm>
              <a:off x="6729120" y="5974200"/>
              <a:ext cx="845640" cy="730440"/>
            </a:xfrm>
            <a:prstGeom prst="ellipse">
              <a:avLst/>
            </a:prstGeom>
            <a:gradFill rotWithShape="0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81" name="Oval 33"/>
            <p:cNvSpPr/>
            <p:nvPr/>
          </p:nvSpPr>
          <p:spPr>
            <a:xfrm>
              <a:off x="6752880" y="6018120"/>
              <a:ext cx="260280" cy="51912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9999"/>
                </a:gs>
                <a:gs pos="100000">
                  <a:srgbClr val="FFFFFF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82" name="Oval 34"/>
            <p:cNvSpPr/>
            <p:nvPr/>
          </p:nvSpPr>
          <p:spPr>
            <a:xfrm>
              <a:off x="6752880" y="6017400"/>
              <a:ext cx="259560" cy="519480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83" name="Oval 35"/>
            <p:cNvSpPr/>
            <p:nvPr/>
          </p:nvSpPr>
          <p:spPr>
            <a:xfrm>
              <a:off x="6828120" y="6059520"/>
              <a:ext cx="648000" cy="519120"/>
            </a:xfrm>
            <a:prstGeom prst="ellipse">
              <a:avLst/>
            </a:prstGeom>
            <a:gradFill rotWithShape="0">
              <a:gsLst>
                <a:gs pos="0">
                  <a:srgbClr val="005353"/>
                </a:gs>
                <a:gs pos="50000">
                  <a:srgbClr val="009999"/>
                </a:gs>
                <a:gs pos="100000">
                  <a:srgbClr val="005353"/>
                </a:gs>
              </a:gsLst>
              <a:lin ang="189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84" name="Oval 36"/>
            <p:cNvSpPr/>
            <p:nvPr/>
          </p:nvSpPr>
          <p:spPr>
            <a:xfrm>
              <a:off x="6828120" y="6059880"/>
              <a:ext cx="648000" cy="519480"/>
            </a:xfrm>
            <a:prstGeom prst="ellipse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685" name="Rectangle 112"/>
          <p:cNvSpPr/>
          <p:nvPr/>
        </p:nvSpPr>
        <p:spPr>
          <a:xfrm>
            <a:off x="7010400" y="2133720"/>
            <a:ext cx="2011320" cy="2623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buClr>
                <a:srgbClr val="00B050"/>
              </a:buClr>
              <a:buFont typeface="Wingdings" charset="2"/>
              <a:buChar char="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600" b="1" spc="-1">
                <a:solidFill>
                  <a:srgbClr val="00B050"/>
                </a:solidFill>
                <a:latin typeface="Times New Roman"/>
                <a:ea typeface="Times New Roman"/>
              </a:rPr>
              <a:t> </a:t>
            </a:r>
            <a:endParaRPr lang="en-US" sz="16600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86" name="Rectangle 113"/>
          <p:cNvSpPr/>
          <p:nvPr/>
        </p:nvSpPr>
        <p:spPr>
          <a:xfrm>
            <a:off x="3260640" y="5904000"/>
            <a:ext cx="2011320" cy="916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buClr>
                <a:srgbClr val="00B050"/>
              </a:buClr>
              <a:buFont typeface="Wingdings" charset="2"/>
              <a:buChar char="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5400" b="1" spc="-1">
                <a:solidFill>
                  <a:srgbClr val="00B050"/>
                </a:solidFill>
                <a:latin typeface="Times New Roman"/>
                <a:ea typeface="Times New Roman"/>
              </a:rPr>
              <a:t> </a:t>
            </a:r>
            <a:endParaRPr lang="en-US" sz="5400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87" name="Rectangle 114"/>
          <p:cNvSpPr/>
          <p:nvPr/>
        </p:nvSpPr>
        <p:spPr>
          <a:xfrm>
            <a:off x="6781800" y="5934240"/>
            <a:ext cx="2011320" cy="764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spc="-1">
                <a:solidFill>
                  <a:srgbClr val="FF0000"/>
                </a:solidFill>
                <a:latin typeface="Times New Roman"/>
                <a:ea typeface="Times New Roman"/>
              </a:rPr>
              <a:t>X</a:t>
            </a:r>
            <a:endParaRPr lang="en-US" sz="4400" spc="-1">
              <a:solidFill>
                <a:srgbClr val="000000"/>
              </a:solidFill>
              <a:latin typeface="Times New Roman"/>
            </a:endParaRPr>
          </a:p>
        </p:txBody>
      </p:sp>
      <p:pic>
        <p:nvPicPr>
          <p:cNvPr id="688" name="Picture 2" descr="D:\GIÁO ÁN 1 2020-2021\HÌNH SOẠN GIÁO ÁN\Đọc nhạc\DO RE MI.jpg"/>
          <p:cNvPicPr/>
          <p:nvPr/>
        </p:nvPicPr>
        <p:blipFill>
          <a:blip r:embed="rId13"/>
          <a:srcRect b="38786"/>
          <a:stretch/>
        </p:blipFill>
        <p:spPr>
          <a:xfrm>
            <a:off x="3581400" y="1752480"/>
            <a:ext cx="1981080" cy="2210040"/>
          </a:xfrm>
          <a:prstGeom prst="rect">
            <a:avLst/>
          </a:prstGeom>
          <a:ln w="0">
            <a:noFill/>
          </a:ln>
        </p:spPr>
      </p:pic>
      <p:pic>
        <p:nvPicPr>
          <p:cNvPr id="689" name="Picture 2" descr="D:\GIÁO ÁN 1 2020-2021\HÌNH SOẠN GIÁO ÁN\Đọc nhạc\DO RE MI.jpg"/>
          <p:cNvPicPr/>
          <p:nvPr/>
        </p:nvPicPr>
        <p:blipFill>
          <a:blip r:embed="rId13"/>
          <a:srcRect t="61242"/>
          <a:stretch/>
        </p:blipFill>
        <p:spPr>
          <a:xfrm>
            <a:off x="3505080" y="4038480"/>
            <a:ext cx="1981440" cy="14004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6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6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6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6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Effect">
                      <p:stCondLst>
                        <p:cond delay="indefinite"/>
                      </p:stCondLst>
                      <p:childTnLst>
                        <p:par>
                          <p:cTn id="1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par>
                                      <p:cTn id="16"/>
                                    </p:par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6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35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6</cp:revision>
  <dcterms:created xsi:type="dcterms:W3CDTF">2025-02-23T03:10:31Z</dcterms:created>
  <dcterms:modified xsi:type="dcterms:W3CDTF">2025-02-23T03:14:55Z</dcterms:modified>
</cp:coreProperties>
</file>