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DC5B0-6F37-4E5A-A58F-6F5B53F8E4D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B9C6F-74EF-40E4-9A8F-51EC406C4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3683-B84D-01D7-BD22-B06CFB7B3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6E3E3-0629-9246-1A65-C4DB87CA3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D2950-4485-85C9-17C7-D6A3F63B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4DC99-C0F2-79FC-A2A7-0EF35D02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9289-AFC8-8213-987B-35A09A53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A386-DA18-D06D-5E82-5709CC78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99198-8D9B-DE5C-45D6-9D0202489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1C50-147C-6E8D-E10A-7FBA220C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313BA-BFB9-0A27-63A7-F3512CAF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0D44-0C88-04C0-9471-0437DBCB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AF054-DFA1-A0A4-8C6E-64AED9DCF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EC8A9-6873-A44F-5A3F-93CA124F4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6DFE-F05A-F317-682A-F26A5B2F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F1213-9707-B520-2E3E-4A60797F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5B18D-EA0E-9D86-8CA8-55EF0B84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5374-A105-79B5-2EF5-D1B467E8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D16A0-1BD2-66B0-0B87-23C8AE1A0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2CD2B-AE60-92F8-5EC7-25C611C4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30D54-CF39-77E4-5CC2-389E4F08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C5C97-A34F-51C2-5EA2-474FA674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CFB5-66BC-663A-4C5D-203E70A4C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E9CE7-0E86-9917-ACEB-81DE9F0A9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93FEE-C3B1-DD3B-A33A-A0D54AB0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0450-1CA6-DECB-081E-069AAB16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6B25B-8944-09A5-F06E-082E30D2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4302-5F13-EA3D-79DB-A097B007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3EBF-6C3C-DA82-71CE-087110B5A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EA422-F0FF-F13A-57E8-25E109EFF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D1716-6B9A-2D1A-B6DC-985F8D09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1DEAA-92DA-E0E6-E523-0E344B6E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6F167-586D-CAAC-FDF6-2377AFBD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6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8708-6679-28D3-CC2B-7D08FA1B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C5CB5-DBCD-B537-98D7-FD1981CEC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4A862-C7DA-999F-950B-7E0273138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28386-6344-445A-98A2-F0EEA514A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07334-C0A3-0E6A-EC0D-53A3A95F4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FBAD97-620B-D4BB-C358-4A7B58F3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6D318-47D4-F374-5F22-75789831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26D94-8DC8-D059-473B-66C3A6AF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4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01CE-46E5-8A4E-FE9D-C40949D6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AB7EDA-FB7F-416A-D02E-37FABBFC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5B49E-72B5-5538-921B-20C4E256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9C307-B8CD-A27D-D656-CB1D75C7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5515A-40BE-400A-5925-28772806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7EE65-FA4C-ADF9-3798-350C9568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FE14C-3A07-6577-AE71-7AD5B8C4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8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96B9-1ED8-3F88-0DC7-1D28A665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7016-F6DA-72D4-23DF-AC67EFBEA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61A5A-4B24-4E6A-9AAC-493529F49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366D1-3147-6136-C043-122FF7A3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CCFC-B29D-5BF5-2D53-3AEA2D10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80404-C82E-65BB-A330-E0FA6728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D2EE-E032-1081-9B0E-F31241E4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5A9C2-BC38-E1AE-424F-EF09FAD81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A702E-5744-EB03-9267-46B0E0925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7CD97-992B-F319-D4AD-A84EC039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DC167-4897-7346-8ADB-14A7D8E4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8DAC-4645-1BE8-B591-0B81ED7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1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07C1D-56EC-FE4B-33A7-65B99CC0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BF60E-7CCA-B20D-A0D7-49EEB8E86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AC697-8CAD-432A-1091-A9EDB3D14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BFFD-8473-4855-A737-72E4DF3D6EC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2398-B946-7B9E-4CFE-C582577F7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2427-F47B-A123-E0EC-7EA91283E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18ED2-38FB-471D-8821-9D87BFAB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6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6671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666920" y="2143080"/>
            <a:ext cx="9001080" cy="18699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24956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70784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3"/>
          <a:stretch/>
        </p:blipFill>
        <p:spPr>
          <a:xfrm>
            <a:off x="27526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6388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5"/>
          <a:stretch/>
        </p:blipFill>
        <p:spPr>
          <a:xfrm>
            <a:off x="60960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22882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8603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6"/>
          <a:stretch/>
        </p:blipFill>
        <p:spPr>
          <a:xfrm>
            <a:off x="3346320" y="5857920"/>
            <a:ext cx="6212160" cy="96372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1122240" y="165240"/>
            <a:ext cx="9996480" cy="1096920"/>
            <a:chOff x="512640" y="165240"/>
            <a:chExt cx="9996480" cy="1096920"/>
          </a:xfrm>
        </p:grpSpPr>
        <p:pic>
          <p:nvPicPr>
            <p:cNvPr id="66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21525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666920" y="260280"/>
            <a:ext cx="9109080" cy="76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pc="-1">
                <a:solidFill>
                  <a:srgbClr val="0000FF"/>
                </a:solidFill>
                <a:latin typeface="Cambria"/>
                <a:ea typeface="Times New Roman"/>
              </a:rPr>
              <a:t>Đây là âm thanh gì?</a:t>
            </a:r>
            <a:endParaRPr lang="en-US" sz="44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21525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24099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9200" y="1555920"/>
                    <a:ext cx="171000" cy="91080"/>
                    <a:chOff x="9169200" y="1555920"/>
                    <a:chExt cx="171000" cy="91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9200" y="1555920"/>
                      <a:ext cx="17100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8560" y="1568160"/>
                      <a:ext cx="1522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9560" y="1555920"/>
                    <a:ext cx="186480" cy="91080"/>
                    <a:chOff x="8809560" y="1555920"/>
                    <a:chExt cx="186480" cy="91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9560" y="1555920"/>
                      <a:ext cx="18648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2160" y="156816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97080" y="1555920"/>
                    <a:ext cx="167400" cy="91080"/>
                    <a:chOff x="8497080" y="1555920"/>
                    <a:chExt cx="167400" cy="91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7080" y="1555920"/>
                      <a:ext cx="16740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6080" y="1568160"/>
                      <a:ext cx="14904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90360" y="1555920"/>
                    <a:ext cx="187560" cy="91080"/>
                    <a:chOff x="8190360" y="1555920"/>
                    <a:chExt cx="187560" cy="91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0360" y="1555920"/>
                      <a:ext cx="18756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202960" y="1568160"/>
                      <a:ext cx="16200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8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52680" y="1555920"/>
                    <a:ext cx="172800" cy="91080"/>
                    <a:chOff x="7852680" y="1555920"/>
                    <a:chExt cx="172800" cy="91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2680" y="1555920"/>
                      <a:ext cx="172800" cy="91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61680" y="1568160"/>
                      <a:ext cx="1540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19680" y="1554840"/>
                    <a:ext cx="201600" cy="91800"/>
                    <a:chOff x="7519680" y="1554840"/>
                    <a:chExt cx="201600" cy="918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9680" y="1554840"/>
                      <a:ext cx="2016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33000" y="1567440"/>
                      <a:ext cx="1738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6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97840" y="1554840"/>
                    <a:ext cx="159480" cy="91800"/>
                    <a:chOff x="7197840" y="1554840"/>
                    <a:chExt cx="159480" cy="918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78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61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52600" y="1554840"/>
                    <a:ext cx="156240" cy="91800"/>
                    <a:chOff x="6852600" y="1554840"/>
                    <a:chExt cx="1562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2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2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51640" y="1554840"/>
                    <a:ext cx="191880" cy="91800"/>
                    <a:chOff x="6551640" y="1554840"/>
                    <a:chExt cx="1918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1640" y="1554840"/>
                      <a:ext cx="1918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6136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208920" y="1554840"/>
                    <a:ext cx="210600" cy="91800"/>
                    <a:chOff x="6208920" y="1554840"/>
                    <a:chExt cx="21060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08920" y="1554840"/>
                      <a:ext cx="2106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2224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9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86720" y="1554840"/>
                    <a:ext cx="205920" cy="91800"/>
                    <a:chOff x="5886720" y="1554840"/>
                    <a:chExt cx="205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6720" y="1554840"/>
                      <a:ext cx="205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6800" y="1567440"/>
                      <a:ext cx="183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8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608800" y="1554120"/>
                    <a:ext cx="208080" cy="92160"/>
                    <a:chOff x="5608800" y="1554120"/>
                    <a:chExt cx="208080" cy="92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4120"/>
                      <a:ext cx="208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23200" y="1566360"/>
                      <a:ext cx="1796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5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305320" y="1554120"/>
                    <a:ext cx="190440" cy="92160"/>
                    <a:chOff x="5305320" y="1554120"/>
                    <a:chExt cx="190440" cy="92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5320" y="1554120"/>
                      <a:ext cx="19044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5760" y="1566360"/>
                      <a:ext cx="169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592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83840" y="1554120"/>
                    <a:ext cx="174960" cy="92160"/>
                    <a:chOff x="4983840" y="1554120"/>
                    <a:chExt cx="174960" cy="92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3840" y="1554120"/>
                      <a:ext cx="17496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5720" y="1566360"/>
                      <a:ext cx="150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52280" y="1554120"/>
                    <a:ext cx="183600" cy="92160"/>
                    <a:chOff x="4652280" y="1554120"/>
                    <a:chExt cx="183600" cy="92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2280" y="1554120"/>
                      <a:ext cx="1836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62000" y="1566360"/>
                      <a:ext cx="1634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61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21440" y="1554120"/>
                    <a:ext cx="190800" cy="92160"/>
                    <a:chOff x="4321440" y="1554120"/>
                    <a:chExt cx="190800" cy="92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1440" y="1554120"/>
                      <a:ext cx="190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34040" y="1566360"/>
                      <a:ext cx="1645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15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008960" y="1553400"/>
                    <a:ext cx="170280" cy="92880"/>
                    <a:chOff x="4008960" y="1553400"/>
                    <a:chExt cx="170280" cy="9288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8960" y="1553400"/>
                      <a:ext cx="1702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7960" y="1565640"/>
                      <a:ext cx="1515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3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58680" y="1553400"/>
                    <a:ext cx="193680" cy="92880"/>
                    <a:chOff x="3658680" y="1553400"/>
                    <a:chExt cx="193680" cy="9288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8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71280" y="1565640"/>
                      <a:ext cx="167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0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40080" y="1553400"/>
                    <a:ext cx="188280" cy="92880"/>
                    <a:chOff x="3340080" y="1553400"/>
                    <a:chExt cx="1882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0080" y="1553400"/>
                      <a:ext cx="1882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9800" y="1565640"/>
                      <a:ext cx="167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0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27960" y="1553400"/>
                    <a:ext cx="173520" cy="92880"/>
                    <a:chOff x="3027960" y="1553400"/>
                    <a:chExt cx="173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7960" y="1553400"/>
                      <a:ext cx="173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9120" y="1565640"/>
                      <a:ext cx="149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9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710080" y="1553400"/>
                    <a:ext cx="167400" cy="92880"/>
                    <a:chOff x="2710080" y="1553400"/>
                    <a:chExt cx="16740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008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836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70960" y="1553400"/>
                    <a:ext cx="179640" cy="92880"/>
                    <a:chOff x="2370960" y="1553400"/>
                    <a:chExt cx="179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0960" y="1553400"/>
                      <a:ext cx="179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82120" y="1565640"/>
                      <a:ext cx="155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0"/>
          <a:stretch/>
        </p:blipFill>
        <p:spPr>
          <a:xfrm>
            <a:off x="7255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1"/>
          <a:stretch/>
        </p:blipFill>
        <p:spPr>
          <a:xfrm>
            <a:off x="100394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2"/>
          <a:stretch/>
        </p:blipFill>
        <p:spPr>
          <a:xfrm>
            <a:off x="6873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3"/>
          <a:stretch/>
        </p:blipFill>
        <p:spPr>
          <a:xfrm>
            <a:off x="105538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4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4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4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4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60596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40242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30241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151" descr="Tưởng Dung - Mưa Quê Người Nhớ Mưa Quê Nhà. - THƯ VIỆN - Hội Ái Hữu Cựu Học  Sinh Ngô Quyền Biên Hòa"/>
          <p:cNvPicPr/>
          <p:nvPr/>
        </p:nvPicPr>
        <p:blipFill>
          <a:blip r:embed="rId15"/>
          <a:stretch/>
        </p:blipFill>
        <p:spPr>
          <a:xfrm>
            <a:off x="2404920" y="1484280"/>
            <a:ext cx="7634520" cy="4052880"/>
          </a:xfrm>
          <a:prstGeom prst="rect">
            <a:avLst/>
          </a:prstGeom>
          <a:ln w="0">
            <a:noFill/>
          </a:ln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C9205185-2E12-4ACF-BEF2-BBBA8AA9EA63}"/>
              </a:ext>
            </a:extLst>
          </p:cNvPr>
          <p:cNvSpPr/>
          <p:nvPr/>
        </p:nvSpPr>
        <p:spPr>
          <a:xfrm>
            <a:off x="1565861" y="444788"/>
            <a:ext cx="1871799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MƯ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spid="20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7</cp:revision>
  <dcterms:created xsi:type="dcterms:W3CDTF">2025-02-23T03:10:31Z</dcterms:created>
  <dcterms:modified xsi:type="dcterms:W3CDTF">2025-02-23T03:15:24Z</dcterms:modified>
</cp:coreProperties>
</file>