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3683-B84D-01D7-BD22-B06CFB7B3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6E3E3-0629-9246-1A65-C4DB87CA3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D2950-4485-85C9-17C7-D6A3F63B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4DC99-C0F2-79FC-A2A7-0EF35D02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9289-AFC8-8213-987B-35A09A53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A386-DA18-D06D-5E82-5709CC78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99198-8D9B-DE5C-45D6-9D0202489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1C50-147C-6E8D-E10A-7FBA220C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313BA-BFB9-0A27-63A7-F3512CAF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0D44-0C88-04C0-9471-0437DBCB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AF054-DFA1-A0A4-8C6E-64AED9DCF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EC8A9-6873-A44F-5A3F-93CA124F4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6DFE-F05A-F317-682A-F26A5B2F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F1213-9707-B520-2E3E-4A60797F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5B18D-EA0E-9D86-8CA8-55EF0B84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5374-A105-79B5-2EF5-D1B467E8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D16A0-1BD2-66B0-0B87-23C8AE1A0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2CD2B-AE60-92F8-5EC7-25C611C4F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30D54-CF39-77E4-5CC2-389E4F08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C5C97-A34F-51C2-5EA2-474FA674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CFB5-66BC-663A-4C5D-203E70A4C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E9CE7-0E86-9917-ACEB-81DE9F0A9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93FEE-C3B1-DD3B-A33A-A0D54AB0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30450-1CA6-DECB-081E-069AAB16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6B25B-8944-09A5-F06E-082E30D2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4302-5F13-EA3D-79DB-A097B007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3EBF-6C3C-DA82-71CE-087110B5A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EA422-F0FF-F13A-57E8-25E109EFF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D1716-6B9A-2D1A-B6DC-985F8D09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1DEAA-92DA-E0E6-E523-0E344B6E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6F167-586D-CAAC-FDF6-2377AFBD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6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8708-6679-28D3-CC2B-7D08FA1B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C5CB5-DBCD-B537-98D7-FD1981CEC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4A862-C7DA-999F-950B-7E0273138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28386-6344-445A-98A2-F0EEA514A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07334-C0A3-0E6A-EC0D-53A3A95F4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FBAD97-620B-D4BB-C358-4A7B58F3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6D318-47D4-F374-5F22-75789831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26D94-8DC8-D059-473B-66C3A6AF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4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01CE-46E5-8A4E-FE9D-C40949D6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AB7EDA-FB7F-416A-D02E-37FABBFC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5B49E-72B5-5538-921B-20C4E256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9C307-B8CD-A27D-D656-CB1D75C7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5515A-40BE-400A-5925-28772806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7EE65-FA4C-ADF9-3798-350C9568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FE14C-3A07-6577-AE71-7AD5B8C4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8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96B9-1ED8-3F88-0DC7-1D28A665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7016-F6DA-72D4-23DF-AC67EFBEA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61A5A-4B24-4E6A-9AAC-493529F49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366D1-3147-6136-C043-122FF7A3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CCFC-B29D-5BF5-2D53-3AEA2D10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80404-C82E-65BB-A330-E0FA6728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6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6D2EE-E032-1081-9B0E-F31241E4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B5A9C2-BC38-E1AE-424F-EF09FAD81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A702E-5744-EB03-9267-46B0E0925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7CD97-992B-F319-D4AD-A84EC039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DC167-4897-7346-8ADB-14A7D8E4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8DAC-4645-1BE8-B591-0B81ED7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1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07C1D-56EC-FE4B-33A7-65B99CC0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BF60E-7CCA-B20D-A0D7-49EEB8E86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AC697-8CAD-432A-1091-A9EDB3D14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2398-B946-7B9E-4CFE-C582577F7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2427-F47B-A123-E0EC-7EA91283E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19" Type="http://schemas.openxmlformats.org/officeDocument/2006/relationships/image" Target="../media/image4.gif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6671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666920" y="2143080"/>
            <a:ext cx="9001080" cy="18699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24956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70784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8"/>
          <a:stretch/>
        </p:blipFill>
        <p:spPr>
          <a:xfrm>
            <a:off x="27526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9"/>
          <a:stretch/>
        </p:blipFill>
        <p:spPr>
          <a:xfrm>
            <a:off x="56323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10"/>
          <a:stretch/>
        </p:blipFill>
        <p:spPr>
          <a:xfrm>
            <a:off x="60960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22882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8603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11"/>
          <a:stretch/>
        </p:blipFill>
        <p:spPr>
          <a:xfrm>
            <a:off x="33402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1152480" y="-49320"/>
            <a:ext cx="10051920" cy="1384560"/>
            <a:chOff x="542880" y="-49320"/>
            <a:chExt cx="10051920" cy="1384560"/>
          </a:xfrm>
        </p:grpSpPr>
        <p:pic>
          <p:nvPicPr>
            <p:cNvPr id="67" name="AutoShape 17"/>
            <p:cNvPicPr/>
            <p:nvPr/>
          </p:nvPicPr>
          <p:blipFill>
            <a:blip r:embed="rId12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21525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15240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>
                <a:solidFill>
                  <a:srgbClr val="0000FF"/>
                </a:solidFill>
                <a:latin typeface="Times New Roman"/>
                <a:ea typeface="Times New Roman"/>
              </a:rPr>
              <a:t>TRÒ CHƠI </a:t>
            </a:r>
            <a:r>
              <a:rPr lang="en-US" sz="3600" b="1" spc="-1">
                <a:solidFill>
                  <a:srgbClr val="FF0000"/>
                </a:solidFill>
                <a:latin typeface="Times New Roman"/>
                <a:ea typeface="Times New Roman"/>
              </a:rPr>
              <a:t>“NGHE THẤU ĐOÁN TÀI ”</a:t>
            </a:r>
            <a:endParaRPr lang="en-US" sz="36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21525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24099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67760" y="1543680"/>
                    <a:ext cx="185040" cy="103320"/>
                    <a:chOff x="9167760" y="1543680"/>
                    <a:chExt cx="185040" cy="1033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167760" y="1543680"/>
                      <a:ext cx="18504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2880" y="1562040"/>
                      <a:ext cx="154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07400" y="1543680"/>
                    <a:ext cx="195120" cy="103320"/>
                    <a:chOff x="8807400" y="1543680"/>
                    <a:chExt cx="195120" cy="1033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807400" y="1543680"/>
                      <a:ext cx="19512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5760" y="1562040"/>
                      <a:ext cx="158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498880" y="1543680"/>
                    <a:ext cx="178200" cy="103320"/>
                    <a:chOff x="8498880" y="1543680"/>
                    <a:chExt cx="178200" cy="1033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498880" y="1543680"/>
                      <a:ext cx="17820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3280" y="1562040"/>
                      <a:ext cx="1490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84240" y="1543680"/>
                    <a:ext cx="193680" cy="103320"/>
                    <a:chOff x="8184240" y="1543680"/>
                    <a:chExt cx="193680" cy="1033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184240" y="1543680"/>
                      <a:ext cx="19368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2240" y="1562040"/>
                      <a:ext cx="157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9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54480" y="1543680"/>
                    <a:ext cx="183960" cy="103320"/>
                    <a:chOff x="7854480" y="1543680"/>
                    <a:chExt cx="183960" cy="10332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54480" y="1543680"/>
                      <a:ext cx="18396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69240" y="1562040"/>
                      <a:ext cx="154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13560" y="1544760"/>
                    <a:ext cx="207720" cy="101880"/>
                    <a:chOff x="7513560" y="1544760"/>
                    <a:chExt cx="2077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7513560" y="1544760"/>
                      <a:ext cx="207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2640" y="1562760"/>
                      <a:ext cx="168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199280" y="1544760"/>
                    <a:ext cx="169920" cy="101880"/>
                    <a:chOff x="7199280" y="1544760"/>
                    <a:chExt cx="1699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1992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26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54040" y="1544760"/>
                    <a:ext cx="166320" cy="101880"/>
                    <a:chOff x="6854040" y="1544760"/>
                    <a:chExt cx="16632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8540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691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48760" y="1544760"/>
                    <a:ext cx="194760" cy="101880"/>
                    <a:chOff x="6548760" y="1544760"/>
                    <a:chExt cx="19476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548760" y="1544760"/>
                      <a:ext cx="194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638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7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03160" y="1544760"/>
                    <a:ext cx="216360" cy="101880"/>
                    <a:chOff x="6203160" y="1544760"/>
                    <a:chExt cx="21636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203160" y="1544760"/>
                      <a:ext cx="2163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2600" y="1562760"/>
                      <a:ext cx="175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80600" y="1544760"/>
                    <a:ext cx="212040" cy="101880"/>
                    <a:chOff x="5880600" y="1544760"/>
                    <a:chExt cx="212040" cy="10188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8060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896800" y="1562760"/>
                      <a:ext cx="177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96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598720" y="1542240"/>
                    <a:ext cx="218160" cy="104040"/>
                    <a:chOff x="5598720" y="1542240"/>
                    <a:chExt cx="218160" cy="1040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5598720" y="1542240"/>
                      <a:ext cx="2181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19240" y="1560240"/>
                      <a:ext cx="1771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1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299200" y="1542240"/>
                    <a:ext cx="196560" cy="104040"/>
                    <a:chOff x="5299200" y="1542240"/>
                    <a:chExt cx="196560" cy="1040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299200" y="1542240"/>
                      <a:ext cx="1965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15040" y="156024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40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80600" y="1542240"/>
                    <a:ext cx="182520" cy="104040"/>
                    <a:chOff x="4980600" y="1542240"/>
                    <a:chExt cx="182520" cy="1040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980600" y="1542240"/>
                      <a:ext cx="1825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997520" y="1560240"/>
                      <a:ext cx="148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46160" y="1542240"/>
                    <a:ext cx="189720" cy="104040"/>
                    <a:chOff x="4646160" y="1542240"/>
                    <a:chExt cx="189720" cy="1040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646160" y="1542240"/>
                      <a:ext cx="1897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1280" y="1560240"/>
                      <a:ext cx="1587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4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15320" y="1542240"/>
                    <a:ext cx="196920" cy="104040"/>
                    <a:chOff x="4315320" y="1542240"/>
                    <a:chExt cx="196920" cy="10404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315320" y="1542240"/>
                      <a:ext cx="1969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3320" y="15602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03200" y="1543320"/>
                    <a:ext cx="176040" cy="102960"/>
                    <a:chOff x="4003200" y="1543320"/>
                    <a:chExt cx="176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003200" y="1543320"/>
                      <a:ext cx="176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1724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3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52920" y="1543320"/>
                    <a:ext cx="199440" cy="102960"/>
                    <a:chOff x="3652920" y="1543320"/>
                    <a:chExt cx="19944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652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0920" y="1560960"/>
                      <a:ext cx="162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33960" y="1543320"/>
                    <a:ext cx="194400" cy="102960"/>
                    <a:chOff x="3333960" y="1543320"/>
                    <a:chExt cx="19440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333960" y="1543320"/>
                      <a:ext cx="1944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49080" y="1560960"/>
                      <a:ext cx="162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24720" y="1543320"/>
                    <a:ext cx="176760" cy="102960"/>
                    <a:chOff x="3024720" y="1543320"/>
                    <a:chExt cx="1767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024720" y="1543320"/>
                      <a:ext cx="176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0560" y="1560960"/>
                      <a:ext cx="143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06480" y="1543320"/>
                    <a:ext cx="171000" cy="102960"/>
                    <a:chOff x="2706480" y="1543320"/>
                    <a:chExt cx="17100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06480" y="1543320"/>
                      <a:ext cx="171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19440" y="1560960"/>
                      <a:ext cx="142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1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64840" y="1543320"/>
                    <a:ext cx="185760" cy="102960"/>
                    <a:chOff x="2364840" y="1543320"/>
                    <a:chExt cx="185760" cy="10296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236484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140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8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5"/>
          <a:stretch/>
        </p:blipFill>
        <p:spPr>
          <a:xfrm>
            <a:off x="7255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6"/>
          <a:stretch/>
        </p:blipFill>
        <p:spPr>
          <a:xfrm>
            <a:off x="100394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7"/>
          <a:stretch/>
        </p:blipFill>
        <p:spPr>
          <a:xfrm>
            <a:off x="6873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8"/>
          <a:stretch/>
        </p:blipFill>
        <p:spPr>
          <a:xfrm>
            <a:off x="105538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9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9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9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9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60596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2738280" y="2214721"/>
            <a:ext cx="6929640" cy="10793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>
                <a:solidFill>
                  <a:srgbClr val="0000FF"/>
                </a:solidFill>
                <a:latin typeface="Times New Roman"/>
                <a:ea typeface="Times New Roman"/>
              </a:rPr>
              <a:t>Thể lệ: </a:t>
            </a:r>
            <a:r>
              <a:rPr lang="en-US" sz="3200" spc="-1">
                <a:solidFill>
                  <a:srgbClr val="000000"/>
                </a:solidFill>
                <a:latin typeface="Times New Roman"/>
                <a:ea typeface="Times New Roman"/>
              </a:rPr>
              <a:t>HS nghe và đoán tiếng kêu của các loài động vật quen thuộc” </a:t>
            </a:r>
            <a:endParaRPr lang="en-US" sz="32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ieng-cho-sua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2935200" y="3733800"/>
            <a:ext cx="609600" cy="609600"/>
          </a:xfrm>
          <a:prstGeom prst="rect">
            <a:avLst/>
          </a:prstGeom>
        </p:spPr>
      </p:pic>
      <p:pic>
        <p:nvPicPr>
          <p:cNvPr id="3" name="Tieng-vit-keu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791200" y="3733800"/>
            <a:ext cx="609600" cy="609600"/>
          </a:xfrm>
          <a:prstGeom prst="rect">
            <a:avLst/>
          </a:prstGeom>
        </p:spPr>
      </p:pic>
      <p:pic>
        <p:nvPicPr>
          <p:cNvPr id="4" name="Tieng-con-ech-keu-www.tiengdong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8531760" y="371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Widescreen</PresentationFormat>
  <Paragraphs>5</Paragraphs>
  <Slides>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2025-02-23T03:10:31Z</dcterms:created>
  <dcterms:modified xsi:type="dcterms:W3CDTF">2025-02-23T03:10:51Z</dcterms:modified>
</cp:coreProperties>
</file>