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C3683-B84D-01D7-BD22-B06CFB7B3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26E3E3-0629-9246-1A65-C4DB87CA3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D2950-4485-85C9-17C7-D6A3F63BC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4DC99-C0F2-79FC-A2A7-0EF35D02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79289-AFC8-8213-987B-35A09A53D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0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AA386-DA18-D06D-5E82-5709CC786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399198-8D9B-DE5C-45D6-9D0202489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E1C50-147C-6E8D-E10A-7FBA220C6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313BA-BFB9-0A27-63A7-F3512CAFB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50D44-0C88-04C0-9471-0437DBCB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8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5AF054-DFA1-A0A4-8C6E-64AED9DCF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7EC8A9-6873-A44F-5A3F-93CA124F4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F6DFE-F05A-F317-682A-F26A5B2FF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F1213-9707-B520-2E3E-4A60797F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B18D-EA0E-9D86-8CA8-55EF0B845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9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F5374-A105-79B5-2EF5-D1B467E89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D16A0-1BD2-66B0-0B87-23C8AE1A0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2CD2B-AE60-92F8-5EC7-25C611C4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30D54-CF39-77E4-5CC2-389E4F08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C5C97-A34F-51C2-5EA2-474FA674D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3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FCFB5-66BC-663A-4C5D-203E70A4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E9CE7-0E86-9917-ACEB-81DE9F0A9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93FEE-C3B1-DD3B-A33A-A0D54AB0D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30450-1CA6-DECB-081E-069AAB166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6B25B-8944-09A5-F06E-082E30D2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7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C4302-5F13-EA3D-79DB-A097B0075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A3EBF-6C3C-DA82-71CE-087110B5A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EA422-F0FF-F13A-57E8-25E109EFF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D1716-6B9A-2D1A-B6DC-985F8D09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1DEAA-92DA-E0E6-E523-0E344B6EE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6F167-586D-CAAC-FDF6-2377AFBD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6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08708-6679-28D3-CC2B-7D08FA1B3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C5CB5-DBCD-B537-98D7-FD1981CEC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4A862-C7DA-999F-950B-7E0273138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28386-6344-445A-98A2-F0EEA514A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D07334-C0A3-0E6A-EC0D-53A3A95F4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FBAD97-620B-D4BB-C358-4A7B58F3D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C6D318-47D4-F374-5F22-757898319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26D94-8DC8-D059-473B-66C3A6AFF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4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301CE-46E5-8A4E-FE9D-C40949D6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AB7EDA-FB7F-416A-D02E-37FABBFCD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5B49E-72B5-5538-921B-20C4E2562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9C307-B8CD-A27D-D656-CB1D75C75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1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B5515A-40BE-400A-5925-28772806C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7EE65-FA4C-ADF9-3798-350C9568F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FE14C-3A07-6577-AE71-7AD5B8C4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8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096B9-1ED8-3F88-0DC7-1D28A665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A7016-F6DA-72D4-23DF-AC67EFBEA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61A5A-4B24-4E6A-9AAC-493529F49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366D1-3147-6136-C043-122FF7A32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1CCFC-B29D-5BF5-2D53-3AEA2D106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80404-C82E-65BB-A330-E0FA6728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6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6D2EE-E032-1081-9B0E-F31241E42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B5A9C2-BC38-E1AE-424F-EF09FAD81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A702E-5744-EB03-9267-46B0E0925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7CD97-992B-F319-D4AD-A84EC039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DC167-4897-7346-8ADB-14A7D8E47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18DAC-4645-1BE8-B591-0B81ED74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1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C07C1D-56EC-FE4B-33A7-65B99CC0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BF60E-7CCA-B20D-A0D7-49EEB8E86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AC697-8CAD-432A-1091-A9EDB3D14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B2398-B946-7B9E-4CFE-C582577F7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92427-F47B-A123-E0EC-7EA91283E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60960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2" name="Rectangle 5"/>
          <p:cNvSpPr/>
          <p:nvPr/>
        </p:nvSpPr>
        <p:spPr>
          <a:xfrm>
            <a:off x="46671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Rectangle 6"/>
          <p:cNvSpPr/>
          <p:nvPr/>
        </p:nvSpPr>
        <p:spPr>
          <a:xfrm>
            <a:off x="1666920" y="2143080"/>
            <a:ext cx="9001080" cy="18699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4" name="Picture 4" descr="pcp_download_120"/>
          <p:cNvPicPr/>
          <p:nvPr/>
        </p:nvPicPr>
        <p:blipFill>
          <a:blip r:embed="rId3"/>
          <a:stretch/>
        </p:blipFill>
        <p:spPr>
          <a:xfrm>
            <a:off x="24956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14" descr="AG00130_"/>
          <p:cNvPicPr/>
          <p:nvPr/>
        </p:nvPicPr>
        <p:blipFill>
          <a:blip r:embed="rId4"/>
          <a:stretch/>
        </p:blipFill>
        <p:spPr>
          <a:xfrm rot="14504400">
            <a:off x="70784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8" descr="000o"/>
          <p:cNvPicPr/>
          <p:nvPr/>
        </p:nvPicPr>
        <p:blipFill>
          <a:blip r:embed="rId5"/>
          <a:stretch/>
        </p:blipFill>
        <p:spPr>
          <a:xfrm>
            <a:off x="5700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9" descr="000o"/>
          <p:cNvPicPr/>
          <p:nvPr/>
        </p:nvPicPr>
        <p:blipFill>
          <a:blip r:embed="rId5"/>
          <a:stretch/>
        </p:blipFill>
        <p:spPr>
          <a:xfrm>
            <a:off x="5700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0" descr="000o"/>
          <p:cNvPicPr/>
          <p:nvPr/>
        </p:nvPicPr>
        <p:blipFill>
          <a:blip r:embed="rId5"/>
          <a:stretch/>
        </p:blipFill>
        <p:spPr>
          <a:xfrm rot="16200000">
            <a:off x="-27214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9" name="Picture 11" descr="000o"/>
          <p:cNvPicPr/>
          <p:nvPr/>
        </p:nvPicPr>
        <p:blipFill>
          <a:blip r:embed="rId5"/>
          <a:stretch/>
        </p:blipFill>
        <p:spPr>
          <a:xfrm rot="16200000">
            <a:off x="81667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2"/>
          <a:stretch/>
        </p:blipFill>
        <p:spPr>
          <a:xfrm>
            <a:off x="27526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6323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4"/>
          <a:stretch/>
        </p:blipFill>
        <p:spPr>
          <a:xfrm>
            <a:off x="60960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22882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8603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5"/>
          <a:stretch/>
        </p:blipFill>
        <p:spPr>
          <a:xfrm>
            <a:off x="33402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1152480" y="237960"/>
            <a:ext cx="10064880" cy="1097280"/>
            <a:chOff x="542880" y="237960"/>
            <a:chExt cx="10064880" cy="1097280"/>
          </a:xfrm>
        </p:grpSpPr>
        <p:pic>
          <p:nvPicPr>
            <p:cNvPr id="73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21525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" name="Text Box 26"/>
          <p:cNvSpPr/>
          <p:nvPr/>
        </p:nvSpPr>
        <p:spPr>
          <a:xfrm>
            <a:off x="3095760" y="428760"/>
            <a:ext cx="575784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spc="-1">
                <a:solidFill>
                  <a:srgbClr val="0000FF"/>
                </a:solidFill>
                <a:latin typeface="Times New Roman"/>
                <a:ea typeface="Times New Roman"/>
              </a:rPr>
              <a:t>Nhìn tranh đoán tên bài hát?</a:t>
            </a:r>
            <a:endParaRPr lang="en-US" sz="32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Rectangle 122"/>
          <p:cNvSpPr/>
          <p:nvPr/>
        </p:nvSpPr>
        <p:spPr>
          <a:xfrm>
            <a:off x="21525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" name="Group 79"/>
          <p:cNvGrpSpPr/>
          <p:nvPr/>
        </p:nvGrpSpPr>
        <p:grpSpPr>
          <a:xfrm>
            <a:off x="2409960" y="1293840"/>
            <a:ext cx="7629480" cy="4206960"/>
            <a:chOff x="1800360" y="1293840"/>
            <a:chExt cx="7629480" cy="4206960"/>
          </a:xfrm>
        </p:grpSpPr>
        <p:sp>
          <p:nvSpPr>
            <p:cNvPr id="8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9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9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9165240" y="1545120"/>
                    <a:ext cx="183240" cy="101880"/>
                    <a:chOff x="9165240" y="1545120"/>
                    <a:chExt cx="183240" cy="10188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5240" y="1545120"/>
                      <a:ext cx="1832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9180360" y="1563120"/>
                      <a:ext cx="1533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90316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805240" y="1545120"/>
                    <a:ext cx="196920" cy="101880"/>
                    <a:chOff x="8805240" y="1545120"/>
                    <a:chExt cx="196920" cy="10188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5240" y="1545120"/>
                      <a:ext cx="196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823600" y="1563120"/>
                      <a:ext cx="159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8579160" y="1296720"/>
                    <a:ext cx="45864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8494560" y="1545120"/>
                    <a:ext cx="178200" cy="101880"/>
                    <a:chOff x="8494560" y="1545120"/>
                    <a:chExt cx="178200" cy="10188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4560" y="1545120"/>
                      <a:ext cx="178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8508960" y="1563120"/>
                      <a:ext cx="1490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824940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8182440" y="1545120"/>
                    <a:ext cx="195480" cy="101880"/>
                    <a:chOff x="8182440" y="1545120"/>
                    <a:chExt cx="195480" cy="10188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2440" y="1545120"/>
                      <a:ext cx="1954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8200440" y="1563120"/>
                      <a:ext cx="1587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922160" y="1296720"/>
                    <a:ext cx="44028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850160" y="1545120"/>
                    <a:ext cx="183960" cy="101880"/>
                    <a:chOff x="7850160" y="1545120"/>
                    <a:chExt cx="183960" cy="10188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0160" y="1545120"/>
                      <a:ext cx="1839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864920" y="1563120"/>
                      <a:ext cx="154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759852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7511400" y="1544760"/>
                    <a:ext cx="209880" cy="101880"/>
                    <a:chOff x="7511400" y="1544760"/>
                    <a:chExt cx="20988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11400" y="1544760"/>
                      <a:ext cx="2098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7530480" y="1562760"/>
                      <a:ext cx="170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7265520" y="1293840"/>
                    <a:ext cx="4179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7195320" y="1544760"/>
                    <a:ext cx="169920" cy="101880"/>
                    <a:chOff x="7195320" y="1544760"/>
                    <a:chExt cx="16992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532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720864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850440" y="1544760"/>
                    <a:ext cx="166320" cy="101880"/>
                    <a:chOff x="6850440" y="1544760"/>
                    <a:chExt cx="1663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044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86556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6544440" y="1544760"/>
                    <a:ext cx="199080" cy="101880"/>
                    <a:chOff x="6544440" y="1544760"/>
                    <a:chExt cx="19908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4440" y="1544760"/>
                      <a:ext cx="1990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559920" y="1562760"/>
                      <a:ext cx="1666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6287760" y="1293840"/>
                    <a:ext cx="432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6200640" y="1544760"/>
                    <a:ext cx="218880" cy="101880"/>
                    <a:chOff x="6200640" y="1544760"/>
                    <a:chExt cx="218880" cy="10188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00640" y="1544760"/>
                      <a:ext cx="2188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6220080" y="1562760"/>
                      <a:ext cx="177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963760" y="1293840"/>
                    <a:ext cx="4395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878440" y="1544760"/>
                    <a:ext cx="214200" cy="101880"/>
                    <a:chOff x="5878440" y="1544760"/>
                    <a:chExt cx="214200" cy="10188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8440" y="1544760"/>
                      <a:ext cx="214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895000" y="1562760"/>
                      <a:ext cx="179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636880" y="1293840"/>
                    <a:ext cx="406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5598720" y="1543680"/>
                    <a:ext cx="218160" cy="102600"/>
                    <a:chOff x="5598720" y="1543680"/>
                    <a:chExt cx="218160" cy="10260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3680"/>
                      <a:ext cx="21816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5619240" y="1561320"/>
                      <a:ext cx="1771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5361120" y="129636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5297040" y="1543680"/>
                    <a:ext cx="198720" cy="102600"/>
                    <a:chOff x="5297040" y="1543680"/>
                    <a:chExt cx="198720" cy="10260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7040" y="1543680"/>
                      <a:ext cx="1987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5313240" y="156132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5037120" y="1296360"/>
                    <a:ext cx="378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978800" y="1543680"/>
                    <a:ext cx="184320" cy="102600"/>
                    <a:chOff x="4978800" y="1543680"/>
                    <a:chExt cx="184320" cy="10260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8800" y="1543680"/>
                      <a:ext cx="1843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996080" y="1561320"/>
                      <a:ext cx="149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707360" y="1296360"/>
                    <a:ext cx="451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644360" y="1543680"/>
                    <a:ext cx="191520" cy="102600"/>
                    <a:chOff x="4644360" y="1543680"/>
                    <a:chExt cx="191520" cy="10260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4360" y="1543680"/>
                      <a:ext cx="1915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659840" y="1561320"/>
                      <a:ext cx="1602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4380120" y="1296360"/>
                    <a:ext cx="408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4313160" y="1543680"/>
                    <a:ext cx="199080" cy="102600"/>
                    <a:chOff x="4313160" y="1543680"/>
                    <a:chExt cx="199080" cy="10260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3160" y="1543680"/>
                      <a:ext cx="19908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331520" y="1561320"/>
                      <a:ext cx="1616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4056480" y="1296360"/>
                    <a:ext cx="4132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4001400" y="1543320"/>
                    <a:ext cx="177840" cy="102960"/>
                    <a:chOff x="4001400" y="1543320"/>
                    <a:chExt cx="17784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01400" y="1543320"/>
                      <a:ext cx="1778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4015440" y="1560960"/>
                      <a:ext cx="1486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723480" y="1293840"/>
                    <a:ext cx="3664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650760" y="1543320"/>
                    <a:ext cx="201600" cy="102960"/>
                    <a:chOff x="3650760" y="1543320"/>
                    <a:chExt cx="20160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50760" y="1543320"/>
                      <a:ext cx="201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669120" y="1560960"/>
                      <a:ext cx="1638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3396600" y="1293840"/>
                    <a:ext cx="392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3331800" y="1543320"/>
                    <a:ext cx="196560" cy="102960"/>
                    <a:chOff x="3331800" y="1543320"/>
                    <a:chExt cx="19656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31800" y="1543320"/>
                      <a:ext cx="196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3347280" y="1560960"/>
                      <a:ext cx="164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3072600" y="1293840"/>
                    <a:ext cx="401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3021480" y="1543320"/>
                    <a:ext cx="180000" cy="102960"/>
                    <a:chOff x="3021480" y="1543320"/>
                    <a:chExt cx="18000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21480" y="1543320"/>
                      <a:ext cx="1800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3037680" y="1560960"/>
                      <a:ext cx="1461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745720" y="1293840"/>
                    <a:ext cx="432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3" name="Freeform 149"/>
                  <p:cNvGrpSpPr/>
                  <p:nvPr/>
                </p:nvGrpSpPr>
                <p:grpSpPr>
                  <a:xfrm>
                    <a:off x="2703600" y="1543320"/>
                    <a:ext cx="173880" cy="102960"/>
                    <a:chOff x="2703600" y="1543320"/>
                    <a:chExt cx="173880" cy="102960"/>
                  </a:xfrm>
                </p:grpSpPr>
                <p:pic>
                  <p:nvPicPr>
                    <p:cNvPr id="19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3600" y="1543320"/>
                      <a:ext cx="1738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5" name="Freeform 194"/>
                    <p:cNvSpPr/>
                    <p:nvPr/>
                  </p:nvSpPr>
                  <p:spPr>
                    <a:xfrm>
                      <a:off x="2716920" y="1560960"/>
                      <a:ext cx="1454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6" name="Freeform 191"/>
                  <p:cNvSpPr/>
                  <p:nvPr/>
                </p:nvSpPr>
                <p:spPr>
                  <a:xfrm>
                    <a:off x="2421720" y="1293840"/>
                    <a:ext cx="4356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8" name="Freeform 149"/>
                  <p:cNvGrpSpPr/>
                  <p:nvPr/>
                </p:nvGrpSpPr>
                <p:grpSpPr>
                  <a:xfrm>
                    <a:off x="2363040" y="1543320"/>
                    <a:ext cx="187560" cy="102960"/>
                    <a:chOff x="2363040" y="1543320"/>
                    <a:chExt cx="187560" cy="102960"/>
                  </a:xfrm>
                </p:grpSpPr>
                <p:pic>
                  <p:nvPicPr>
                    <p:cNvPr id="19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3040" y="1543320"/>
                      <a:ext cx="187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00" name="Freeform 199"/>
                    <p:cNvSpPr/>
                    <p:nvPr/>
                  </p:nvSpPr>
                  <p:spPr>
                    <a:xfrm>
                      <a:off x="237960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01" name="Freeform 191"/>
                  <p:cNvSpPr/>
                  <p:nvPr/>
                </p:nvSpPr>
                <p:spPr>
                  <a:xfrm>
                    <a:off x="2094840" y="1293840"/>
                    <a:ext cx="4165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202" name="Picture 13" descr="5"/>
          <p:cNvPicPr/>
          <p:nvPr/>
        </p:nvPicPr>
        <p:blipFill>
          <a:blip r:embed="rId9"/>
          <a:stretch/>
        </p:blipFill>
        <p:spPr>
          <a:xfrm>
            <a:off x="7255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2" descr="5"/>
          <p:cNvPicPr/>
          <p:nvPr/>
        </p:nvPicPr>
        <p:blipFill>
          <a:blip r:embed="rId10"/>
          <a:stretch/>
        </p:blipFill>
        <p:spPr>
          <a:xfrm>
            <a:off x="100394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12" descr="5"/>
          <p:cNvPicPr/>
          <p:nvPr/>
        </p:nvPicPr>
        <p:blipFill>
          <a:blip r:embed="rId11"/>
          <a:stretch/>
        </p:blipFill>
        <p:spPr>
          <a:xfrm>
            <a:off x="6873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3" descr="5"/>
          <p:cNvPicPr/>
          <p:nvPr/>
        </p:nvPicPr>
        <p:blipFill>
          <a:blip r:embed="rId12"/>
          <a:stretch/>
        </p:blipFill>
        <p:spPr>
          <a:xfrm>
            <a:off x="105538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13"/>
          <a:stretch/>
        </p:blipFill>
        <p:spPr>
          <a:xfrm>
            <a:off x="5700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13"/>
          <a:stretch/>
        </p:blipFill>
        <p:spPr>
          <a:xfrm>
            <a:off x="5700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13"/>
          <a:stretch/>
        </p:blipFill>
        <p:spPr>
          <a:xfrm rot="16200000">
            <a:off x="-27214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13"/>
          <a:stretch/>
        </p:blipFill>
        <p:spPr>
          <a:xfrm rot="16200000">
            <a:off x="81667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0" name="AutoShape 151"/>
          <p:cNvSpPr/>
          <p:nvPr/>
        </p:nvSpPr>
        <p:spPr>
          <a:xfrm>
            <a:off x="60596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1" name="Picture 11" descr="D:\GIÁO ÁN 1 2020-2021\HÌNH SOẠN GIÁO ÁN\Học hát\GÀ GÁY\1.png"/>
          <p:cNvPicPr/>
          <p:nvPr/>
        </p:nvPicPr>
        <p:blipFill>
          <a:blip r:embed="rId14"/>
          <a:stretch/>
        </p:blipFill>
        <p:spPr>
          <a:xfrm>
            <a:off x="2420760" y="1857240"/>
            <a:ext cx="7601040" cy="3643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</cp:revision>
  <dcterms:created xsi:type="dcterms:W3CDTF">2025-02-23T03:10:31Z</dcterms:created>
  <dcterms:modified xsi:type="dcterms:W3CDTF">2025-02-23T03:11:27Z</dcterms:modified>
</cp:coreProperties>
</file>