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7" r:id="rId2"/>
    <p:sldId id="259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94660"/>
  </p:normalViewPr>
  <p:slideViewPr>
    <p:cSldViewPr snapToGrid="0">
      <p:cViewPr varScale="1">
        <p:scale>
          <a:sx n="74" d="100"/>
          <a:sy n="74" d="100"/>
        </p:scale>
        <p:origin x="340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ADC5B0-6F37-4E5A-A58F-6F5B53F8E4DD}" type="datetimeFigureOut">
              <a:rPr lang="en-US" smtClean="0"/>
              <a:t>2/23/2025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A1B9C6F-74EF-40E4-9A8F-51EC406C40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0593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FC3683-B84D-01D7-BD22-B06CFB7B3B9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F26E3E3-0629-9246-1A65-C4DB87CA382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1AD2950-4485-85C9-17C7-D6A3F63BC0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8DBFFD-8473-4855-A737-72E4DF3D6EC4}" type="datetimeFigureOut">
              <a:rPr lang="en-US" smtClean="0"/>
              <a:t>2/23/2025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434DC99-C0F2-79FC-A2A7-0EF35D027A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D179289-AFC8-8213-987B-35A09A53DD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18ED2-38FB-471D-8821-9D87BFAB7E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08040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9AA386-DA18-D06D-5E82-5709CC7866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7399198-8D9B-DE5C-45D6-9D020248951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5E1C50-147C-6E8D-E10A-7FBA220C63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8DBFFD-8473-4855-A737-72E4DF3D6EC4}" type="datetimeFigureOut">
              <a:rPr lang="en-US" smtClean="0"/>
              <a:t>2/23/2025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28313BA-BFB9-0A27-63A7-F3512CAFBD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350D44-0C88-04C0-9471-0437DBCB9E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18ED2-38FB-471D-8821-9D87BFAB7E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97893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C5AF054-DFA1-A0A4-8C6E-64AED9DCF45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07EC8A9-6873-A44F-5A3F-93CA124F49F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04F6DFE-F05A-F317-682A-F26A5B2FFD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8DBFFD-8473-4855-A737-72E4DF3D6EC4}" type="datetimeFigureOut">
              <a:rPr lang="en-US" smtClean="0"/>
              <a:t>2/23/2025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68F1213-9707-B520-2E3E-4A60797F4B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1C5B18D-EA0E-9D86-8CA8-55EF0B845B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18ED2-38FB-471D-8821-9D87BFAB7E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06937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8F5374-A105-79B5-2EF5-D1B467E89B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3D16A0-1BD2-66B0-0B87-23C8AE1A05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32CD2B-AE60-92F8-5EC7-25C611C4F1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8DBFFD-8473-4855-A737-72E4DF3D6EC4}" type="datetimeFigureOut">
              <a:rPr lang="en-US" smtClean="0"/>
              <a:t>2/23/2025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C030D54-CF39-77E4-5CC2-389E4F08C7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FC5C97-A34F-51C2-5EA2-474FA674D6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18ED2-38FB-471D-8821-9D87BFAB7E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63364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AFCFB5-66BC-663A-4C5D-203E70A4C8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A0E9CE7-0E86-9917-ACEB-81DE9F0A929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8E93FEE-C3B1-DD3B-A33A-A0D54AB0D2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8DBFFD-8473-4855-A737-72E4DF3D6EC4}" type="datetimeFigureOut">
              <a:rPr lang="en-US" smtClean="0"/>
              <a:t>2/23/2025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5E30450-1CA6-DECB-081E-069AAB1664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286B25B-8944-09A5-F06E-082E30D21B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18ED2-38FB-471D-8821-9D87BFAB7E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09729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6C4302-5F13-EA3D-79DB-A097B0075B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1A3EBF-6C3C-DA82-71CE-087110B5A31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EDEA422-F0FF-F13A-57E8-25E109EFF94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C8D1716-6B9A-2D1A-B6DC-985F8D09E6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8DBFFD-8473-4855-A737-72E4DF3D6EC4}" type="datetimeFigureOut">
              <a:rPr lang="en-US" smtClean="0"/>
              <a:t>2/23/2025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AB1DEAA-92DA-E0E6-E523-0E344B6EEF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896F167-586D-CAAC-FDF6-2377AFBDB9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18ED2-38FB-471D-8821-9D87BFAB7E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33693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008708-6679-28D3-CC2B-7D08FA1B3B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EEC5CB5-DBCD-B537-98D7-FD1981CECC8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B84A862-C7DA-999F-950B-7E0273138FD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E828386-6344-445A-98A2-F0EEA514A1D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FD07334-C0A3-0E6A-EC0D-53A3A95F495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4FBAD97-620B-D4BB-C358-4A7B58F3D8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8DBFFD-8473-4855-A737-72E4DF3D6EC4}" type="datetimeFigureOut">
              <a:rPr lang="en-US" smtClean="0"/>
              <a:t>2/23/2025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2C6D318-47D4-F374-5F22-757898319B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E426D94-8DC8-D059-473B-66C3A6AFF3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18ED2-38FB-471D-8821-9D87BFAB7E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32404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E301CE-46E5-8A4E-FE9D-C40949D686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9AB7EDA-FB7F-416A-D02E-37FABBFCDC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8DBFFD-8473-4855-A737-72E4DF3D6EC4}" type="datetimeFigureOut">
              <a:rPr lang="en-US" smtClean="0"/>
              <a:t>2/23/2025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525B49E-72B5-5538-921B-20C4E25629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059C307-B8CD-A27D-D656-CB1D75C759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18ED2-38FB-471D-8821-9D87BFAB7E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59154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4B5515A-40BE-400A-5925-28772806C9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8DBFFD-8473-4855-A737-72E4DF3D6EC4}" type="datetimeFigureOut">
              <a:rPr lang="en-US" smtClean="0"/>
              <a:t>2/23/2025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517EE65-FA4C-ADF9-3798-350C9568F8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35FE14C-3A07-6577-AE71-7AD5B8C47B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18ED2-38FB-471D-8821-9D87BFAB7E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89846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2096B9-1ED8-3F88-0DC7-1D28A6651A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0A7016-F6DA-72D4-23DF-AC67EFBEAE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0B61A5A-4B24-4E6A-9AAC-493529F49E9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14366D1-3147-6136-C043-122FF7A328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8DBFFD-8473-4855-A737-72E4DF3D6EC4}" type="datetimeFigureOut">
              <a:rPr lang="en-US" smtClean="0"/>
              <a:t>2/23/2025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5B1CCFC-B29D-5BF5-2D53-3AEA2D1061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6280404-C82E-65BB-A330-E0FA672831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18ED2-38FB-471D-8821-9D87BFAB7E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79674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76D2EE-E032-1081-9B0E-F31241E426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8B5A9C2-BC38-E1AE-424F-EF09FAD8168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61A702E-5744-EB03-9267-46B0E092520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357CD97-992B-F319-D4AD-A84EC0392F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8DBFFD-8473-4855-A737-72E4DF3D6EC4}" type="datetimeFigureOut">
              <a:rPr lang="en-US" smtClean="0"/>
              <a:t>2/23/2025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21DC167-4897-7346-8ADB-14A7D8E477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3018DAC-4645-1BE8-B591-0B81ED742F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18ED2-38FB-471D-8821-9D87BFAB7E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68128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0C07C1D-56EC-FE4B-33A7-65B99CC0D2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FFBF60E-7CCA-B20D-A0D7-49EEB8E86EC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D1AC697-8CAD-432A-1091-A9EDB3D146D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8DBFFD-8473-4855-A737-72E4DF3D6EC4}" type="datetimeFigureOut">
              <a:rPr lang="en-US" smtClean="0"/>
              <a:t>2/23/2025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B2B2398-B946-7B9E-4CFE-C582577F764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1792427-F47B-A123-E0EC-7EA91283E91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418ED2-38FB-471D-8821-9D87BFAB7E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0132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gif"/><Relationship Id="rId4" Type="http://schemas.openxmlformats.org/officeDocument/2006/relationships/image" Target="../media/image3.gif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13" Type="http://schemas.openxmlformats.org/officeDocument/2006/relationships/image" Target="../media/image4.gif"/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12" Type="http://schemas.openxmlformats.org/officeDocument/2006/relationships/image" Target="../media/image15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png"/><Relationship Id="rId11" Type="http://schemas.openxmlformats.org/officeDocument/2006/relationships/image" Target="../media/image14.png"/><Relationship Id="rId5" Type="http://schemas.openxmlformats.org/officeDocument/2006/relationships/image" Target="../media/image8.png"/><Relationship Id="rId10" Type="http://schemas.openxmlformats.org/officeDocument/2006/relationships/image" Target="../media/image13.png"/><Relationship Id="rId4" Type="http://schemas.openxmlformats.org/officeDocument/2006/relationships/image" Target="../media/image7.jpeg"/><Relationship Id="rId9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" name="Picture 9" descr="Kết quả hình ảnh cho nền powerpoint đẹp"/>
          <p:cNvPicPr/>
          <p:nvPr/>
        </p:nvPicPr>
        <p:blipFill>
          <a:blip r:embed="rId2"/>
          <a:stretch/>
        </p:blipFill>
        <p:spPr>
          <a:xfrm>
            <a:off x="609600" y="0"/>
            <a:ext cx="10972800" cy="6858000"/>
          </a:xfrm>
          <a:prstGeom prst="rect">
            <a:avLst/>
          </a:prstGeom>
          <a:ln w="0">
            <a:noFill/>
          </a:ln>
        </p:spPr>
      </p:pic>
      <p:sp>
        <p:nvSpPr>
          <p:cNvPr id="52" name="Rectangle 5"/>
          <p:cNvSpPr/>
          <p:nvPr/>
        </p:nvSpPr>
        <p:spPr>
          <a:xfrm>
            <a:off x="4667160" y="642960"/>
            <a:ext cx="3483000" cy="8766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114120" tIns="57240" rIns="114120" bIns="57240">
            <a:spAutoFit/>
          </a:bodyPr>
          <a:lstStyle/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5000" b="1" spc="-1">
                <a:solidFill>
                  <a:srgbClr val="C00000"/>
                </a:solidFill>
                <a:latin typeface="Times New Roman"/>
                <a:ea typeface="Times New Roman"/>
              </a:rPr>
              <a:t>ÂM NHẠC</a:t>
            </a:r>
            <a:endParaRPr lang="en-US" sz="5000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53" name="Rectangle 6"/>
          <p:cNvSpPr/>
          <p:nvPr/>
        </p:nvSpPr>
        <p:spPr>
          <a:xfrm>
            <a:off x="1666920" y="2143080"/>
            <a:ext cx="9001080" cy="1869924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114120" tIns="57240" rIns="114120" bIns="57240">
            <a:spAutoFit/>
          </a:bodyPr>
          <a:lstStyle/>
          <a:p>
            <a:pPr>
              <a:buClr>
                <a:srgbClr val="1713CB"/>
              </a:buClr>
              <a:buFont typeface="Times New Roman"/>
              <a:buChar char="-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pc="-1">
              <a:solidFill>
                <a:srgbClr val="000000"/>
              </a:solidFill>
              <a:latin typeface="Times New Roman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9600" b="1" spc="-1">
                <a:solidFill>
                  <a:srgbClr val="1713CB"/>
                </a:solidFill>
                <a:latin typeface="Times New Roman"/>
                <a:ea typeface="Times New Roman"/>
              </a:rPr>
              <a:t>KHỞI ĐỘNG</a:t>
            </a:r>
            <a:r>
              <a:rPr lang="en-US" sz="5400" b="1" i="1" spc="-1">
                <a:solidFill>
                  <a:srgbClr val="1713CB"/>
                </a:solidFill>
                <a:latin typeface="Times New Roman"/>
                <a:ea typeface="Times New Roman"/>
              </a:rPr>
              <a:t>                                </a:t>
            </a:r>
            <a:endParaRPr lang="en-US" sz="5400" spc="-1">
              <a:solidFill>
                <a:srgbClr val="000000"/>
              </a:solidFill>
              <a:latin typeface="Times New Roman"/>
            </a:endParaRPr>
          </a:p>
        </p:txBody>
      </p:sp>
      <p:pic>
        <p:nvPicPr>
          <p:cNvPr id="54" name="Picture 4" descr="pcp_download_120"/>
          <p:cNvPicPr/>
          <p:nvPr/>
        </p:nvPicPr>
        <p:blipFill>
          <a:blip r:embed="rId3"/>
          <a:stretch/>
        </p:blipFill>
        <p:spPr>
          <a:xfrm>
            <a:off x="2495640" y="4643280"/>
            <a:ext cx="834840" cy="1714680"/>
          </a:xfrm>
          <a:prstGeom prst="rect">
            <a:avLst/>
          </a:prstGeom>
          <a:ln w="0">
            <a:noFill/>
          </a:ln>
        </p:spPr>
      </p:pic>
      <p:pic>
        <p:nvPicPr>
          <p:cNvPr id="55" name="Picture 14" descr="AG00130_"/>
          <p:cNvPicPr/>
          <p:nvPr/>
        </p:nvPicPr>
        <p:blipFill>
          <a:blip r:embed="rId4"/>
          <a:stretch/>
        </p:blipFill>
        <p:spPr>
          <a:xfrm rot="14504400">
            <a:off x="7078440" y="5034960"/>
            <a:ext cx="741240" cy="766800"/>
          </a:xfrm>
          <a:prstGeom prst="rect">
            <a:avLst/>
          </a:prstGeom>
          <a:ln w="0">
            <a:noFill/>
          </a:ln>
        </p:spPr>
      </p:pic>
      <p:pic>
        <p:nvPicPr>
          <p:cNvPr id="56" name="Picture 8" descr="000o"/>
          <p:cNvPicPr/>
          <p:nvPr/>
        </p:nvPicPr>
        <p:blipFill>
          <a:blip r:embed="rId5"/>
          <a:stretch/>
        </p:blipFill>
        <p:spPr>
          <a:xfrm>
            <a:off x="570000" y="-4680"/>
            <a:ext cx="11012400" cy="101520"/>
          </a:xfrm>
          <a:prstGeom prst="rect">
            <a:avLst/>
          </a:prstGeom>
          <a:ln w="0">
            <a:noFill/>
          </a:ln>
        </p:spPr>
      </p:pic>
      <p:pic>
        <p:nvPicPr>
          <p:cNvPr id="57" name="Picture 9" descr="000o"/>
          <p:cNvPicPr/>
          <p:nvPr/>
        </p:nvPicPr>
        <p:blipFill>
          <a:blip r:embed="rId5"/>
          <a:stretch/>
        </p:blipFill>
        <p:spPr>
          <a:xfrm>
            <a:off x="570000" y="6753240"/>
            <a:ext cx="10994760" cy="101520"/>
          </a:xfrm>
          <a:prstGeom prst="rect">
            <a:avLst/>
          </a:prstGeom>
          <a:ln w="0">
            <a:noFill/>
          </a:ln>
        </p:spPr>
      </p:pic>
      <p:pic>
        <p:nvPicPr>
          <p:cNvPr id="58" name="Picture 10" descr="000o"/>
          <p:cNvPicPr/>
          <p:nvPr/>
        </p:nvPicPr>
        <p:blipFill>
          <a:blip r:embed="rId5"/>
          <a:stretch/>
        </p:blipFill>
        <p:spPr>
          <a:xfrm rot="16200000">
            <a:off x="-2721480" y="3378600"/>
            <a:ext cx="6707160" cy="123840"/>
          </a:xfrm>
          <a:prstGeom prst="rect">
            <a:avLst/>
          </a:prstGeom>
          <a:ln w="0">
            <a:noFill/>
          </a:ln>
        </p:spPr>
      </p:pic>
      <p:pic>
        <p:nvPicPr>
          <p:cNvPr id="59" name="Picture 11" descr="000o"/>
          <p:cNvPicPr/>
          <p:nvPr/>
        </p:nvPicPr>
        <p:blipFill>
          <a:blip r:embed="rId5"/>
          <a:stretch/>
        </p:blipFill>
        <p:spPr>
          <a:xfrm rot="16200000">
            <a:off x="8166720" y="3378600"/>
            <a:ext cx="6707160" cy="123840"/>
          </a:xfrm>
          <a:prstGeom prst="rect">
            <a:avLst/>
          </a:prstGeom>
          <a:ln w="0"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74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600"/>
                            </p:stCondLst>
                            <p:childTnLst>
                              <p:par>
                                <p:cTn id="8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 additive="repl">
                                        <p:cTn id="10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0" name="V.A – Đàn Gà Con (mp3cut.net).mp3"/>
          <p:cNvPicPr/>
          <p:nvPr/>
        </p:nvPicPr>
        <p:blipFill>
          <a:blip r:embed="rId2"/>
          <a:stretch/>
        </p:blipFill>
        <p:spPr>
          <a:xfrm>
            <a:off x="2752680" y="2571840"/>
            <a:ext cx="365040" cy="304560"/>
          </a:xfrm>
          <a:prstGeom prst="rect">
            <a:avLst/>
          </a:prstGeom>
          <a:ln w="0">
            <a:noFill/>
          </a:ln>
        </p:spPr>
      </p:pic>
      <p:pic>
        <p:nvPicPr>
          <p:cNvPr id="61" name="Sang Xuan Doc Tau dan tranh - Linh Thao (mp3cut.net).mp3"/>
          <p:cNvPicPr/>
          <p:nvPr/>
        </p:nvPicPr>
        <p:blipFill>
          <a:blip r:embed="rId3"/>
          <a:stretch/>
        </p:blipFill>
        <p:spPr>
          <a:xfrm>
            <a:off x="5638800" y="1047600"/>
            <a:ext cx="1066680" cy="811440"/>
          </a:xfrm>
          <a:prstGeom prst="rect">
            <a:avLst/>
          </a:prstGeom>
          <a:ln w="0">
            <a:noFill/>
          </a:ln>
        </p:spPr>
      </p:pic>
      <p:pic>
        <p:nvPicPr>
          <p:cNvPr id="62" name="Picture 14"/>
          <p:cNvPicPr/>
          <p:nvPr/>
        </p:nvPicPr>
        <p:blipFill>
          <a:blip r:embed="rId4"/>
          <a:stretch/>
        </p:blipFill>
        <p:spPr>
          <a:xfrm>
            <a:off x="609600" y="-7920"/>
            <a:ext cx="10972800" cy="6865920"/>
          </a:xfrm>
          <a:prstGeom prst="rect">
            <a:avLst/>
          </a:prstGeom>
          <a:ln w="0">
            <a:noFill/>
          </a:ln>
        </p:spPr>
      </p:pic>
      <p:sp>
        <p:nvSpPr>
          <p:cNvPr id="63" name="Rectangle 63"/>
          <p:cNvSpPr/>
          <p:nvPr/>
        </p:nvSpPr>
        <p:spPr>
          <a:xfrm rot="5400000">
            <a:off x="2288280" y="5450760"/>
            <a:ext cx="928800" cy="171360"/>
          </a:xfrm>
          <a:prstGeom prst="rect">
            <a:avLst/>
          </a:prstGeom>
          <a:gradFill rotWithShape="0">
            <a:gsLst>
              <a:gs pos="0">
                <a:srgbClr val="CFCFCF"/>
              </a:gs>
              <a:gs pos="100000">
                <a:srgbClr val="5F5F5F"/>
              </a:gs>
            </a:gsLst>
            <a:lin ang="10800000"/>
          </a:gra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64" name="Rectangle 63"/>
          <p:cNvSpPr/>
          <p:nvPr/>
        </p:nvSpPr>
        <p:spPr>
          <a:xfrm rot="5400000">
            <a:off x="7860360" y="1227960"/>
            <a:ext cx="928800" cy="171360"/>
          </a:xfrm>
          <a:prstGeom prst="rect">
            <a:avLst/>
          </a:prstGeom>
          <a:gradFill rotWithShape="0">
            <a:gsLst>
              <a:gs pos="0">
                <a:srgbClr val="CFCFCF"/>
              </a:gs>
              <a:gs pos="100000">
                <a:srgbClr val="5F5F5F"/>
              </a:gs>
            </a:gsLst>
            <a:lin ang="10800000"/>
          </a:gra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pic>
        <p:nvPicPr>
          <p:cNvPr id="65" name="Group 5"/>
          <p:cNvPicPr/>
          <p:nvPr/>
        </p:nvPicPr>
        <p:blipFill>
          <a:blip r:embed="rId5"/>
          <a:stretch/>
        </p:blipFill>
        <p:spPr>
          <a:xfrm>
            <a:off x="3346320" y="5919840"/>
            <a:ext cx="6212160" cy="772920"/>
          </a:xfrm>
          <a:prstGeom prst="rect">
            <a:avLst/>
          </a:prstGeom>
          <a:ln w="0">
            <a:noFill/>
          </a:ln>
        </p:spPr>
      </p:pic>
      <p:grpSp>
        <p:nvGrpSpPr>
          <p:cNvPr id="66" name="AutoShape 17"/>
          <p:cNvGrpSpPr/>
          <p:nvPr/>
        </p:nvGrpSpPr>
        <p:grpSpPr>
          <a:xfrm>
            <a:off x="1152480" y="-49320"/>
            <a:ext cx="9996480" cy="1384560"/>
            <a:chOff x="542880" y="-49320"/>
            <a:chExt cx="9996480" cy="1384560"/>
          </a:xfrm>
        </p:grpSpPr>
        <p:pic>
          <p:nvPicPr>
            <p:cNvPr id="67" name="AutoShape 17"/>
            <p:cNvPicPr/>
            <p:nvPr/>
          </p:nvPicPr>
          <p:blipFill>
            <a:blip r:embed="rId6"/>
            <a:stretch/>
          </p:blipFill>
          <p:spPr>
            <a:xfrm>
              <a:off x="542880" y="-49320"/>
              <a:ext cx="9996480" cy="138456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68" name="Freeform 67"/>
            <p:cNvSpPr/>
            <p:nvPr/>
          </p:nvSpPr>
          <p:spPr>
            <a:xfrm>
              <a:off x="806400" y="177840"/>
              <a:ext cx="9469440" cy="85572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</p:grpSp>
      <p:grpSp>
        <p:nvGrpSpPr>
          <p:cNvPr id="69" name="Group 27"/>
          <p:cNvGrpSpPr/>
          <p:nvPr/>
        </p:nvGrpSpPr>
        <p:grpSpPr>
          <a:xfrm>
            <a:off x="2152560" y="5848200"/>
            <a:ext cx="1190880" cy="930240"/>
            <a:chOff x="1542960" y="5848200"/>
            <a:chExt cx="1190880" cy="930240"/>
          </a:xfrm>
        </p:grpSpPr>
        <p:sp>
          <p:nvSpPr>
            <p:cNvPr id="70" name="AutoShape 28"/>
            <p:cNvSpPr/>
            <p:nvPr/>
          </p:nvSpPr>
          <p:spPr>
            <a:xfrm rot="16200000">
              <a:off x="1525320" y="6289560"/>
              <a:ext cx="157320" cy="122400"/>
            </a:xfrm>
            <a:custGeom>
              <a:avLst/>
              <a:gdLst/>
              <a:ahLst/>
              <a:cxnLst/>
              <a:rect l="0" t="0" r="r" b="b"/>
              <a:pathLst>
                <a:path w="439" h="342">
                  <a:moveTo>
                    <a:pt x="333" y="341"/>
                  </a:moveTo>
                  <a:lnTo>
                    <a:pt x="333" y="341"/>
                  </a:lnTo>
                  <a:lnTo>
                    <a:pt x="438" y="341"/>
                  </a:lnTo>
                  <a:lnTo>
                    <a:pt x="219" y="0"/>
                  </a:lnTo>
                  <a:lnTo>
                    <a:pt x="0" y="341"/>
                  </a:lnTo>
                  <a:lnTo>
                    <a:pt x="106" y="341"/>
                  </a:lnTo>
                  <a:lnTo>
                    <a:pt x="106" y="341"/>
                  </a:lnTo>
                  <a:lnTo>
                    <a:pt x="333" y="341"/>
                  </a:lnTo>
                </a:path>
              </a:pathLst>
            </a:custGeom>
            <a:gradFill rotWithShape="0">
              <a:gsLst>
                <a:gs pos="0">
                  <a:srgbClr val="000000"/>
                </a:gs>
                <a:gs pos="100000">
                  <a:srgbClr val="9B9B9B"/>
                </a:gs>
              </a:gsLst>
              <a:lin ang="5400000"/>
            </a:gra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71" name="AutoShape 29"/>
            <p:cNvSpPr/>
            <p:nvPr/>
          </p:nvSpPr>
          <p:spPr>
            <a:xfrm rot="5400000">
              <a:off x="2593800" y="6271920"/>
              <a:ext cx="157320" cy="122400"/>
            </a:xfrm>
            <a:custGeom>
              <a:avLst/>
              <a:gdLst/>
              <a:ahLst/>
              <a:cxnLst/>
              <a:rect l="0" t="0" r="r" b="b"/>
              <a:pathLst>
                <a:path w="439" h="342">
                  <a:moveTo>
                    <a:pt x="333" y="341"/>
                  </a:moveTo>
                  <a:lnTo>
                    <a:pt x="333" y="341"/>
                  </a:lnTo>
                  <a:lnTo>
                    <a:pt x="438" y="341"/>
                  </a:lnTo>
                  <a:lnTo>
                    <a:pt x="219" y="0"/>
                  </a:lnTo>
                  <a:lnTo>
                    <a:pt x="0" y="341"/>
                  </a:lnTo>
                  <a:lnTo>
                    <a:pt x="106" y="341"/>
                  </a:lnTo>
                  <a:lnTo>
                    <a:pt x="106" y="341"/>
                  </a:lnTo>
                  <a:lnTo>
                    <a:pt x="333" y="341"/>
                  </a:lnTo>
                </a:path>
              </a:pathLst>
            </a:custGeom>
            <a:gradFill rotWithShape="0">
              <a:gsLst>
                <a:gs pos="0">
                  <a:srgbClr val="000000"/>
                </a:gs>
                <a:gs pos="100000">
                  <a:srgbClr val="9B9B9B"/>
                </a:gs>
              </a:gsLst>
              <a:lin ang="16206000"/>
            </a:gra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72" name="AutoShape 30"/>
            <p:cNvSpPr/>
            <p:nvPr/>
          </p:nvSpPr>
          <p:spPr>
            <a:xfrm rot="10800000">
              <a:off x="2048040" y="6673680"/>
              <a:ext cx="180720" cy="104760"/>
            </a:xfrm>
            <a:custGeom>
              <a:avLst/>
              <a:gdLst/>
              <a:ahLst/>
              <a:cxnLst/>
              <a:rect l="0" t="0" r="r" b="b"/>
              <a:pathLst>
                <a:path w="504" h="293">
                  <a:moveTo>
                    <a:pt x="382" y="292"/>
                  </a:moveTo>
                  <a:lnTo>
                    <a:pt x="382" y="292"/>
                  </a:lnTo>
                  <a:lnTo>
                    <a:pt x="503" y="292"/>
                  </a:lnTo>
                  <a:lnTo>
                    <a:pt x="252" y="0"/>
                  </a:lnTo>
                  <a:lnTo>
                    <a:pt x="0" y="292"/>
                  </a:lnTo>
                  <a:lnTo>
                    <a:pt x="122" y="292"/>
                  </a:lnTo>
                  <a:lnTo>
                    <a:pt x="122" y="292"/>
                  </a:lnTo>
                  <a:lnTo>
                    <a:pt x="382" y="292"/>
                  </a:lnTo>
                </a:path>
              </a:pathLst>
            </a:custGeom>
            <a:gradFill rotWithShape="0">
              <a:gsLst>
                <a:gs pos="0">
                  <a:srgbClr val="000000"/>
                </a:gs>
                <a:gs pos="100000">
                  <a:srgbClr val="9B9B9B"/>
                </a:gs>
              </a:gsLst>
              <a:lin ang="10800000"/>
            </a:gra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73" name="Oval 31"/>
            <p:cNvSpPr/>
            <p:nvPr/>
          </p:nvSpPr>
          <p:spPr>
            <a:xfrm>
              <a:off x="1664640" y="5848200"/>
              <a:ext cx="955080" cy="825480"/>
            </a:xfrm>
            <a:prstGeom prst="ellipse">
              <a:avLst/>
            </a:prstGeom>
            <a:gradFill rotWithShape="0">
              <a:gsLst>
                <a:gs pos="0">
                  <a:srgbClr val="767676"/>
                </a:gs>
                <a:gs pos="50000">
                  <a:srgbClr val="FFFFFF"/>
                </a:gs>
                <a:gs pos="100000">
                  <a:srgbClr val="767676"/>
                </a:gs>
              </a:gsLst>
              <a:lin ang="5400000"/>
            </a:gradFill>
            <a:ln w="57240">
              <a:solidFill>
                <a:srgbClr val="FFFFF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74" name="Oval 32"/>
            <p:cNvSpPr/>
            <p:nvPr/>
          </p:nvSpPr>
          <p:spPr>
            <a:xfrm>
              <a:off x="1719000" y="5894640"/>
              <a:ext cx="845640" cy="730800"/>
            </a:xfrm>
            <a:prstGeom prst="ellipse">
              <a:avLst/>
            </a:prstGeom>
            <a:gradFill rotWithShape="0">
              <a:gsLst>
                <a:gs pos="0">
                  <a:srgbClr val="A2A2A2"/>
                </a:gs>
                <a:gs pos="50000">
                  <a:srgbClr val="FFFFFF"/>
                </a:gs>
                <a:gs pos="100000">
                  <a:srgbClr val="A2A2A2"/>
                </a:gs>
              </a:gsLst>
              <a:lin ang="0"/>
            </a:gra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75" name="Oval 33"/>
            <p:cNvSpPr/>
            <p:nvPr/>
          </p:nvSpPr>
          <p:spPr>
            <a:xfrm>
              <a:off x="1769760" y="5938560"/>
              <a:ext cx="258840" cy="519120"/>
            </a:xfrm>
            <a:prstGeom prst="ellipse">
              <a:avLst/>
            </a:prstGeom>
            <a:gradFill rotWithShape="0">
              <a:gsLst>
                <a:gs pos="0">
                  <a:srgbClr val="FFFFFF"/>
                </a:gs>
                <a:gs pos="50000">
                  <a:srgbClr val="009999"/>
                </a:gs>
                <a:gs pos="100000">
                  <a:srgbClr val="FFFFFF"/>
                </a:gs>
              </a:gsLst>
              <a:lin ang="2700000"/>
            </a:gra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76" name="Oval 34"/>
            <p:cNvSpPr/>
            <p:nvPr/>
          </p:nvSpPr>
          <p:spPr>
            <a:xfrm>
              <a:off x="1768680" y="5937840"/>
              <a:ext cx="259200" cy="519840"/>
            </a:xfrm>
            <a:prstGeom prst="ellipse">
              <a:avLst/>
            </a:prstGeom>
            <a:gradFill rotWithShape="0">
              <a:gsLst>
                <a:gs pos="0">
                  <a:srgbClr val="000000"/>
                </a:gs>
                <a:gs pos="100000">
                  <a:srgbClr val="FFCC00"/>
                </a:gs>
              </a:gsLst>
              <a:lin ang="2700000"/>
            </a:gra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77" name="Oval 35"/>
            <p:cNvSpPr/>
            <p:nvPr/>
          </p:nvSpPr>
          <p:spPr>
            <a:xfrm>
              <a:off x="1818000" y="5979960"/>
              <a:ext cx="648000" cy="519120"/>
            </a:xfrm>
            <a:prstGeom prst="ellipse">
              <a:avLst/>
            </a:prstGeom>
            <a:gradFill rotWithShape="0">
              <a:gsLst>
                <a:gs pos="0">
                  <a:srgbClr val="005353"/>
                </a:gs>
                <a:gs pos="50000">
                  <a:srgbClr val="009999"/>
                </a:gs>
                <a:gs pos="100000">
                  <a:srgbClr val="005353"/>
                </a:gs>
              </a:gsLst>
              <a:lin ang="18900000"/>
            </a:gra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78" name="Oval 36"/>
            <p:cNvSpPr/>
            <p:nvPr/>
          </p:nvSpPr>
          <p:spPr>
            <a:xfrm>
              <a:off x="1818000" y="5980320"/>
              <a:ext cx="648000" cy="519840"/>
            </a:xfrm>
            <a:prstGeom prst="ellipse">
              <a:avLst/>
            </a:prstGeom>
            <a:gradFill rotWithShape="0">
              <a:gsLst>
                <a:gs pos="0">
                  <a:srgbClr val="FFCC00"/>
                </a:gs>
                <a:gs pos="100000">
                  <a:srgbClr val="7C6300"/>
                </a:gs>
              </a:gsLst>
              <a:lin ang="2700000"/>
            </a:gra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</p:grpSp>
      <p:sp>
        <p:nvSpPr>
          <p:cNvPr id="79" name="Text Box 26"/>
          <p:cNvSpPr/>
          <p:nvPr/>
        </p:nvSpPr>
        <p:spPr>
          <a:xfrm>
            <a:off x="1524000" y="344520"/>
            <a:ext cx="9109080" cy="64260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>
            <a:spAutoFit/>
          </a:bodyPr>
          <a:lstStyle/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600" b="1" spc="-1">
                <a:solidFill>
                  <a:srgbClr val="0000FF"/>
                </a:solidFill>
                <a:latin typeface="Cambria"/>
                <a:ea typeface="Times New Roman"/>
              </a:rPr>
              <a:t>TRÒ CHƠI </a:t>
            </a:r>
            <a:r>
              <a:rPr lang="en-US" sz="3600" b="1" spc="-1">
                <a:solidFill>
                  <a:srgbClr val="FF0000"/>
                </a:solidFill>
                <a:latin typeface="Cambria"/>
                <a:ea typeface="Times New Roman"/>
              </a:rPr>
              <a:t>“BỐN MÙA”</a:t>
            </a:r>
            <a:endParaRPr lang="en-US" sz="3600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80" name="Rectangle 122"/>
          <p:cNvSpPr/>
          <p:nvPr/>
        </p:nvSpPr>
        <p:spPr>
          <a:xfrm>
            <a:off x="2152560" y="1239840"/>
            <a:ext cx="8143920" cy="447516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grpSp>
        <p:nvGrpSpPr>
          <p:cNvPr id="81" name="Group 79"/>
          <p:cNvGrpSpPr/>
          <p:nvPr/>
        </p:nvGrpSpPr>
        <p:grpSpPr>
          <a:xfrm>
            <a:off x="2409960" y="1293840"/>
            <a:ext cx="7629480" cy="4206960"/>
            <a:chOff x="1800360" y="1293840"/>
            <a:chExt cx="7629480" cy="4206960"/>
          </a:xfrm>
        </p:grpSpPr>
        <p:sp>
          <p:nvSpPr>
            <p:cNvPr id="82" name="Rectangle 18"/>
            <p:cNvSpPr/>
            <p:nvPr/>
          </p:nvSpPr>
          <p:spPr>
            <a:xfrm>
              <a:off x="1800360" y="1514520"/>
              <a:ext cx="7629480" cy="3986280"/>
            </a:xfrm>
            <a:prstGeom prst="rect">
              <a:avLst/>
            </a:prstGeom>
            <a:solidFill>
              <a:srgbClr val="FFFFFF"/>
            </a:solidFill>
            <a:ln w="0">
              <a:noFill/>
            </a:ln>
            <a:effectLst>
              <a:outerShdw dist="23040" dir="5400000">
                <a:srgbClr val="808080">
                  <a:alpha val="35000"/>
                </a:srgbClr>
              </a:outerShdw>
            </a:effectLst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grpSp>
          <p:nvGrpSpPr>
            <p:cNvPr id="83" name="Group 6"/>
            <p:cNvGrpSpPr/>
            <p:nvPr/>
          </p:nvGrpSpPr>
          <p:grpSpPr>
            <a:xfrm>
              <a:off x="2094840" y="1293840"/>
              <a:ext cx="7264080" cy="353160"/>
              <a:chOff x="2094840" y="1293840"/>
              <a:chExt cx="7264080" cy="353160"/>
            </a:xfrm>
          </p:grpSpPr>
          <p:grpSp>
            <p:nvGrpSpPr>
              <p:cNvPr id="84" name="Gruppe 165"/>
              <p:cNvGrpSpPr/>
              <p:nvPr/>
            </p:nvGrpSpPr>
            <p:grpSpPr>
              <a:xfrm>
                <a:off x="5636880" y="1293840"/>
                <a:ext cx="3722040" cy="353160"/>
                <a:chOff x="5636880" y="1293840"/>
                <a:chExt cx="3722040" cy="353160"/>
              </a:xfrm>
            </p:grpSpPr>
            <p:grpSp>
              <p:nvGrpSpPr>
                <p:cNvPr id="85" name="Gruppe 131"/>
                <p:cNvGrpSpPr/>
                <p:nvPr/>
              </p:nvGrpSpPr>
              <p:grpSpPr>
                <a:xfrm>
                  <a:off x="8903160" y="1296720"/>
                  <a:ext cx="455760" cy="350280"/>
                  <a:chOff x="8903160" y="1296720"/>
                  <a:chExt cx="455760" cy="350280"/>
                </a:xfrm>
              </p:grpSpPr>
              <p:grpSp>
                <p:nvGrpSpPr>
                  <p:cNvPr id="86" name="Freeform 149"/>
                  <p:cNvGrpSpPr/>
                  <p:nvPr/>
                </p:nvGrpSpPr>
                <p:grpSpPr>
                  <a:xfrm>
                    <a:off x="9176760" y="1552320"/>
                    <a:ext cx="176040" cy="94680"/>
                    <a:chOff x="9176760" y="1552320"/>
                    <a:chExt cx="176040" cy="94680"/>
                  </a:xfrm>
                </p:grpSpPr>
                <p:pic>
                  <p:nvPicPr>
                    <p:cNvPr id="87" name="Freeform 149"/>
                    <p:cNvPicPr/>
                    <p:nvPr/>
                  </p:nvPicPr>
                  <p:blipFill>
                    <a:blip r:embed="rId7"/>
                    <a:stretch/>
                  </p:blipFill>
                  <p:spPr>
                    <a:xfrm>
                      <a:off x="9176760" y="1552320"/>
                      <a:ext cx="176040" cy="94680"/>
                    </a:xfrm>
                    <a:prstGeom prst="rect">
                      <a:avLst/>
                    </a:prstGeom>
                    <a:ln w="0">
                      <a:noFill/>
                    </a:ln>
                  </p:spPr>
                </p:pic>
                <p:sp>
                  <p:nvSpPr>
                    <p:cNvPr id="88" name="Freeform 87"/>
                    <p:cNvSpPr/>
                    <p:nvPr/>
                  </p:nvSpPr>
                  <p:spPr>
                    <a:xfrm>
                      <a:off x="9186480" y="1565280"/>
                      <a:ext cx="156960" cy="7092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1600" h="21600">
                          <a:moveTo>
                            <a:pt x="0" y="0"/>
                          </a:moveTo>
                          <a:lnTo>
                            <a:pt x="21600" y="0"/>
                          </a:lnTo>
                          <a:lnTo>
                            <a:pt x="21600" y="21600"/>
                          </a:lnTo>
                          <a:lnTo>
                            <a:pt x="0" y="21600"/>
                          </a:lnTo>
                          <a:lnTo>
                            <a:pt x="0" y="0"/>
                          </a:lnTo>
                          <a:close/>
                        </a:path>
                      </a:pathLst>
                    </a:custGeom>
                    <a:noFill/>
                    <a:ln w="0">
                      <a:noFill/>
                    </a:ln>
                  </p:spPr>
                  <p:style>
                    <a:lnRef idx="0">
                      <a:scrgbClr r="0" g="0" b="0"/>
                    </a:lnRef>
                    <a:fillRef idx="0">
                      <a:scrgbClr r="0" g="0" b="0"/>
                    </a:fillRef>
                    <a:effectRef idx="0">
                      <a:scrgbClr r="0" g="0" b="0"/>
                    </a:effectRef>
                    <a:fontRef idx="minor"/>
                  </p:style>
                </p:sp>
              </p:grpSp>
              <p:sp>
                <p:nvSpPr>
                  <p:cNvPr id="89" name="Freeform 191"/>
                  <p:cNvSpPr/>
                  <p:nvPr/>
                </p:nvSpPr>
                <p:spPr>
                  <a:xfrm>
                    <a:off x="8903160" y="1296720"/>
                    <a:ext cx="455760" cy="31860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78" h="268">
                        <a:moveTo>
                          <a:pt x="232" y="238"/>
                        </a:moveTo>
                        <a:lnTo>
                          <a:pt x="234" y="234"/>
                        </a:lnTo>
                        <a:lnTo>
                          <a:pt x="238" y="230"/>
                        </a:lnTo>
                        <a:lnTo>
                          <a:pt x="240" y="226"/>
                        </a:lnTo>
                        <a:lnTo>
                          <a:pt x="244" y="224"/>
                        </a:lnTo>
                        <a:lnTo>
                          <a:pt x="245" y="219"/>
                        </a:lnTo>
                        <a:lnTo>
                          <a:pt x="249" y="215"/>
                        </a:lnTo>
                        <a:lnTo>
                          <a:pt x="253" y="207"/>
                        </a:lnTo>
                        <a:lnTo>
                          <a:pt x="257" y="202"/>
                        </a:lnTo>
                        <a:lnTo>
                          <a:pt x="261" y="196"/>
                        </a:lnTo>
                        <a:lnTo>
                          <a:pt x="264" y="188"/>
                        </a:lnTo>
                        <a:lnTo>
                          <a:pt x="266" y="181"/>
                        </a:lnTo>
                        <a:lnTo>
                          <a:pt x="270" y="173"/>
                        </a:lnTo>
                        <a:lnTo>
                          <a:pt x="272" y="169"/>
                        </a:lnTo>
                        <a:lnTo>
                          <a:pt x="272" y="165"/>
                        </a:lnTo>
                        <a:lnTo>
                          <a:pt x="274" y="162"/>
                        </a:lnTo>
                        <a:lnTo>
                          <a:pt x="276" y="158"/>
                        </a:lnTo>
                        <a:lnTo>
                          <a:pt x="276" y="152"/>
                        </a:lnTo>
                        <a:lnTo>
                          <a:pt x="276" y="148"/>
                        </a:lnTo>
                        <a:lnTo>
                          <a:pt x="278" y="143"/>
                        </a:lnTo>
                        <a:lnTo>
                          <a:pt x="278" y="139"/>
                        </a:lnTo>
                        <a:lnTo>
                          <a:pt x="278" y="133"/>
                        </a:lnTo>
                        <a:lnTo>
                          <a:pt x="278" y="129"/>
                        </a:lnTo>
                        <a:lnTo>
                          <a:pt x="278" y="125"/>
                        </a:lnTo>
                        <a:lnTo>
                          <a:pt x="278" y="122"/>
                        </a:lnTo>
                        <a:lnTo>
                          <a:pt x="276" y="116"/>
                        </a:lnTo>
                        <a:lnTo>
                          <a:pt x="276" y="112"/>
                        </a:lnTo>
                        <a:lnTo>
                          <a:pt x="274" y="106"/>
                        </a:lnTo>
                        <a:lnTo>
                          <a:pt x="274" y="103"/>
                        </a:lnTo>
                        <a:lnTo>
                          <a:pt x="272" y="97"/>
                        </a:lnTo>
                        <a:lnTo>
                          <a:pt x="270" y="93"/>
                        </a:lnTo>
                        <a:lnTo>
                          <a:pt x="268" y="87"/>
                        </a:lnTo>
                        <a:lnTo>
                          <a:pt x="266" y="84"/>
                        </a:lnTo>
                        <a:lnTo>
                          <a:pt x="263" y="78"/>
                        </a:lnTo>
                        <a:lnTo>
                          <a:pt x="261" y="72"/>
                        </a:lnTo>
                        <a:lnTo>
                          <a:pt x="257" y="67"/>
                        </a:lnTo>
                        <a:lnTo>
                          <a:pt x="253" y="63"/>
                        </a:lnTo>
                        <a:lnTo>
                          <a:pt x="249" y="59"/>
                        </a:lnTo>
                        <a:lnTo>
                          <a:pt x="245" y="53"/>
                        </a:lnTo>
                        <a:lnTo>
                          <a:pt x="242" y="48"/>
                        </a:lnTo>
                        <a:lnTo>
                          <a:pt x="236" y="44"/>
                        </a:lnTo>
                        <a:lnTo>
                          <a:pt x="230" y="40"/>
                        </a:lnTo>
                        <a:lnTo>
                          <a:pt x="225" y="34"/>
                        </a:lnTo>
                        <a:lnTo>
                          <a:pt x="219" y="29"/>
                        </a:lnTo>
                        <a:lnTo>
                          <a:pt x="213" y="25"/>
                        </a:lnTo>
                        <a:lnTo>
                          <a:pt x="205" y="21"/>
                        </a:lnTo>
                        <a:lnTo>
                          <a:pt x="198" y="17"/>
                        </a:lnTo>
                        <a:lnTo>
                          <a:pt x="190" y="11"/>
                        </a:lnTo>
                        <a:lnTo>
                          <a:pt x="183" y="8"/>
                        </a:lnTo>
                        <a:lnTo>
                          <a:pt x="181" y="8"/>
                        </a:lnTo>
                        <a:lnTo>
                          <a:pt x="181" y="6"/>
                        </a:lnTo>
                        <a:lnTo>
                          <a:pt x="177" y="6"/>
                        </a:lnTo>
                        <a:lnTo>
                          <a:pt x="173" y="6"/>
                        </a:lnTo>
                        <a:lnTo>
                          <a:pt x="169" y="4"/>
                        </a:lnTo>
                        <a:lnTo>
                          <a:pt x="164" y="4"/>
                        </a:lnTo>
                        <a:lnTo>
                          <a:pt x="158" y="4"/>
                        </a:lnTo>
                        <a:lnTo>
                          <a:pt x="152" y="4"/>
                        </a:lnTo>
                        <a:lnTo>
                          <a:pt x="143" y="2"/>
                        </a:lnTo>
                        <a:lnTo>
                          <a:pt x="137" y="0"/>
                        </a:lnTo>
                        <a:lnTo>
                          <a:pt x="133" y="0"/>
                        </a:lnTo>
                        <a:lnTo>
                          <a:pt x="129" y="0"/>
                        </a:lnTo>
                        <a:lnTo>
                          <a:pt x="124" y="0"/>
                        </a:lnTo>
                        <a:lnTo>
                          <a:pt x="122" y="2"/>
                        </a:lnTo>
                        <a:lnTo>
                          <a:pt x="116" y="2"/>
                        </a:lnTo>
                        <a:lnTo>
                          <a:pt x="112" y="2"/>
                        </a:lnTo>
                        <a:lnTo>
                          <a:pt x="107" y="2"/>
                        </a:lnTo>
                        <a:lnTo>
                          <a:pt x="103" y="4"/>
                        </a:lnTo>
                        <a:lnTo>
                          <a:pt x="99" y="4"/>
                        </a:lnTo>
                        <a:lnTo>
                          <a:pt x="95" y="4"/>
                        </a:lnTo>
                        <a:lnTo>
                          <a:pt x="91" y="6"/>
                        </a:lnTo>
                        <a:lnTo>
                          <a:pt x="86" y="8"/>
                        </a:lnTo>
                        <a:lnTo>
                          <a:pt x="82" y="8"/>
                        </a:lnTo>
                        <a:lnTo>
                          <a:pt x="76" y="10"/>
                        </a:lnTo>
                        <a:lnTo>
                          <a:pt x="72" y="10"/>
                        </a:lnTo>
                        <a:lnTo>
                          <a:pt x="69" y="11"/>
                        </a:lnTo>
                        <a:lnTo>
                          <a:pt x="63" y="13"/>
                        </a:lnTo>
                        <a:lnTo>
                          <a:pt x="59" y="15"/>
                        </a:lnTo>
                        <a:lnTo>
                          <a:pt x="55" y="17"/>
                        </a:lnTo>
                        <a:lnTo>
                          <a:pt x="51" y="21"/>
                        </a:lnTo>
                        <a:lnTo>
                          <a:pt x="46" y="23"/>
                        </a:lnTo>
                        <a:lnTo>
                          <a:pt x="42" y="25"/>
                        </a:lnTo>
                        <a:lnTo>
                          <a:pt x="38" y="29"/>
                        </a:lnTo>
                        <a:lnTo>
                          <a:pt x="36" y="32"/>
                        </a:lnTo>
                        <a:lnTo>
                          <a:pt x="31" y="36"/>
                        </a:lnTo>
                        <a:lnTo>
                          <a:pt x="29" y="40"/>
                        </a:lnTo>
                        <a:lnTo>
                          <a:pt x="25" y="44"/>
                        </a:lnTo>
                        <a:lnTo>
                          <a:pt x="23" y="48"/>
                        </a:lnTo>
                        <a:lnTo>
                          <a:pt x="19" y="53"/>
                        </a:lnTo>
                        <a:lnTo>
                          <a:pt x="15" y="57"/>
                        </a:lnTo>
                        <a:lnTo>
                          <a:pt x="13" y="61"/>
                        </a:lnTo>
                        <a:lnTo>
                          <a:pt x="12" y="67"/>
                        </a:lnTo>
                        <a:lnTo>
                          <a:pt x="10" y="72"/>
                        </a:lnTo>
                        <a:lnTo>
                          <a:pt x="8" y="78"/>
                        </a:lnTo>
                        <a:lnTo>
                          <a:pt x="4" y="84"/>
                        </a:lnTo>
                        <a:lnTo>
                          <a:pt x="4" y="91"/>
                        </a:lnTo>
                        <a:lnTo>
                          <a:pt x="2" y="97"/>
                        </a:lnTo>
                        <a:lnTo>
                          <a:pt x="2" y="105"/>
                        </a:lnTo>
                        <a:lnTo>
                          <a:pt x="0" y="112"/>
                        </a:lnTo>
                        <a:lnTo>
                          <a:pt x="0" y="120"/>
                        </a:lnTo>
                        <a:lnTo>
                          <a:pt x="0" y="127"/>
                        </a:lnTo>
                        <a:lnTo>
                          <a:pt x="0" y="137"/>
                        </a:lnTo>
                        <a:lnTo>
                          <a:pt x="0" y="145"/>
                        </a:lnTo>
                        <a:lnTo>
                          <a:pt x="2" y="154"/>
                        </a:lnTo>
                        <a:lnTo>
                          <a:pt x="31" y="152"/>
                        </a:lnTo>
                        <a:lnTo>
                          <a:pt x="31" y="150"/>
                        </a:lnTo>
                        <a:lnTo>
                          <a:pt x="31" y="146"/>
                        </a:lnTo>
                        <a:lnTo>
                          <a:pt x="32" y="141"/>
                        </a:lnTo>
                        <a:lnTo>
                          <a:pt x="32" y="137"/>
                        </a:lnTo>
                        <a:lnTo>
                          <a:pt x="34" y="133"/>
                        </a:lnTo>
                        <a:lnTo>
                          <a:pt x="36" y="129"/>
                        </a:lnTo>
                        <a:lnTo>
                          <a:pt x="38" y="124"/>
                        </a:lnTo>
                        <a:lnTo>
                          <a:pt x="40" y="118"/>
                        </a:lnTo>
                        <a:lnTo>
                          <a:pt x="42" y="112"/>
                        </a:lnTo>
                        <a:lnTo>
                          <a:pt x="46" y="106"/>
                        </a:lnTo>
                        <a:lnTo>
                          <a:pt x="48" y="101"/>
                        </a:lnTo>
                        <a:lnTo>
                          <a:pt x="51" y="95"/>
                        </a:lnTo>
                        <a:lnTo>
                          <a:pt x="55" y="89"/>
                        </a:lnTo>
                        <a:lnTo>
                          <a:pt x="59" y="84"/>
                        </a:lnTo>
                        <a:lnTo>
                          <a:pt x="63" y="76"/>
                        </a:lnTo>
                        <a:lnTo>
                          <a:pt x="67" y="70"/>
                        </a:lnTo>
                        <a:lnTo>
                          <a:pt x="72" y="65"/>
                        </a:lnTo>
                        <a:lnTo>
                          <a:pt x="78" y="61"/>
                        </a:lnTo>
                        <a:lnTo>
                          <a:pt x="82" y="55"/>
                        </a:lnTo>
                        <a:lnTo>
                          <a:pt x="89" y="51"/>
                        </a:lnTo>
                        <a:lnTo>
                          <a:pt x="95" y="48"/>
                        </a:lnTo>
                        <a:lnTo>
                          <a:pt x="103" y="44"/>
                        </a:lnTo>
                        <a:lnTo>
                          <a:pt x="105" y="42"/>
                        </a:lnTo>
                        <a:lnTo>
                          <a:pt x="109" y="42"/>
                        </a:lnTo>
                        <a:lnTo>
                          <a:pt x="112" y="40"/>
                        </a:lnTo>
                        <a:lnTo>
                          <a:pt x="118" y="40"/>
                        </a:lnTo>
                        <a:lnTo>
                          <a:pt x="122" y="38"/>
                        </a:lnTo>
                        <a:lnTo>
                          <a:pt x="126" y="38"/>
                        </a:lnTo>
                        <a:lnTo>
                          <a:pt x="129" y="38"/>
                        </a:lnTo>
                        <a:lnTo>
                          <a:pt x="135" y="38"/>
                        </a:lnTo>
                        <a:lnTo>
                          <a:pt x="139" y="38"/>
                        </a:lnTo>
                        <a:lnTo>
                          <a:pt x="143" y="38"/>
                        </a:lnTo>
                        <a:lnTo>
                          <a:pt x="148" y="38"/>
                        </a:lnTo>
                        <a:lnTo>
                          <a:pt x="152" y="40"/>
                        </a:lnTo>
                        <a:lnTo>
                          <a:pt x="158" y="40"/>
                        </a:lnTo>
                        <a:lnTo>
                          <a:pt x="164" y="42"/>
                        </a:lnTo>
                        <a:lnTo>
                          <a:pt x="167" y="44"/>
                        </a:lnTo>
                        <a:lnTo>
                          <a:pt x="173" y="46"/>
                        </a:lnTo>
                        <a:lnTo>
                          <a:pt x="179" y="48"/>
                        </a:lnTo>
                        <a:lnTo>
                          <a:pt x="185" y="49"/>
                        </a:lnTo>
                        <a:lnTo>
                          <a:pt x="188" y="51"/>
                        </a:lnTo>
                        <a:lnTo>
                          <a:pt x="194" y="55"/>
                        </a:lnTo>
                        <a:lnTo>
                          <a:pt x="196" y="57"/>
                        </a:lnTo>
                        <a:lnTo>
                          <a:pt x="202" y="59"/>
                        </a:lnTo>
                        <a:lnTo>
                          <a:pt x="205" y="63"/>
                        </a:lnTo>
                        <a:lnTo>
                          <a:pt x="207" y="65"/>
                        </a:lnTo>
                        <a:lnTo>
                          <a:pt x="213" y="70"/>
                        </a:lnTo>
                        <a:lnTo>
                          <a:pt x="219" y="78"/>
                        </a:lnTo>
                        <a:lnTo>
                          <a:pt x="225" y="84"/>
                        </a:lnTo>
                        <a:lnTo>
                          <a:pt x="228" y="91"/>
                        </a:lnTo>
                        <a:lnTo>
                          <a:pt x="230" y="97"/>
                        </a:lnTo>
                        <a:lnTo>
                          <a:pt x="232" y="106"/>
                        </a:lnTo>
                        <a:lnTo>
                          <a:pt x="234" y="112"/>
                        </a:lnTo>
                        <a:lnTo>
                          <a:pt x="234" y="120"/>
                        </a:lnTo>
                        <a:lnTo>
                          <a:pt x="234" y="124"/>
                        </a:lnTo>
                        <a:lnTo>
                          <a:pt x="234" y="127"/>
                        </a:lnTo>
                        <a:lnTo>
                          <a:pt x="234" y="131"/>
                        </a:lnTo>
                        <a:lnTo>
                          <a:pt x="234" y="137"/>
                        </a:lnTo>
                        <a:lnTo>
                          <a:pt x="232" y="139"/>
                        </a:lnTo>
                        <a:lnTo>
                          <a:pt x="232" y="143"/>
                        </a:lnTo>
                        <a:lnTo>
                          <a:pt x="232" y="148"/>
                        </a:lnTo>
                        <a:lnTo>
                          <a:pt x="232" y="152"/>
                        </a:lnTo>
                        <a:lnTo>
                          <a:pt x="228" y="160"/>
                        </a:lnTo>
                        <a:lnTo>
                          <a:pt x="226" y="165"/>
                        </a:lnTo>
                        <a:lnTo>
                          <a:pt x="223" y="173"/>
                        </a:lnTo>
                        <a:lnTo>
                          <a:pt x="221" y="181"/>
                        </a:lnTo>
                        <a:lnTo>
                          <a:pt x="217" y="188"/>
                        </a:lnTo>
                        <a:lnTo>
                          <a:pt x="213" y="194"/>
                        </a:lnTo>
                        <a:lnTo>
                          <a:pt x="207" y="202"/>
                        </a:lnTo>
                        <a:lnTo>
                          <a:pt x="205" y="207"/>
                        </a:lnTo>
                        <a:lnTo>
                          <a:pt x="200" y="213"/>
                        </a:lnTo>
                        <a:lnTo>
                          <a:pt x="196" y="219"/>
                        </a:lnTo>
                        <a:lnTo>
                          <a:pt x="190" y="224"/>
                        </a:lnTo>
                        <a:lnTo>
                          <a:pt x="186" y="228"/>
                        </a:lnTo>
                        <a:lnTo>
                          <a:pt x="181" y="232"/>
                        </a:lnTo>
                        <a:lnTo>
                          <a:pt x="177" y="236"/>
                        </a:lnTo>
                        <a:lnTo>
                          <a:pt x="173" y="240"/>
                        </a:lnTo>
                        <a:lnTo>
                          <a:pt x="169" y="243"/>
                        </a:lnTo>
                        <a:lnTo>
                          <a:pt x="169" y="245"/>
                        </a:lnTo>
                        <a:lnTo>
                          <a:pt x="169" y="251"/>
                        </a:lnTo>
                        <a:lnTo>
                          <a:pt x="169" y="255"/>
                        </a:lnTo>
                        <a:lnTo>
                          <a:pt x="171" y="257"/>
                        </a:lnTo>
                        <a:lnTo>
                          <a:pt x="173" y="260"/>
                        </a:lnTo>
                        <a:lnTo>
                          <a:pt x="177" y="264"/>
                        </a:lnTo>
                        <a:lnTo>
                          <a:pt x="181" y="266"/>
                        </a:lnTo>
                        <a:lnTo>
                          <a:pt x="185" y="268"/>
                        </a:lnTo>
                        <a:lnTo>
                          <a:pt x="188" y="268"/>
                        </a:lnTo>
                        <a:lnTo>
                          <a:pt x="196" y="264"/>
                        </a:lnTo>
                        <a:lnTo>
                          <a:pt x="200" y="262"/>
                        </a:lnTo>
                        <a:lnTo>
                          <a:pt x="204" y="260"/>
                        </a:lnTo>
                        <a:lnTo>
                          <a:pt x="207" y="259"/>
                        </a:lnTo>
                        <a:lnTo>
                          <a:pt x="211" y="255"/>
                        </a:lnTo>
                        <a:lnTo>
                          <a:pt x="217" y="251"/>
                        </a:lnTo>
                        <a:lnTo>
                          <a:pt x="223" y="247"/>
                        </a:lnTo>
                        <a:lnTo>
                          <a:pt x="226" y="241"/>
                        </a:lnTo>
                        <a:lnTo>
                          <a:pt x="232" y="23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rgbClr val="000000"/>
                      </a:gs>
                      <a:gs pos="100000">
                        <a:srgbClr val="595959"/>
                      </a:gs>
                    </a:gsLst>
                    <a:lin ang="0"/>
                  </a:gradFill>
                  <a:ln w="0">
                    <a:noFill/>
                  </a:ln>
                  <a:effectLst>
                    <a:outerShdw dist="38183" dir="2700000">
                      <a:srgbClr val="000000">
                        <a:alpha val="40000"/>
                      </a:srgbClr>
                    </a:outerShdw>
                  </a:effectLst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minor"/>
                </p:style>
              </p:sp>
            </p:grpSp>
            <p:grpSp>
              <p:nvGrpSpPr>
                <p:cNvPr id="90" name="Gruppe 132"/>
                <p:cNvGrpSpPr/>
                <p:nvPr/>
              </p:nvGrpSpPr>
              <p:grpSpPr>
                <a:xfrm>
                  <a:off x="8579160" y="1296720"/>
                  <a:ext cx="458640" cy="350280"/>
                  <a:chOff x="8579160" y="1296720"/>
                  <a:chExt cx="458640" cy="350280"/>
                </a:xfrm>
              </p:grpSpPr>
              <p:grpSp>
                <p:nvGrpSpPr>
                  <p:cNvPr id="91" name="Freeform 149"/>
                  <p:cNvGrpSpPr/>
                  <p:nvPr/>
                </p:nvGrpSpPr>
                <p:grpSpPr>
                  <a:xfrm>
                    <a:off x="8816040" y="1552320"/>
                    <a:ext cx="181080" cy="94680"/>
                    <a:chOff x="8816040" y="1552320"/>
                    <a:chExt cx="181080" cy="94680"/>
                  </a:xfrm>
                </p:grpSpPr>
                <p:pic>
                  <p:nvPicPr>
                    <p:cNvPr id="92" name="Freeform 149"/>
                    <p:cNvPicPr/>
                    <p:nvPr/>
                  </p:nvPicPr>
                  <p:blipFill>
                    <a:blip r:embed="rId8"/>
                    <a:stretch/>
                  </p:blipFill>
                  <p:spPr>
                    <a:xfrm>
                      <a:off x="8816040" y="1552320"/>
                      <a:ext cx="181080" cy="94680"/>
                    </a:xfrm>
                    <a:prstGeom prst="rect">
                      <a:avLst/>
                    </a:prstGeom>
                    <a:ln w="0">
                      <a:noFill/>
                    </a:ln>
                  </p:spPr>
                </p:pic>
                <p:sp>
                  <p:nvSpPr>
                    <p:cNvPr id="93" name="Freeform 92"/>
                    <p:cNvSpPr/>
                    <p:nvPr/>
                  </p:nvSpPr>
                  <p:spPr>
                    <a:xfrm>
                      <a:off x="8828280" y="1565280"/>
                      <a:ext cx="156240" cy="7092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1600" h="21600">
                          <a:moveTo>
                            <a:pt x="0" y="0"/>
                          </a:moveTo>
                          <a:lnTo>
                            <a:pt x="21600" y="0"/>
                          </a:lnTo>
                          <a:lnTo>
                            <a:pt x="21600" y="21600"/>
                          </a:lnTo>
                          <a:lnTo>
                            <a:pt x="0" y="21600"/>
                          </a:lnTo>
                          <a:lnTo>
                            <a:pt x="0" y="0"/>
                          </a:lnTo>
                          <a:close/>
                        </a:path>
                      </a:pathLst>
                    </a:custGeom>
                    <a:noFill/>
                    <a:ln w="0">
                      <a:noFill/>
                    </a:ln>
                  </p:spPr>
                  <p:style>
                    <a:lnRef idx="0">
                      <a:scrgbClr r="0" g="0" b="0"/>
                    </a:lnRef>
                    <a:fillRef idx="0">
                      <a:scrgbClr r="0" g="0" b="0"/>
                    </a:fillRef>
                    <a:effectRef idx="0">
                      <a:scrgbClr r="0" g="0" b="0"/>
                    </a:effectRef>
                    <a:fontRef idx="minor"/>
                  </p:style>
                </p:sp>
              </p:grpSp>
              <p:sp>
                <p:nvSpPr>
                  <p:cNvPr id="94" name="Freeform 191"/>
                  <p:cNvSpPr/>
                  <p:nvPr/>
                </p:nvSpPr>
                <p:spPr>
                  <a:xfrm>
                    <a:off x="8579160" y="1296720"/>
                    <a:ext cx="458640" cy="31860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78" h="268">
                        <a:moveTo>
                          <a:pt x="232" y="238"/>
                        </a:moveTo>
                        <a:lnTo>
                          <a:pt x="234" y="234"/>
                        </a:lnTo>
                        <a:lnTo>
                          <a:pt x="238" y="230"/>
                        </a:lnTo>
                        <a:lnTo>
                          <a:pt x="240" y="226"/>
                        </a:lnTo>
                        <a:lnTo>
                          <a:pt x="244" y="224"/>
                        </a:lnTo>
                        <a:lnTo>
                          <a:pt x="245" y="219"/>
                        </a:lnTo>
                        <a:lnTo>
                          <a:pt x="249" y="215"/>
                        </a:lnTo>
                        <a:lnTo>
                          <a:pt x="253" y="207"/>
                        </a:lnTo>
                        <a:lnTo>
                          <a:pt x="257" y="202"/>
                        </a:lnTo>
                        <a:lnTo>
                          <a:pt x="261" y="196"/>
                        </a:lnTo>
                        <a:lnTo>
                          <a:pt x="264" y="188"/>
                        </a:lnTo>
                        <a:lnTo>
                          <a:pt x="266" y="181"/>
                        </a:lnTo>
                        <a:lnTo>
                          <a:pt x="270" y="173"/>
                        </a:lnTo>
                        <a:lnTo>
                          <a:pt x="272" y="169"/>
                        </a:lnTo>
                        <a:lnTo>
                          <a:pt x="272" y="165"/>
                        </a:lnTo>
                        <a:lnTo>
                          <a:pt x="274" y="162"/>
                        </a:lnTo>
                        <a:lnTo>
                          <a:pt x="276" y="158"/>
                        </a:lnTo>
                        <a:lnTo>
                          <a:pt x="276" y="152"/>
                        </a:lnTo>
                        <a:lnTo>
                          <a:pt x="276" y="148"/>
                        </a:lnTo>
                        <a:lnTo>
                          <a:pt x="278" y="143"/>
                        </a:lnTo>
                        <a:lnTo>
                          <a:pt x="278" y="139"/>
                        </a:lnTo>
                        <a:lnTo>
                          <a:pt x="278" y="133"/>
                        </a:lnTo>
                        <a:lnTo>
                          <a:pt x="278" y="129"/>
                        </a:lnTo>
                        <a:lnTo>
                          <a:pt x="278" y="125"/>
                        </a:lnTo>
                        <a:lnTo>
                          <a:pt x="278" y="122"/>
                        </a:lnTo>
                        <a:lnTo>
                          <a:pt x="276" y="116"/>
                        </a:lnTo>
                        <a:lnTo>
                          <a:pt x="276" y="112"/>
                        </a:lnTo>
                        <a:lnTo>
                          <a:pt x="274" y="106"/>
                        </a:lnTo>
                        <a:lnTo>
                          <a:pt x="274" y="103"/>
                        </a:lnTo>
                        <a:lnTo>
                          <a:pt x="272" y="97"/>
                        </a:lnTo>
                        <a:lnTo>
                          <a:pt x="270" y="93"/>
                        </a:lnTo>
                        <a:lnTo>
                          <a:pt x="268" y="87"/>
                        </a:lnTo>
                        <a:lnTo>
                          <a:pt x="266" y="84"/>
                        </a:lnTo>
                        <a:lnTo>
                          <a:pt x="263" y="78"/>
                        </a:lnTo>
                        <a:lnTo>
                          <a:pt x="261" y="72"/>
                        </a:lnTo>
                        <a:lnTo>
                          <a:pt x="257" y="67"/>
                        </a:lnTo>
                        <a:lnTo>
                          <a:pt x="253" y="63"/>
                        </a:lnTo>
                        <a:lnTo>
                          <a:pt x="249" y="59"/>
                        </a:lnTo>
                        <a:lnTo>
                          <a:pt x="245" y="53"/>
                        </a:lnTo>
                        <a:lnTo>
                          <a:pt x="242" y="48"/>
                        </a:lnTo>
                        <a:lnTo>
                          <a:pt x="236" y="44"/>
                        </a:lnTo>
                        <a:lnTo>
                          <a:pt x="230" y="40"/>
                        </a:lnTo>
                        <a:lnTo>
                          <a:pt x="225" y="34"/>
                        </a:lnTo>
                        <a:lnTo>
                          <a:pt x="219" y="29"/>
                        </a:lnTo>
                        <a:lnTo>
                          <a:pt x="213" y="25"/>
                        </a:lnTo>
                        <a:lnTo>
                          <a:pt x="205" y="21"/>
                        </a:lnTo>
                        <a:lnTo>
                          <a:pt x="198" y="17"/>
                        </a:lnTo>
                        <a:lnTo>
                          <a:pt x="190" y="11"/>
                        </a:lnTo>
                        <a:lnTo>
                          <a:pt x="183" y="8"/>
                        </a:lnTo>
                        <a:lnTo>
                          <a:pt x="181" y="8"/>
                        </a:lnTo>
                        <a:lnTo>
                          <a:pt x="181" y="6"/>
                        </a:lnTo>
                        <a:lnTo>
                          <a:pt x="177" y="6"/>
                        </a:lnTo>
                        <a:lnTo>
                          <a:pt x="173" y="6"/>
                        </a:lnTo>
                        <a:lnTo>
                          <a:pt x="169" y="4"/>
                        </a:lnTo>
                        <a:lnTo>
                          <a:pt x="164" y="4"/>
                        </a:lnTo>
                        <a:lnTo>
                          <a:pt x="158" y="4"/>
                        </a:lnTo>
                        <a:lnTo>
                          <a:pt x="152" y="4"/>
                        </a:lnTo>
                        <a:lnTo>
                          <a:pt x="143" y="2"/>
                        </a:lnTo>
                        <a:lnTo>
                          <a:pt x="137" y="0"/>
                        </a:lnTo>
                        <a:lnTo>
                          <a:pt x="133" y="0"/>
                        </a:lnTo>
                        <a:lnTo>
                          <a:pt x="129" y="0"/>
                        </a:lnTo>
                        <a:lnTo>
                          <a:pt x="124" y="0"/>
                        </a:lnTo>
                        <a:lnTo>
                          <a:pt x="122" y="2"/>
                        </a:lnTo>
                        <a:lnTo>
                          <a:pt x="116" y="2"/>
                        </a:lnTo>
                        <a:lnTo>
                          <a:pt x="112" y="2"/>
                        </a:lnTo>
                        <a:lnTo>
                          <a:pt x="107" y="2"/>
                        </a:lnTo>
                        <a:lnTo>
                          <a:pt x="103" y="4"/>
                        </a:lnTo>
                        <a:lnTo>
                          <a:pt x="99" y="4"/>
                        </a:lnTo>
                        <a:lnTo>
                          <a:pt x="95" y="4"/>
                        </a:lnTo>
                        <a:lnTo>
                          <a:pt x="91" y="6"/>
                        </a:lnTo>
                        <a:lnTo>
                          <a:pt x="86" y="8"/>
                        </a:lnTo>
                        <a:lnTo>
                          <a:pt x="82" y="8"/>
                        </a:lnTo>
                        <a:lnTo>
                          <a:pt x="76" y="10"/>
                        </a:lnTo>
                        <a:lnTo>
                          <a:pt x="72" y="10"/>
                        </a:lnTo>
                        <a:lnTo>
                          <a:pt x="69" y="11"/>
                        </a:lnTo>
                        <a:lnTo>
                          <a:pt x="63" y="13"/>
                        </a:lnTo>
                        <a:lnTo>
                          <a:pt x="59" y="15"/>
                        </a:lnTo>
                        <a:lnTo>
                          <a:pt x="55" y="17"/>
                        </a:lnTo>
                        <a:lnTo>
                          <a:pt x="51" y="21"/>
                        </a:lnTo>
                        <a:lnTo>
                          <a:pt x="46" y="23"/>
                        </a:lnTo>
                        <a:lnTo>
                          <a:pt x="42" y="25"/>
                        </a:lnTo>
                        <a:lnTo>
                          <a:pt x="38" y="29"/>
                        </a:lnTo>
                        <a:lnTo>
                          <a:pt x="36" y="32"/>
                        </a:lnTo>
                        <a:lnTo>
                          <a:pt x="31" y="36"/>
                        </a:lnTo>
                        <a:lnTo>
                          <a:pt x="29" y="40"/>
                        </a:lnTo>
                        <a:lnTo>
                          <a:pt x="25" y="44"/>
                        </a:lnTo>
                        <a:lnTo>
                          <a:pt x="23" y="48"/>
                        </a:lnTo>
                        <a:lnTo>
                          <a:pt x="19" y="53"/>
                        </a:lnTo>
                        <a:lnTo>
                          <a:pt x="15" y="57"/>
                        </a:lnTo>
                        <a:lnTo>
                          <a:pt x="13" y="61"/>
                        </a:lnTo>
                        <a:lnTo>
                          <a:pt x="12" y="67"/>
                        </a:lnTo>
                        <a:lnTo>
                          <a:pt x="10" y="72"/>
                        </a:lnTo>
                        <a:lnTo>
                          <a:pt x="8" y="78"/>
                        </a:lnTo>
                        <a:lnTo>
                          <a:pt x="4" y="84"/>
                        </a:lnTo>
                        <a:lnTo>
                          <a:pt x="4" y="91"/>
                        </a:lnTo>
                        <a:lnTo>
                          <a:pt x="2" y="97"/>
                        </a:lnTo>
                        <a:lnTo>
                          <a:pt x="2" y="105"/>
                        </a:lnTo>
                        <a:lnTo>
                          <a:pt x="0" y="112"/>
                        </a:lnTo>
                        <a:lnTo>
                          <a:pt x="0" y="120"/>
                        </a:lnTo>
                        <a:lnTo>
                          <a:pt x="0" y="127"/>
                        </a:lnTo>
                        <a:lnTo>
                          <a:pt x="0" y="137"/>
                        </a:lnTo>
                        <a:lnTo>
                          <a:pt x="0" y="145"/>
                        </a:lnTo>
                        <a:lnTo>
                          <a:pt x="2" y="154"/>
                        </a:lnTo>
                        <a:lnTo>
                          <a:pt x="31" y="152"/>
                        </a:lnTo>
                        <a:lnTo>
                          <a:pt x="31" y="150"/>
                        </a:lnTo>
                        <a:lnTo>
                          <a:pt x="31" y="146"/>
                        </a:lnTo>
                        <a:lnTo>
                          <a:pt x="32" y="141"/>
                        </a:lnTo>
                        <a:lnTo>
                          <a:pt x="32" y="137"/>
                        </a:lnTo>
                        <a:lnTo>
                          <a:pt x="34" y="133"/>
                        </a:lnTo>
                        <a:lnTo>
                          <a:pt x="36" y="129"/>
                        </a:lnTo>
                        <a:lnTo>
                          <a:pt x="38" y="124"/>
                        </a:lnTo>
                        <a:lnTo>
                          <a:pt x="40" y="118"/>
                        </a:lnTo>
                        <a:lnTo>
                          <a:pt x="42" y="112"/>
                        </a:lnTo>
                        <a:lnTo>
                          <a:pt x="46" y="106"/>
                        </a:lnTo>
                        <a:lnTo>
                          <a:pt x="48" y="101"/>
                        </a:lnTo>
                        <a:lnTo>
                          <a:pt x="51" y="95"/>
                        </a:lnTo>
                        <a:lnTo>
                          <a:pt x="55" y="89"/>
                        </a:lnTo>
                        <a:lnTo>
                          <a:pt x="59" y="84"/>
                        </a:lnTo>
                        <a:lnTo>
                          <a:pt x="63" y="76"/>
                        </a:lnTo>
                        <a:lnTo>
                          <a:pt x="67" y="70"/>
                        </a:lnTo>
                        <a:lnTo>
                          <a:pt x="72" y="65"/>
                        </a:lnTo>
                        <a:lnTo>
                          <a:pt x="78" y="61"/>
                        </a:lnTo>
                        <a:lnTo>
                          <a:pt x="82" y="55"/>
                        </a:lnTo>
                        <a:lnTo>
                          <a:pt x="89" y="51"/>
                        </a:lnTo>
                        <a:lnTo>
                          <a:pt x="95" y="48"/>
                        </a:lnTo>
                        <a:lnTo>
                          <a:pt x="103" y="44"/>
                        </a:lnTo>
                        <a:lnTo>
                          <a:pt x="105" y="42"/>
                        </a:lnTo>
                        <a:lnTo>
                          <a:pt x="109" y="42"/>
                        </a:lnTo>
                        <a:lnTo>
                          <a:pt x="112" y="40"/>
                        </a:lnTo>
                        <a:lnTo>
                          <a:pt x="118" y="40"/>
                        </a:lnTo>
                        <a:lnTo>
                          <a:pt x="122" y="38"/>
                        </a:lnTo>
                        <a:lnTo>
                          <a:pt x="126" y="38"/>
                        </a:lnTo>
                        <a:lnTo>
                          <a:pt x="129" y="38"/>
                        </a:lnTo>
                        <a:lnTo>
                          <a:pt x="135" y="38"/>
                        </a:lnTo>
                        <a:lnTo>
                          <a:pt x="139" y="38"/>
                        </a:lnTo>
                        <a:lnTo>
                          <a:pt x="143" y="38"/>
                        </a:lnTo>
                        <a:lnTo>
                          <a:pt x="148" y="38"/>
                        </a:lnTo>
                        <a:lnTo>
                          <a:pt x="152" y="40"/>
                        </a:lnTo>
                        <a:lnTo>
                          <a:pt x="158" y="40"/>
                        </a:lnTo>
                        <a:lnTo>
                          <a:pt x="164" y="42"/>
                        </a:lnTo>
                        <a:lnTo>
                          <a:pt x="167" y="44"/>
                        </a:lnTo>
                        <a:lnTo>
                          <a:pt x="173" y="46"/>
                        </a:lnTo>
                        <a:lnTo>
                          <a:pt x="179" y="48"/>
                        </a:lnTo>
                        <a:lnTo>
                          <a:pt x="185" y="49"/>
                        </a:lnTo>
                        <a:lnTo>
                          <a:pt x="188" y="51"/>
                        </a:lnTo>
                        <a:lnTo>
                          <a:pt x="194" y="55"/>
                        </a:lnTo>
                        <a:lnTo>
                          <a:pt x="196" y="57"/>
                        </a:lnTo>
                        <a:lnTo>
                          <a:pt x="202" y="59"/>
                        </a:lnTo>
                        <a:lnTo>
                          <a:pt x="205" y="63"/>
                        </a:lnTo>
                        <a:lnTo>
                          <a:pt x="207" y="65"/>
                        </a:lnTo>
                        <a:lnTo>
                          <a:pt x="213" y="70"/>
                        </a:lnTo>
                        <a:lnTo>
                          <a:pt x="219" y="78"/>
                        </a:lnTo>
                        <a:lnTo>
                          <a:pt x="225" y="84"/>
                        </a:lnTo>
                        <a:lnTo>
                          <a:pt x="228" y="91"/>
                        </a:lnTo>
                        <a:lnTo>
                          <a:pt x="230" y="97"/>
                        </a:lnTo>
                        <a:lnTo>
                          <a:pt x="232" y="106"/>
                        </a:lnTo>
                        <a:lnTo>
                          <a:pt x="234" y="112"/>
                        </a:lnTo>
                        <a:lnTo>
                          <a:pt x="234" y="120"/>
                        </a:lnTo>
                        <a:lnTo>
                          <a:pt x="234" y="124"/>
                        </a:lnTo>
                        <a:lnTo>
                          <a:pt x="234" y="127"/>
                        </a:lnTo>
                        <a:lnTo>
                          <a:pt x="234" y="131"/>
                        </a:lnTo>
                        <a:lnTo>
                          <a:pt x="234" y="137"/>
                        </a:lnTo>
                        <a:lnTo>
                          <a:pt x="232" y="139"/>
                        </a:lnTo>
                        <a:lnTo>
                          <a:pt x="232" y="143"/>
                        </a:lnTo>
                        <a:lnTo>
                          <a:pt x="232" y="148"/>
                        </a:lnTo>
                        <a:lnTo>
                          <a:pt x="232" y="152"/>
                        </a:lnTo>
                        <a:lnTo>
                          <a:pt x="228" y="160"/>
                        </a:lnTo>
                        <a:lnTo>
                          <a:pt x="226" y="165"/>
                        </a:lnTo>
                        <a:lnTo>
                          <a:pt x="223" y="173"/>
                        </a:lnTo>
                        <a:lnTo>
                          <a:pt x="221" y="181"/>
                        </a:lnTo>
                        <a:lnTo>
                          <a:pt x="217" y="188"/>
                        </a:lnTo>
                        <a:lnTo>
                          <a:pt x="213" y="194"/>
                        </a:lnTo>
                        <a:lnTo>
                          <a:pt x="207" y="202"/>
                        </a:lnTo>
                        <a:lnTo>
                          <a:pt x="205" y="207"/>
                        </a:lnTo>
                        <a:lnTo>
                          <a:pt x="200" y="213"/>
                        </a:lnTo>
                        <a:lnTo>
                          <a:pt x="196" y="219"/>
                        </a:lnTo>
                        <a:lnTo>
                          <a:pt x="190" y="224"/>
                        </a:lnTo>
                        <a:lnTo>
                          <a:pt x="186" y="228"/>
                        </a:lnTo>
                        <a:lnTo>
                          <a:pt x="181" y="232"/>
                        </a:lnTo>
                        <a:lnTo>
                          <a:pt x="177" y="236"/>
                        </a:lnTo>
                        <a:lnTo>
                          <a:pt x="173" y="240"/>
                        </a:lnTo>
                        <a:lnTo>
                          <a:pt x="169" y="243"/>
                        </a:lnTo>
                        <a:lnTo>
                          <a:pt x="169" y="245"/>
                        </a:lnTo>
                        <a:lnTo>
                          <a:pt x="169" y="251"/>
                        </a:lnTo>
                        <a:lnTo>
                          <a:pt x="169" y="255"/>
                        </a:lnTo>
                        <a:lnTo>
                          <a:pt x="171" y="257"/>
                        </a:lnTo>
                        <a:lnTo>
                          <a:pt x="173" y="260"/>
                        </a:lnTo>
                        <a:lnTo>
                          <a:pt x="177" y="264"/>
                        </a:lnTo>
                        <a:lnTo>
                          <a:pt x="181" y="266"/>
                        </a:lnTo>
                        <a:lnTo>
                          <a:pt x="185" y="268"/>
                        </a:lnTo>
                        <a:lnTo>
                          <a:pt x="188" y="268"/>
                        </a:lnTo>
                        <a:lnTo>
                          <a:pt x="196" y="264"/>
                        </a:lnTo>
                        <a:lnTo>
                          <a:pt x="200" y="262"/>
                        </a:lnTo>
                        <a:lnTo>
                          <a:pt x="204" y="260"/>
                        </a:lnTo>
                        <a:lnTo>
                          <a:pt x="207" y="259"/>
                        </a:lnTo>
                        <a:lnTo>
                          <a:pt x="211" y="255"/>
                        </a:lnTo>
                        <a:lnTo>
                          <a:pt x="217" y="251"/>
                        </a:lnTo>
                        <a:lnTo>
                          <a:pt x="223" y="247"/>
                        </a:lnTo>
                        <a:lnTo>
                          <a:pt x="226" y="241"/>
                        </a:lnTo>
                        <a:lnTo>
                          <a:pt x="232" y="23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rgbClr val="000000"/>
                      </a:gs>
                      <a:gs pos="100000">
                        <a:srgbClr val="595959"/>
                      </a:gs>
                    </a:gsLst>
                    <a:lin ang="0"/>
                  </a:gradFill>
                  <a:ln w="0">
                    <a:noFill/>
                  </a:ln>
                  <a:effectLst>
                    <a:outerShdw dist="38183" dir="2700000">
                      <a:srgbClr val="000000">
                        <a:alpha val="40000"/>
                      </a:srgbClr>
                    </a:outerShdw>
                  </a:effectLst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minor"/>
                </p:style>
              </p:sp>
            </p:grpSp>
            <p:grpSp>
              <p:nvGrpSpPr>
                <p:cNvPr id="95" name="Gruppe 135"/>
                <p:cNvGrpSpPr/>
                <p:nvPr/>
              </p:nvGrpSpPr>
              <p:grpSpPr>
                <a:xfrm>
                  <a:off x="8249400" y="1296720"/>
                  <a:ext cx="455760" cy="350280"/>
                  <a:chOff x="8249400" y="1296720"/>
                  <a:chExt cx="455760" cy="350280"/>
                </a:xfrm>
              </p:grpSpPr>
              <p:grpSp>
                <p:nvGrpSpPr>
                  <p:cNvPr id="96" name="Freeform 149"/>
                  <p:cNvGrpSpPr/>
                  <p:nvPr/>
                </p:nvGrpSpPr>
                <p:grpSpPr>
                  <a:xfrm>
                    <a:off x="8509680" y="1552320"/>
                    <a:ext cx="167400" cy="94680"/>
                    <a:chOff x="8509680" y="1552320"/>
                    <a:chExt cx="167400" cy="94680"/>
                  </a:xfrm>
                </p:grpSpPr>
                <p:pic>
                  <p:nvPicPr>
                    <p:cNvPr id="97" name="Freeform 149"/>
                    <p:cNvPicPr/>
                    <p:nvPr/>
                  </p:nvPicPr>
                  <p:blipFill>
                    <a:blip r:embed="rId7"/>
                    <a:stretch/>
                  </p:blipFill>
                  <p:spPr>
                    <a:xfrm>
                      <a:off x="8509680" y="1552320"/>
                      <a:ext cx="167400" cy="94680"/>
                    </a:xfrm>
                    <a:prstGeom prst="rect">
                      <a:avLst/>
                    </a:prstGeom>
                    <a:ln w="0">
                      <a:noFill/>
                    </a:ln>
                  </p:spPr>
                </p:pic>
                <p:sp>
                  <p:nvSpPr>
                    <p:cNvPr id="98" name="Freeform 97"/>
                    <p:cNvSpPr/>
                    <p:nvPr/>
                  </p:nvSpPr>
                  <p:spPr>
                    <a:xfrm>
                      <a:off x="8518680" y="1565280"/>
                      <a:ext cx="149040" cy="7092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1600" h="21600">
                          <a:moveTo>
                            <a:pt x="0" y="0"/>
                          </a:moveTo>
                          <a:lnTo>
                            <a:pt x="21600" y="0"/>
                          </a:lnTo>
                          <a:lnTo>
                            <a:pt x="21600" y="21600"/>
                          </a:lnTo>
                          <a:lnTo>
                            <a:pt x="0" y="21600"/>
                          </a:lnTo>
                          <a:lnTo>
                            <a:pt x="0" y="0"/>
                          </a:lnTo>
                          <a:close/>
                        </a:path>
                      </a:pathLst>
                    </a:custGeom>
                    <a:noFill/>
                    <a:ln w="0">
                      <a:noFill/>
                    </a:ln>
                  </p:spPr>
                  <p:style>
                    <a:lnRef idx="0">
                      <a:scrgbClr r="0" g="0" b="0"/>
                    </a:lnRef>
                    <a:fillRef idx="0">
                      <a:scrgbClr r="0" g="0" b="0"/>
                    </a:fillRef>
                    <a:effectRef idx="0">
                      <a:scrgbClr r="0" g="0" b="0"/>
                    </a:effectRef>
                    <a:fontRef idx="minor"/>
                  </p:style>
                </p:sp>
              </p:grpSp>
              <p:sp>
                <p:nvSpPr>
                  <p:cNvPr id="99" name="Freeform 191"/>
                  <p:cNvSpPr/>
                  <p:nvPr/>
                </p:nvSpPr>
                <p:spPr>
                  <a:xfrm>
                    <a:off x="8249400" y="1296720"/>
                    <a:ext cx="455760" cy="31860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78" h="268">
                        <a:moveTo>
                          <a:pt x="232" y="238"/>
                        </a:moveTo>
                        <a:lnTo>
                          <a:pt x="234" y="234"/>
                        </a:lnTo>
                        <a:lnTo>
                          <a:pt x="238" y="230"/>
                        </a:lnTo>
                        <a:lnTo>
                          <a:pt x="240" y="226"/>
                        </a:lnTo>
                        <a:lnTo>
                          <a:pt x="244" y="224"/>
                        </a:lnTo>
                        <a:lnTo>
                          <a:pt x="245" y="219"/>
                        </a:lnTo>
                        <a:lnTo>
                          <a:pt x="249" y="215"/>
                        </a:lnTo>
                        <a:lnTo>
                          <a:pt x="253" y="207"/>
                        </a:lnTo>
                        <a:lnTo>
                          <a:pt x="257" y="202"/>
                        </a:lnTo>
                        <a:lnTo>
                          <a:pt x="261" y="196"/>
                        </a:lnTo>
                        <a:lnTo>
                          <a:pt x="264" y="188"/>
                        </a:lnTo>
                        <a:lnTo>
                          <a:pt x="266" y="181"/>
                        </a:lnTo>
                        <a:lnTo>
                          <a:pt x="270" y="173"/>
                        </a:lnTo>
                        <a:lnTo>
                          <a:pt x="272" y="169"/>
                        </a:lnTo>
                        <a:lnTo>
                          <a:pt x="272" y="165"/>
                        </a:lnTo>
                        <a:lnTo>
                          <a:pt x="274" y="162"/>
                        </a:lnTo>
                        <a:lnTo>
                          <a:pt x="276" y="158"/>
                        </a:lnTo>
                        <a:lnTo>
                          <a:pt x="276" y="152"/>
                        </a:lnTo>
                        <a:lnTo>
                          <a:pt x="276" y="148"/>
                        </a:lnTo>
                        <a:lnTo>
                          <a:pt x="278" y="143"/>
                        </a:lnTo>
                        <a:lnTo>
                          <a:pt x="278" y="139"/>
                        </a:lnTo>
                        <a:lnTo>
                          <a:pt x="278" y="133"/>
                        </a:lnTo>
                        <a:lnTo>
                          <a:pt x="278" y="129"/>
                        </a:lnTo>
                        <a:lnTo>
                          <a:pt x="278" y="125"/>
                        </a:lnTo>
                        <a:lnTo>
                          <a:pt x="278" y="122"/>
                        </a:lnTo>
                        <a:lnTo>
                          <a:pt x="276" y="116"/>
                        </a:lnTo>
                        <a:lnTo>
                          <a:pt x="276" y="112"/>
                        </a:lnTo>
                        <a:lnTo>
                          <a:pt x="274" y="106"/>
                        </a:lnTo>
                        <a:lnTo>
                          <a:pt x="274" y="103"/>
                        </a:lnTo>
                        <a:lnTo>
                          <a:pt x="272" y="97"/>
                        </a:lnTo>
                        <a:lnTo>
                          <a:pt x="270" y="93"/>
                        </a:lnTo>
                        <a:lnTo>
                          <a:pt x="268" y="87"/>
                        </a:lnTo>
                        <a:lnTo>
                          <a:pt x="266" y="84"/>
                        </a:lnTo>
                        <a:lnTo>
                          <a:pt x="263" y="78"/>
                        </a:lnTo>
                        <a:lnTo>
                          <a:pt x="261" y="72"/>
                        </a:lnTo>
                        <a:lnTo>
                          <a:pt x="257" y="67"/>
                        </a:lnTo>
                        <a:lnTo>
                          <a:pt x="253" y="63"/>
                        </a:lnTo>
                        <a:lnTo>
                          <a:pt x="249" y="59"/>
                        </a:lnTo>
                        <a:lnTo>
                          <a:pt x="245" y="53"/>
                        </a:lnTo>
                        <a:lnTo>
                          <a:pt x="242" y="48"/>
                        </a:lnTo>
                        <a:lnTo>
                          <a:pt x="236" y="44"/>
                        </a:lnTo>
                        <a:lnTo>
                          <a:pt x="230" y="40"/>
                        </a:lnTo>
                        <a:lnTo>
                          <a:pt x="225" y="34"/>
                        </a:lnTo>
                        <a:lnTo>
                          <a:pt x="219" y="29"/>
                        </a:lnTo>
                        <a:lnTo>
                          <a:pt x="213" y="25"/>
                        </a:lnTo>
                        <a:lnTo>
                          <a:pt x="205" y="21"/>
                        </a:lnTo>
                        <a:lnTo>
                          <a:pt x="198" y="17"/>
                        </a:lnTo>
                        <a:lnTo>
                          <a:pt x="190" y="11"/>
                        </a:lnTo>
                        <a:lnTo>
                          <a:pt x="183" y="8"/>
                        </a:lnTo>
                        <a:lnTo>
                          <a:pt x="181" y="8"/>
                        </a:lnTo>
                        <a:lnTo>
                          <a:pt x="181" y="6"/>
                        </a:lnTo>
                        <a:lnTo>
                          <a:pt x="177" y="6"/>
                        </a:lnTo>
                        <a:lnTo>
                          <a:pt x="173" y="6"/>
                        </a:lnTo>
                        <a:lnTo>
                          <a:pt x="169" y="4"/>
                        </a:lnTo>
                        <a:lnTo>
                          <a:pt x="164" y="4"/>
                        </a:lnTo>
                        <a:lnTo>
                          <a:pt x="158" y="4"/>
                        </a:lnTo>
                        <a:lnTo>
                          <a:pt x="152" y="4"/>
                        </a:lnTo>
                        <a:lnTo>
                          <a:pt x="143" y="2"/>
                        </a:lnTo>
                        <a:lnTo>
                          <a:pt x="137" y="0"/>
                        </a:lnTo>
                        <a:lnTo>
                          <a:pt x="133" y="0"/>
                        </a:lnTo>
                        <a:lnTo>
                          <a:pt x="129" y="0"/>
                        </a:lnTo>
                        <a:lnTo>
                          <a:pt x="124" y="0"/>
                        </a:lnTo>
                        <a:lnTo>
                          <a:pt x="122" y="2"/>
                        </a:lnTo>
                        <a:lnTo>
                          <a:pt x="116" y="2"/>
                        </a:lnTo>
                        <a:lnTo>
                          <a:pt x="112" y="2"/>
                        </a:lnTo>
                        <a:lnTo>
                          <a:pt x="107" y="2"/>
                        </a:lnTo>
                        <a:lnTo>
                          <a:pt x="103" y="4"/>
                        </a:lnTo>
                        <a:lnTo>
                          <a:pt x="99" y="4"/>
                        </a:lnTo>
                        <a:lnTo>
                          <a:pt x="95" y="4"/>
                        </a:lnTo>
                        <a:lnTo>
                          <a:pt x="91" y="6"/>
                        </a:lnTo>
                        <a:lnTo>
                          <a:pt x="86" y="8"/>
                        </a:lnTo>
                        <a:lnTo>
                          <a:pt x="82" y="8"/>
                        </a:lnTo>
                        <a:lnTo>
                          <a:pt x="76" y="10"/>
                        </a:lnTo>
                        <a:lnTo>
                          <a:pt x="72" y="10"/>
                        </a:lnTo>
                        <a:lnTo>
                          <a:pt x="69" y="11"/>
                        </a:lnTo>
                        <a:lnTo>
                          <a:pt x="63" y="13"/>
                        </a:lnTo>
                        <a:lnTo>
                          <a:pt x="59" y="15"/>
                        </a:lnTo>
                        <a:lnTo>
                          <a:pt x="55" y="17"/>
                        </a:lnTo>
                        <a:lnTo>
                          <a:pt x="51" y="21"/>
                        </a:lnTo>
                        <a:lnTo>
                          <a:pt x="46" y="23"/>
                        </a:lnTo>
                        <a:lnTo>
                          <a:pt x="42" y="25"/>
                        </a:lnTo>
                        <a:lnTo>
                          <a:pt x="38" y="29"/>
                        </a:lnTo>
                        <a:lnTo>
                          <a:pt x="36" y="32"/>
                        </a:lnTo>
                        <a:lnTo>
                          <a:pt x="31" y="36"/>
                        </a:lnTo>
                        <a:lnTo>
                          <a:pt x="29" y="40"/>
                        </a:lnTo>
                        <a:lnTo>
                          <a:pt x="25" y="44"/>
                        </a:lnTo>
                        <a:lnTo>
                          <a:pt x="23" y="48"/>
                        </a:lnTo>
                        <a:lnTo>
                          <a:pt x="19" y="53"/>
                        </a:lnTo>
                        <a:lnTo>
                          <a:pt x="15" y="57"/>
                        </a:lnTo>
                        <a:lnTo>
                          <a:pt x="13" y="61"/>
                        </a:lnTo>
                        <a:lnTo>
                          <a:pt x="12" y="67"/>
                        </a:lnTo>
                        <a:lnTo>
                          <a:pt x="10" y="72"/>
                        </a:lnTo>
                        <a:lnTo>
                          <a:pt x="8" y="78"/>
                        </a:lnTo>
                        <a:lnTo>
                          <a:pt x="4" y="84"/>
                        </a:lnTo>
                        <a:lnTo>
                          <a:pt x="4" y="91"/>
                        </a:lnTo>
                        <a:lnTo>
                          <a:pt x="2" y="97"/>
                        </a:lnTo>
                        <a:lnTo>
                          <a:pt x="2" y="105"/>
                        </a:lnTo>
                        <a:lnTo>
                          <a:pt x="0" y="112"/>
                        </a:lnTo>
                        <a:lnTo>
                          <a:pt x="0" y="120"/>
                        </a:lnTo>
                        <a:lnTo>
                          <a:pt x="0" y="127"/>
                        </a:lnTo>
                        <a:lnTo>
                          <a:pt x="0" y="137"/>
                        </a:lnTo>
                        <a:lnTo>
                          <a:pt x="0" y="145"/>
                        </a:lnTo>
                        <a:lnTo>
                          <a:pt x="2" y="154"/>
                        </a:lnTo>
                        <a:lnTo>
                          <a:pt x="31" y="152"/>
                        </a:lnTo>
                        <a:lnTo>
                          <a:pt x="31" y="150"/>
                        </a:lnTo>
                        <a:lnTo>
                          <a:pt x="31" y="146"/>
                        </a:lnTo>
                        <a:lnTo>
                          <a:pt x="32" y="141"/>
                        </a:lnTo>
                        <a:lnTo>
                          <a:pt x="32" y="137"/>
                        </a:lnTo>
                        <a:lnTo>
                          <a:pt x="34" y="133"/>
                        </a:lnTo>
                        <a:lnTo>
                          <a:pt x="36" y="129"/>
                        </a:lnTo>
                        <a:lnTo>
                          <a:pt x="38" y="124"/>
                        </a:lnTo>
                        <a:lnTo>
                          <a:pt x="40" y="118"/>
                        </a:lnTo>
                        <a:lnTo>
                          <a:pt x="42" y="112"/>
                        </a:lnTo>
                        <a:lnTo>
                          <a:pt x="46" y="106"/>
                        </a:lnTo>
                        <a:lnTo>
                          <a:pt x="48" y="101"/>
                        </a:lnTo>
                        <a:lnTo>
                          <a:pt x="51" y="95"/>
                        </a:lnTo>
                        <a:lnTo>
                          <a:pt x="55" y="89"/>
                        </a:lnTo>
                        <a:lnTo>
                          <a:pt x="59" y="84"/>
                        </a:lnTo>
                        <a:lnTo>
                          <a:pt x="63" y="76"/>
                        </a:lnTo>
                        <a:lnTo>
                          <a:pt x="67" y="70"/>
                        </a:lnTo>
                        <a:lnTo>
                          <a:pt x="72" y="65"/>
                        </a:lnTo>
                        <a:lnTo>
                          <a:pt x="78" y="61"/>
                        </a:lnTo>
                        <a:lnTo>
                          <a:pt x="82" y="55"/>
                        </a:lnTo>
                        <a:lnTo>
                          <a:pt x="89" y="51"/>
                        </a:lnTo>
                        <a:lnTo>
                          <a:pt x="95" y="48"/>
                        </a:lnTo>
                        <a:lnTo>
                          <a:pt x="103" y="44"/>
                        </a:lnTo>
                        <a:lnTo>
                          <a:pt x="105" y="42"/>
                        </a:lnTo>
                        <a:lnTo>
                          <a:pt x="109" y="42"/>
                        </a:lnTo>
                        <a:lnTo>
                          <a:pt x="112" y="40"/>
                        </a:lnTo>
                        <a:lnTo>
                          <a:pt x="118" y="40"/>
                        </a:lnTo>
                        <a:lnTo>
                          <a:pt x="122" y="38"/>
                        </a:lnTo>
                        <a:lnTo>
                          <a:pt x="126" y="38"/>
                        </a:lnTo>
                        <a:lnTo>
                          <a:pt x="129" y="38"/>
                        </a:lnTo>
                        <a:lnTo>
                          <a:pt x="135" y="38"/>
                        </a:lnTo>
                        <a:lnTo>
                          <a:pt x="139" y="38"/>
                        </a:lnTo>
                        <a:lnTo>
                          <a:pt x="143" y="38"/>
                        </a:lnTo>
                        <a:lnTo>
                          <a:pt x="148" y="38"/>
                        </a:lnTo>
                        <a:lnTo>
                          <a:pt x="152" y="40"/>
                        </a:lnTo>
                        <a:lnTo>
                          <a:pt x="158" y="40"/>
                        </a:lnTo>
                        <a:lnTo>
                          <a:pt x="164" y="42"/>
                        </a:lnTo>
                        <a:lnTo>
                          <a:pt x="167" y="44"/>
                        </a:lnTo>
                        <a:lnTo>
                          <a:pt x="173" y="46"/>
                        </a:lnTo>
                        <a:lnTo>
                          <a:pt x="179" y="48"/>
                        </a:lnTo>
                        <a:lnTo>
                          <a:pt x="185" y="49"/>
                        </a:lnTo>
                        <a:lnTo>
                          <a:pt x="188" y="51"/>
                        </a:lnTo>
                        <a:lnTo>
                          <a:pt x="194" y="55"/>
                        </a:lnTo>
                        <a:lnTo>
                          <a:pt x="196" y="57"/>
                        </a:lnTo>
                        <a:lnTo>
                          <a:pt x="202" y="59"/>
                        </a:lnTo>
                        <a:lnTo>
                          <a:pt x="205" y="63"/>
                        </a:lnTo>
                        <a:lnTo>
                          <a:pt x="207" y="65"/>
                        </a:lnTo>
                        <a:lnTo>
                          <a:pt x="213" y="70"/>
                        </a:lnTo>
                        <a:lnTo>
                          <a:pt x="219" y="78"/>
                        </a:lnTo>
                        <a:lnTo>
                          <a:pt x="225" y="84"/>
                        </a:lnTo>
                        <a:lnTo>
                          <a:pt x="228" y="91"/>
                        </a:lnTo>
                        <a:lnTo>
                          <a:pt x="230" y="97"/>
                        </a:lnTo>
                        <a:lnTo>
                          <a:pt x="232" y="106"/>
                        </a:lnTo>
                        <a:lnTo>
                          <a:pt x="234" y="112"/>
                        </a:lnTo>
                        <a:lnTo>
                          <a:pt x="234" y="120"/>
                        </a:lnTo>
                        <a:lnTo>
                          <a:pt x="234" y="124"/>
                        </a:lnTo>
                        <a:lnTo>
                          <a:pt x="234" y="127"/>
                        </a:lnTo>
                        <a:lnTo>
                          <a:pt x="234" y="131"/>
                        </a:lnTo>
                        <a:lnTo>
                          <a:pt x="234" y="137"/>
                        </a:lnTo>
                        <a:lnTo>
                          <a:pt x="232" y="139"/>
                        </a:lnTo>
                        <a:lnTo>
                          <a:pt x="232" y="143"/>
                        </a:lnTo>
                        <a:lnTo>
                          <a:pt x="232" y="148"/>
                        </a:lnTo>
                        <a:lnTo>
                          <a:pt x="232" y="152"/>
                        </a:lnTo>
                        <a:lnTo>
                          <a:pt x="228" y="160"/>
                        </a:lnTo>
                        <a:lnTo>
                          <a:pt x="226" y="165"/>
                        </a:lnTo>
                        <a:lnTo>
                          <a:pt x="223" y="173"/>
                        </a:lnTo>
                        <a:lnTo>
                          <a:pt x="221" y="181"/>
                        </a:lnTo>
                        <a:lnTo>
                          <a:pt x="217" y="188"/>
                        </a:lnTo>
                        <a:lnTo>
                          <a:pt x="213" y="194"/>
                        </a:lnTo>
                        <a:lnTo>
                          <a:pt x="207" y="202"/>
                        </a:lnTo>
                        <a:lnTo>
                          <a:pt x="205" y="207"/>
                        </a:lnTo>
                        <a:lnTo>
                          <a:pt x="200" y="213"/>
                        </a:lnTo>
                        <a:lnTo>
                          <a:pt x="196" y="219"/>
                        </a:lnTo>
                        <a:lnTo>
                          <a:pt x="190" y="224"/>
                        </a:lnTo>
                        <a:lnTo>
                          <a:pt x="186" y="228"/>
                        </a:lnTo>
                        <a:lnTo>
                          <a:pt x="181" y="232"/>
                        </a:lnTo>
                        <a:lnTo>
                          <a:pt x="177" y="236"/>
                        </a:lnTo>
                        <a:lnTo>
                          <a:pt x="173" y="240"/>
                        </a:lnTo>
                        <a:lnTo>
                          <a:pt x="169" y="243"/>
                        </a:lnTo>
                        <a:lnTo>
                          <a:pt x="169" y="245"/>
                        </a:lnTo>
                        <a:lnTo>
                          <a:pt x="169" y="251"/>
                        </a:lnTo>
                        <a:lnTo>
                          <a:pt x="169" y="255"/>
                        </a:lnTo>
                        <a:lnTo>
                          <a:pt x="171" y="257"/>
                        </a:lnTo>
                        <a:lnTo>
                          <a:pt x="173" y="260"/>
                        </a:lnTo>
                        <a:lnTo>
                          <a:pt x="177" y="264"/>
                        </a:lnTo>
                        <a:lnTo>
                          <a:pt x="181" y="266"/>
                        </a:lnTo>
                        <a:lnTo>
                          <a:pt x="185" y="268"/>
                        </a:lnTo>
                        <a:lnTo>
                          <a:pt x="188" y="268"/>
                        </a:lnTo>
                        <a:lnTo>
                          <a:pt x="196" y="264"/>
                        </a:lnTo>
                        <a:lnTo>
                          <a:pt x="200" y="262"/>
                        </a:lnTo>
                        <a:lnTo>
                          <a:pt x="204" y="260"/>
                        </a:lnTo>
                        <a:lnTo>
                          <a:pt x="207" y="259"/>
                        </a:lnTo>
                        <a:lnTo>
                          <a:pt x="211" y="255"/>
                        </a:lnTo>
                        <a:lnTo>
                          <a:pt x="217" y="251"/>
                        </a:lnTo>
                        <a:lnTo>
                          <a:pt x="223" y="247"/>
                        </a:lnTo>
                        <a:lnTo>
                          <a:pt x="226" y="241"/>
                        </a:lnTo>
                        <a:lnTo>
                          <a:pt x="232" y="23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rgbClr val="000000"/>
                      </a:gs>
                      <a:gs pos="100000">
                        <a:srgbClr val="595959"/>
                      </a:gs>
                    </a:gsLst>
                    <a:lin ang="0"/>
                  </a:gradFill>
                  <a:ln w="0">
                    <a:noFill/>
                  </a:ln>
                  <a:effectLst>
                    <a:outerShdw dist="38183" dir="2700000">
                      <a:srgbClr val="000000">
                        <a:alpha val="40000"/>
                      </a:srgbClr>
                    </a:outerShdw>
                  </a:effectLst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minor"/>
                </p:style>
              </p:sp>
            </p:grpSp>
            <p:grpSp>
              <p:nvGrpSpPr>
                <p:cNvPr id="100" name="Gruppe 138"/>
                <p:cNvGrpSpPr/>
                <p:nvPr/>
              </p:nvGrpSpPr>
              <p:grpSpPr>
                <a:xfrm>
                  <a:off x="7922160" y="1296720"/>
                  <a:ext cx="455760" cy="350280"/>
                  <a:chOff x="7922160" y="1296720"/>
                  <a:chExt cx="455760" cy="350280"/>
                </a:xfrm>
              </p:grpSpPr>
              <p:grpSp>
                <p:nvGrpSpPr>
                  <p:cNvPr id="101" name="Freeform 149"/>
                  <p:cNvGrpSpPr/>
                  <p:nvPr/>
                </p:nvGrpSpPr>
                <p:grpSpPr>
                  <a:xfrm>
                    <a:off x="8195760" y="1552320"/>
                    <a:ext cx="182160" cy="94680"/>
                    <a:chOff x="8195760" y="1552320"/>
                    <a:chExt cx="182160" cy="94680"/>
                  </a:xfrm>
                </p:grpSpPr>
                <p:pic>
                  <p:nvPicPr>
                    <p:cNvPr id="102" name="Freeform 149"/>
                    <p:cNvPicPr/>
                    <p:nvPr/>
                  </p:nvPicPr>
                  <p:blipFill>
                    <a:blip r:embed="rId8"/>
                    <a:stretch/>
                  </p:blipFill>
                  <p:spPr>
                    <a:xfrm>
                      <a:off x="8195760" y="1552320"/>
                      <a:ext cx="182160" cy="94680"/>
                    </a:xfrm>
                    <a:prstGeom prst="rect">
                      <a:avLst/>
                    </a:prstGeom>
                    <a:ln w="0">
                      <a:noFill/>
                    </a:ln>
                  </p:spPr>
                </p:pic>
                <p:sp>
                  <p:nvSpPr>
                    <p:cNvPr id="103" name="Freeform 102"/>
                    <p:cNvSpPr/>
                    <p:nvPr/>
                  </p:nvSpPr>
                  <p:spPr>
                    <a:xfrm>
                      <a:off x="8208000" y="1565280"/>
                      <a:ext cx="157320" cy="7092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1600" h="21600">
                          <a:moveTo>
                            <a:pt x="0" y="0"/>
                          </a:moveTo>
                          <a:lnTo>
                            <a:pt x="21600" y="0"/>
                          </a:lnTo>
                          <a:lnTo>
                            <a:pt x="21600" y="21600"/>
                          </a:lnTo>
                          <a:lnTo>
                            <a:pt x="0" y="21600"/>
                          </a:lnTo>
                          <a:lnTo>
                            <a:pt x="0" y="0"/>
                          </a:lnTo>
                          <a:close/>
                        </a:path>
                      </a:pathLst>
                    </a:custGeom>
                    <a:noFill/>
                    <a:ln w="0">
                      <a:noFill/>
                    </a:ln>
                  </p:spPr>
                  <p:style>
                    <a:lnRef idx="0">
                      <a:scrgbClr r="0" g="0" b="0"/>
                    </a:lnRef>
                    <a:fillRef idx="0">
                      <a:scrgbClr r="0" g="0" b="0"/>
                    </a:fillRef>
                    <a:effectRef idx="0">
                      <a:scrgbClr r="0" g="0" b="0"/>
                    </a:effectRef>
                    <a:fontRef idx="minor"/>
                  </p:style>
                </p:sp>
              </p:grpSp>
              <p:sp>
                <p:nvSpPr>
                  <p:cNvPr id="104" name="Freeform 191"/>
                  <p:cNvSpPr/>
                  <p:nvPr/>
                </p:nvSpPr>
                <p:spPr>
                  <a:xfrm>
                    <a:off x="7922160" y="1296720"/>
                    <a:ext cx="435600" cy="31860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78" h="268">
                        <a:moveTo>
                          <a:pt x="232" y="238"/>
                        </a:moveTo>
                        <a:lnTo>
                          <a:pt x="234" y="234"/>
                        </a:lnTo>
                        <a:lnTo>
                          <a:pt x="238" y="230"/>
                        </a:lnTo>
                        <a:lnTo>
                          <a:pt x="240" y="226"/>
                        </a:lnTo>
                        <a:lnTo>
                          <a:pt x="244" y="224"/>
                        </a:lnTo>
                        <a:lnTo>
                          <a:pt x="245" y="219"/>
                        </a:lnTo>
                        <a:lnTo>
                          <a:pt x="249" y="215"/>
                        </a:lnTo>
                        <a:lnTo>
                          <a:pt x="253" y="207"/>
                        </a:lnTo>
                        <a:lnTo>
                          <a:pt x="257" y="202"/>
                        </a:lnTo>
                        <a:lnTo>
                          <a:pt x="261" y="196"/>
                        </a:lnTo>
                        <a:lnTo>
                          <a:pt x="264" y="188"/>
                        </a:lnTo>
                        <a:lnTo>
                          <a:pt x="266" y="181"/>
                        </a:lnTo>
                        <a:lnTo>
                          <a:pt x="270" y="173"/>
                        </a:lnTo>
                        <a:lnTo>
                          <a:pt x="272" y="169"/>
                        </a:lnTo>
                        <a:lnTo>
                          <a:pt x="272" y="165"/>
                        </a:lnTo>
                        <a:lnTo>
                          <a:pt x="274" y="162"/>
                        </a:lnTo>
                        <a:lnTo>
                          <a:pt x="276" y="158"/>
                        </a:lnTo>
                        <a:lnTo>
                          <a:pt x="276" y="152"/>
                        </a:lnTo>
                        <a:lnTo>
                          <a:pt x="276" y="148"/>
                        </a:lnTo>
                        <a:lnTo>
                          <a:pt x="278" y="143"/>
                        </a:lnTo>
                        <a:lnTo>
                          <a:pt x="278" y="139"/>
                        </a:lnTo>
                        <a:lnTo>
                          <a:pt x="278" y="133"/>
                        </a:lnTo>
                        <a:lnTo>
                          <a:pt x="278" y="129"/>
                        </a:lnTo>
                        <a:lnTo>
                          <a:pt x="278" y="125"/>
                        </a:lnTo>
                        <a:lnTo>
                          <a:pt x="278" y="122"/>
                        </a:lnTo>
                        <a:lnTo>
                          <a:pt x="276" y="116"/>
                        </a:lnTo>
                        <a:lnTo>
                          <a:pt x="276" y="112"/>
                        </a:lnTo>
                        <a:lnTo>
                          <a:pt x="274" y="106"/>
                        </a:lnTo>
                        <a:lnTo>
                          <a:pt x="274" y="103"/>
                        </a:lnTo>
                        <a:lnTo>
                          <a:pt x="272" y="97"/>
                        </a:lnTo>
                        <a:lnTo>
                          <a:pt x="270" y="93"/>
                        </a:lnTo>
                        <a:lnTo>
                          <a:pt x="268" y="87"/>
                        </a:lnTo>
                        <a:lnTo>
                          <a:pt x="266" y="84"/>
                        </a:lnTo>
                        <a:lnTo>
                          <a:pt x="263" y="78"/>
                        </a:lnTo>
                        <a:lnTo>
                          <a:pt x="261" y="72"/>
                        </a:lnTo>
                        <a:lnTo>
                          <a:pt x="257" y="67"/>
                        </a:lnTo>
                        <a:lnTo>
                          <a:pt x="253" y="63"/>
                        </a:lnTo>
                        <a:lnTo>
                          <a:pt x="249" y="59"/>
                        </a:lnTo>
                        <a:lnTo>
                          <a:pt x="245" y="53"/>
                        </a:lnTo>
                        <a:lnTo>
                          <a:pt x="242" y="48"/>
                        </a:lnTo>
                        <a:lnTo>
                          <a:pt x="236" y="44"/>
                        </a:lnTo>
                        <a:lnTo>
                          <a:pt x="230" y="40"/>
                        </a:lnTo>
                        <a:lnTo>
                          <a:pt x="225" y="34"/>
                        </a:lnTo>
                        <a:lnTo>
                          <a:pt x="219" y="29"/>
                        </a:lnTo>
                        <a:lnTo>
                          <a:pt x="213" y="25"/>
                        </a:lnTo>
                        <a:lnTo>
                          <a:pt x="205" y="21"/>
                        </a:lnTo>
                        <a:lnTo>
                          <a:pt x="198" y="17"/>
                        </a:lnTo>
                        <a:lnTo>
                          <a:pt x="190" y="11"/>
                        </a:lnTo>
                        <a:lnTo>
                          <a:pt x="183" y="8"/>
                        </a:lnTo>
                        <a:lnTo>
                          <a:pt x="181" y="8"/>
                        </a:lnTo>
                        <a:lnTo>
                          <a:pt x="181" y="6"/>
                        </a:lnTo>
                        <a:lnTo>
                          <a:pt x="177" y="6"/>
                        </a:lnTo>
                        <a:lnTo>
                          <a:pt x="173" y="6"/>
                        </a:lnTo>
                        <a:lnTo>
                          <a:pt x="169" y="4"/>
                        </a:lnTo>
                        <a:lnTo>
                          <a:pt x="164" y="4"/>
                        </a:lnTo>
                        <a:lnTo>
                          <a:pt x="158" y="4"/>
                        </a:lnTo>
                        <a:lnTo>
                          <a:pt x="152" y="4"/>
                        </a:lnTo>
                        <a:lnTo>
                          <a:pt x="143" y="2"/>
                        </a:lnTo>
                        <a:lnTo>
                          <a:pt x="137" y="0"/>
                        </a:lnTo>
                        <a:lnTo>
                          <a:pt x="133" y="0"/>
                        </a:lnTo>
                        <a:lnTo>
                          <a:pt x="129" y="0"/>
                        </a:lnTo>
                        <a:lnTo>
                          <a:pt x="124" y="0"/>
                        </a:lnTo>
                        <a:lnTo>
                          <a:pt x="122" y="2"/>
                        </a:lnTo>
                        <a:lnTo>
                          <a:pt x="116" y="2"/>
                        </a:lnTo>
                        <a:lnTo>
                          <a:pt x="112" y="2"/>
                        </a:lnTo>
                        <a:lnTo>
                          <a:pt x="107" y="2"/>
                        </a:lnTo>
                        <a:lnTo>
                          <a:pt x="103" y="4"/>
                        </a:lnTo>
                        <a:lnTo>
                          <a:pt x="99" y="4"/>
                        </a:lnTo>
                        <a:lnTo>
                          <a:pt x="95" y="4"/>
                        </a:lnTo>
                        <a:lnTo>
                          <a:pt x="91" y="6"/>
                        </a:lnTo>
                        <a:lnTo>
                          <a:pt x="86" y="8"/>
                        </a:lnTo>
                        <a:lnTo>
                          <a:pt x="82" y="8"/>
                        </a:lnTo>
                        <a:lnTo>
                          <a:pt x="76" y="10"/>
                        </a:lnTo>
                        <a:lnTo>
                          <a:pt x="72" y="10"/>
                        </a:lnTo>
                        <a:lnTo>
                          <a:pt x="69" y="11"/>
                        </a:lnTo>
                        <a:lnTo>
                          <a:pt x="63" y="13"/>
                        </a:lnTo>
                        <a:lnTo>
                          <a:pt x="59" y="15"/>
                        </a:lnTo>
                        <a:lnTo>
                          <a:pt x="55" y="17"/>
                        </a:lnTo>
                        <a:lnTo>
                          <a:pt x="51" y="21"/>
                        </a:lnTo>
                        <a:lnTo>
                          <a:pt x="46" y="23"/>
                        </a:lnTo>
                        <a:lnTo>
                          <a:pt x="42" y="25"/>
                        </a:lnTo>
                        <a:lnTo>
                          <a:pt x="38" y="29"/>
                        </a:lnTo>
                        <a:lnTo>
                          <a:pt x="36" y="32"/>
                        </a:lnTo>
                        <a:lnTo>
                          <a:pt x="31" y="36"/>
                        </a:lnTo>
                        <a:lnTo>
                          <a:pt x="29" y="40"/>
                        </a:lnTo>
                        <a:lnTo>
                          <a:pt x="25" y="44"/>
                        </a:lnTo>
                        <a:lnTo>
                          <a:pt x="23" y="48"/>
                        </a:lnTo>
                        <a:lnTo>
                          <a:pt x="19" y="53"/>
                        </a:lnTo>
                        <a:lnTo>
                          <a:pt x="15" y="57"/>
                        </a:lnTo>
                        <a:lnTo>
                          <a:pt x="13" y="61"/>
                        </a:lnTo>
                        <a:lnTo>
                          <a:pt x="12" y="67"/>
                        </a:lnTo>
                        <a:lnTo>
                          <a:pt x="10" y="72"/>
                        </a:lnTo>
                        <a:lnTo>
                          <a:pt x="8" y="78"/>
                        </a:lnTo>
                        <a:lnTo>
                          <a:pt x="4" y="84"/>
                        </a:lnTo>
                        <a:lnTo>
                          <a:pt x="4" y="91"/>
                        </a:lnTo>
                        <a:lnTo>
                          <a:pt x="2" y="97"/>
                        </a:lnTo>
                        <a:lnTo>
                          <a:pt x="2" y="105"/>
                        </a:lnTo>
                        <a:lnTo>
                          <a:pt x="0" y="112"/>
                        </a:lnTo>
                        <a:lnTo>
                          <a:pt x="0" y="120"/>
                        </a:lnTo>
                        <a:lnTo>
                          <a:pt x="0" y="127"/>
                        </a:lnTo>
                        <a:lnTo>
                          <a:pt x="0" y="137"/>
                        </a:lnTo>
                        <a:lnTo>
                          <a:pt x="0" y="145"/>
                        </a:lnTo>
                        <a:lnTo>
                          <a:pt x="2" y="154"/>
                        </a:lnTo>
                        <a:lnTo>
                          <a:pt x="31" y="152"/>
                        </a:lnTo>
                        <a:lnTo>
                          <a:pt x="31" y="150"/>
                        </a:lnTo>
                        <a:lnTo>
                          <a:pt x="31" y="146"/>
                        </a:lnTo>
                        <a:lnTo>
                          <a:pt x="32" y="141"/>
                        </a:lnTo>
                        <a:lnTo>
                          <a:pt x="32" y="137"/>
                        </a:lnTo>
                        <a:lnTo>
                          <a:pt x="34" y="133"/>
                        </a:lnTo>
                        <a:lnTo>
                          <a:pt x="36" y="129"/>
                        </a:lnTo>
                        <a:lnTo>
                          <a:pt x="38" y="124"/>
                        </a:lnTo>
                        <a:lnTo>
                          <a:pt x="40" y="118"/>
                        </a:lnTo>
                        <a:lnTo>
                          <a:pt x="42" y="112"/>
                        </a:lnTo>
                        <a:lnTo>
                          <a:pt x="46" y="106"/>
                        </a:lnTo>
                        <a:lnTo>
                          <a:pt x="48" y="101"/>
                        </a:lnTo>
                        <a:lnTo>
                          <a:pt x="51" y="95"/>
                        </a:lnTo>
                        <a:lnTo>
                          <a:pt x="55" y="89"/>
                        </a:lnTo>
                        <a:lnTo>
                          <a:pt x="59" y="84"/>
                        </a:lnTo>
                        <a:lnTo>
                          <a:pt x="63" y="76"/>
                        </a:lnTo>
                        <a:lnTo>
                          <a:pt x="67" y="70"/>
                        </a:lnTo>
                        <a:lnTo>
                          <a:pt x="72" y="65"/>
                        </a:lnTo>
                        <a:lnTo>
                          <a:pt x="78" y="61"/>
                        </a:lnTo>
                        <a:lnTo>
                          <a:pt x="82" y="55"/>
                        </a:lnTo>
                        <a:lnTo>
                          <a:pt x="89" y="51"/>
                        </a:lnTo>
                        <a:lnTo>
                          <a:pt x="95" y="48"/>
                        </a:lnTo>
                        <a:lnTo>
                          <a:pt x="103" y="44"/>
                        </a:lnTo>
                        <a:lnTo>
                          <a:pt x="105" y="42"/>
                        </a:lnTo>
                        <a:lnTo>
                          <a:pt x="109" y="42"/>
                        </a:lnTo>
                        <a:lnTo>
                          <a:pt x="112" y="40"/>
                        </a:lnTo>
                        <a:lnTo>
                          <a:pt x="118" y="40"/>
                        </a:lnTo>
                        <a:lnTo>
                          <a:pt x="122" y="38"/>
                        </a:lnTo>
                        <a:lnTo>
                          <a:pt x="126" y="38"/>
                        </a:lnTo>
                        <a:lnTo>
                          <a:pt x="129" y="38"/>
                        </a:lnTo>
                        <a:lnTo>
                          <a:pt x="135" y="38"/>
                        </a:lnTo>
                        <a:lnTo>
                          <a:pt x="139" y="38"/>
                        </a:lnTo>
                        <a:lnTo>
                          <a:pt x="143" y="38"/>
                        </a:lnTo>
                        <a:lnTo>
                          <a:pt x="148" y="38"/>
                        </a:lnTo>
                        <a:lnTo>
                          <a:pt x="152" y="40"/>
                        </a:lnTo>
                        <a:lnTo>
                          <a:pt x="158" y="40"/>
                        </a:lnTo>
                        <a:lnTo>
                          <a:pt x="164" y="42"/>
                        </a:lnTo>
                        <a:lnTo>
                          <a:pt x="167" y="44"/>
                        </a:lnTo>
                        <a:lnTo>
                          <a:pt x="173" y="46"/>
                        </a:lnTo>
                        <a:lnTo>
                          <a:pt x="179" y="48"/>
                        </a:lnTo>
                        <a:lnTo>
                          <a:pt x="185" y="49"/>
                        </a:lnTo>
                        <a:lnTo>
                          <a:pt x="188" y="51"/>
                        </a:lnTo>
                        <a:lnTo>
                          <a:pt x="194" y="55"/>
                        </a:lnTo>
                        <a:lnTo>
                          <a:pt x="196" y="57"/>
                        </a:lnTo>
                        <a:lnTo>
                          <a:pt x="202" y="59"/>
                        </a:lnTo>
                        <a:lnTo>
                          <a:pt x="205" y="63"/>
                        </a:lnTo>
                        <a:lnTo>
                          <a:pt x="207" y="65"/>
                        </a:lnTo>
                        <a:lnTo>
                          <a:pt x="213" y="70"/>
                        </a:lnTo>
                        <a:lnTo>
                          <a:pt x="219" y="78"/>
                        </a:lnTo>
                        <a:lnTo>
                          <a:pt x="225" y="84"/>
                        </a:lnTo>
                        <a:lnTo>
                          <a:pt x="228" y="91"/>
                        </a:lnTo>
                        <a:lnTo>
                          <a:pt x="230" y="97"/>
                        </a:lnTo>
                        <a:lnTo>
                          <a:pt x="232" y="106"/>
                        </a:lnTo>
                        <a:lnTo>
                          <a:pt x="234" y="112"/>
                        </a:lnTo>
                        <a:lnTo>
                          <a:pt x="234" y="120"/>
                        </a:lnTo>
                        <a:lnTo>
                          <a:pt x="234" y="124"/>
                        </a:lnTo>
                        <a:lnTo>
                          <a:pt x="234" y="127"/>
                        </a:lnTo>
                        <a:lnTo>
                          <a:pt x="234" y="131"/>
                        </a:lnTo>
                        <a:lnTo>
                          <a:pt x="234" y="137"/>
                        </a:lnTo>
                        <a:lnTo>
                          <a:pt x="232" y="139"/>
                        </a:lnTo>
                        <a:lnTo>
                          <a:pt x="232" y="143"/>
                        </a:lnTo>
                        <a:lnTo>
                          <a:pt x="232" y="148"/>
                        </a:lnTo>
                        <a:lnTo>
                          <a:pt x="232" y="152"/>
                        </a:lnTo>
                        <a:lnTo>
                          <a:pt x="228" y="160"/>
                        </a:lnTo>
                        <a:lnTo>
                          <a:pt x="226" y="165"/>
                        </a:lnTo>
                        <a:lnTo>
                          <a:pt x="223" y="173"/>
                        </a:lnTo>
                        <a:lnTo>
                          <a:pt x="221" y="181"/>
                        </a:lnTo>
                        <a:lnTo>
                          <a:pt x="217" y="188"/>
                        </a:lnTo>
                        <a:lnTo>
                          <a:pt x="213" y="194"/>
                        </a:lnTo>
                        <a:lnTo>
                          <a:pt x="207" y="202"/>
                        </a:lnTo>
                        <a:lnTo>
                          <a:pt x="205" y="207"/>
                        </a:lnTo>
                        <a:lnTo>
                          <a:pt x="200" y="213"/>
                        </a:lnTo>
                        <a:lnTo>
                          <a:pt x="196" y="219"/>
                        </a:lnTo>
                        <a:lnTo>
                          <a:pt x="190" y="224"/>
                        </a:lnTo>
                        <a:lnTo>
                          <a:pt x="186" y="228"/>
                        </a:lnTo>
                        <a:lnTo>
                          <a:pt x="181" y="232"/>
                        </a:lnTo>
                        <a:lnTo>
                          <a:pt x="177" y="236"/>
                        </a:lnTo>
                        <a:lnTo>
                          <a:pt x="173" y="240"/>
                        </a:lnTo>
                        <a:lnTo>
                          <a:pt x="169" y="243"/>
                        </a:lnTo>
                        <a:lnTo>
                          <a:pt x="169" y="245"/>
                        </a:lnTo>
                        <a:lnTo>
                          <a:pt x="169" y="251"/>
                        </a:lnTo>
                        <a:lnTo>
                          <a:pt x="169" y="255"/>
                        </a:lnTo>
                        <a:lnTo>
                          <a:pt x="171" y="257"/>
                        </a:lnTo>
                        <a:lnTo>
                          <a:pt x="173" y="260"/>
                        </a:lnTo>
                        <a:lnTo>
                          <a:pt x="177" y="264"/>
                        </a:lnTo>
                        <a:lnTo>
                          <a:pt x="181" y="266"/>
                        </a:lnTo>
                        <a:lnTo>
                          <a:pt x="185" y="268"/>
                        </a:lnTo>
                        <a:lnTo>
                          <a:pt x="188" y="268"/>
                        </a:lnTo>
                        <a:lnTo>
                          <a:pt x="196" y="264"/>
                        </a:lnTo>
                        <a:lnTo>
                          <a:pt x="200" y="262"/>
                        </a:lnTo>
                        <a:lnTo>
                          <a:pt x="204" y="260"/>
                        </a:lnTo>
                        <a:lnTo>
                          <a:pt x="207" y="259"/>
                        </a:lnTo>
                        <a:lnTo>
                          <a:pt x="211" y="255"/>
                        </a:lnTo>
                        <a:lnTo>
                          <a:pt x="217" y="251"/>
                        </a:lnTo>
                        <a:lnTo>
                          <a:pt x="223" y="247"/>
                        </a:lnTo>
                        <a:lnTo>
                          <a:pt x="226" y="241"/>
                        </a:lnTo>
                        <a:lnTo>
                          <a:pt x="232" y="23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rgbClr val="000000"/>
                      </a:gs>
                      <a:gs pos="100000">
                        <a:srgbClr val="595959"/>
                      </a:gs>
                    </a:gsLst>
                    <a:lin ang="0"/>
                  </a:gradFill>
                  <a:ln w="0">
                    <a:noFill/>
                  </a:ln>
                  <a:effectLst>
                    <a:outerShdw dist="38183" dir="2700000">
                      <a:srgbClr val="000000">
                        <a:alpha val="40000"/>
                      </a:srgbClr>
                    </a:outerShdw>
                  </a:effectLst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minor"/>
                </p:style>
              </p:sp>
            </p:grpSp>
            <p:grpSp>
              <p:nvGrpSpPr>
                <p:cNvPr id="105" name="Gruppe 141"/>
                <p:cNvGrpSpPr/>
                <p:nvPr/>
              </p:nvGrpSpPr>
              <p:grpSpPr>
                <a:xfrm>
                  <a:off x="7598520" y="1296720"/>
                  <a:ext cx="455760" cy="350280"/>
                  <a:chOff x="7598520" y="1296720"/>
                  <a:chExt cx="455760" cy="350280"/>
                </a:xfrm>
              </p:grpSpPr>
              <p:grpSp>
                <p:nvGrpSpPr>
                  <p:cNvPr id="106" name="Freeform 149"/>
                  <p:cNvGrpSpPr/>
                  <p:nvPr/>
                </p:nvGrpSpPr>
                <p:grpSpPr>
                  <a:xfrm>
                    <a:off x="7866000" y="1552320"/>
                    <a:ext cx="172800" cy="94680"/>
                    <a:chOff x="7866000" y="1552320"/>
                    <a:chExt cx="172800" cy="94680"/>
                  </a:xfrm>
                </p:grpSpPr>
                <p:pic>
                  <p:nvPicPr>
                    <p:cNvPr id="107" name="Freeform 149"/>
                    <p:cNvPicPr/>
                    <p:nvPr/>
                  </p:nvPicPr>
                  <p:blipFill>
                    <a:blip r:embed="rId7"/>
                    <a:stretch/>
                  </p:blipFill>
                  <p:spPr>
                    <a:xfrm>
                      <a:off x="7866000" y="1552320"/>
                      <a:ext cx="172800" cy="94680"/>
                    </a:xfrm>
                    <a:prstGeom prst="rect">
                      <a:avLst/>
                    </a:prstGeom>
                    <a:ln w="0">
                      <a:noFill/>
                    </a:ln>
                  </p:spPr>
                </p:pic>
                <p:sp>
                  <p:nvSpPr>
                    <p:cNvPr id="108" name="Freeform 107"/>
                    <p:cNvSpPr/>
                    <p:nvPr/>
                  </p:nvSpPr>
                  <p:spPr>
                    <a:xfrm>
                      <a:off x="7875000" y="1565280"/>
                      <a:ext cx="154080" cy="7092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1600" h="21600">
                          <a:moveTo>
                            <a:pt x="0" y="0"/>
                          </a:moveTo>
                          <a:lnTo>
                            <a:pt x="21600" y="0"/>
                          </a:lnTo>
                          <a:lnTo>
                            <a:pt x="21600" y="21600"/>
                          </a:lnTo>
                          <a:lnTo>
                            <a:pt x="0" y="21600"/>
                          </a:lnTo>
                          <a:lnTo>
                            <a:pt x="0" y="0"/>
                          </a:lnTo>
                          <a:close/>
                        </a:path>
                      </a:pathLst>
                    </a:custGeom>
                    <a:noFill/>
                    <a:ln w="0">
                      <a:noFill/>
                    </a:ln>
                  </p:spPr>
                  <p:style>
                    <a:lnRef idx="0">
                      <a:scrgbClr r="0" g="0" b="0"/>
                    </a:lnRef>
                    <a:fillRef idx="0">
                      <a:scrgbClr r="0" g="0" b="0"/>
                    </a:fillRef>
                    <a:effectRef idx="0">
                      <a:scrgbClr r="0" g="0" b="0"/>
                    </a:effectRef>
                    <a:fontRef idx="minor"/>
                  </p:style>
                </p:sp>
              </p:grpSp>
              <p:sp>
                <p:nvSpPr>
                  <p:cNvPr id="109" name="Freeform 191"/>
                  <p:cNvSpPr/>
                  <p:nvPr/>
                </p:nvSpPr>
                <p:spPr>
                  <a:xfrm>
                    <a:off x="7598520" y="1296720"/>
                    <a:ext cx="455760" cy="31860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78" h="268">
                        <a:moveTo>
                          <a:pt x="232" y="238"/>
                        </a:moveTo>
                        <a:lnTo>
                          <a:pt x="234" y="234"/>
                        </a:lnTo>
                        <a:lnTo>
                          <a:pt x="238" y="230"/>
                        </a:lnTo>
                        <a:lnTo>
                          <a:pt x="240" y="226"/>
                        </a:lnTo>
                        <a:lnTo>
                          <a:pt x="244" y="224"/>
                        </a:lnTo>
                        <a:lnTo>
                          <a:pt x="245" y="219"/>
                        </a:lnTo>
                        <a:lnTo>
                          <a:pt x="249" y="215"/>
                        </a:lnTo>
                        <a:lnTo>
                          <a:pt x="253" y="207"/>
                        </a:lnTo>
                        <a:lnTo>
                          <a:pt x="257" y="202"/>
                        </a:lnTo>
                        <a:lnTo>
                          <a:pt x="261" y="196"/>
                        </a:lnTo>
                        <a:lnTo>
                          <a:pt x="264" y="188"/>
                        </a:lnTo>
                        <a:lnTo>
                          <a:pt x="266" y="181"/>
                        </a:lnTo>
                        <a:lnTo>
                          <a:pt x="270" y="173"/>
                        </a:lnTo>
                        <a:lnTo>
                          <a:pt x="272" y="169"/>
                        </a:lnTo>
                        <a:lnTo>
                          <a:pt x="272" y="165"/>
                        </a:lnTo>
                        <a:lnTo>
                          <a:pt x="274" y="162"/>
                        </a:lnTo>
                        <a:lnTo>
                          <a:pt x="276" y="158"/>
                        </a:lnTo>
                        <a:lnTo>
                          <a:pt x="276" y="152"/>
                        </a:lnTo>
                        <a:lnTo>
                          <a:pt x="276" y="148"/>
                        </a:lnTo>
                        <a:lnTo>
                          <a:pt x="278" y="143"/>
                        </a:lnTo>
                        <a:lnTo>
                          <a:pt x="278" y="139"/>
                        </a:lnTo>
                        <a:lnTo>
                          <a:pt x="278" y="133"/>
                        </a:lnTo>
                        <a:lnTo>
                          <a:pt x="278" y="129"/>
                        </a:lnTo>
                        <a:lnTo>
                          <a:pt x="278" y="125"/>
                        </a:lnTo>
                        <a:lnTo>
                          <a:pt x="278" y="122"/>
                        </a:lnTo>
                        <a:lnTo>
                          <a:pt x="276" y="116"/>
                        </a:lnTo>
                        <a:lnTo>
                          <a:pt x="276" y="112"/>
                        </a:lnTo>
                        <a:lnTo>
                          <a:pt x="274" y="106"/>
                        </a:lnTo>
                        <a:lnTo>
                          <a:pt x="274" y="103"/>
                        </a:lnTo>
                        <a:lnTo>
                          <a:pt x="272" y="97"/>
                        </a:lnTo>
                        <a:lnTo>
                          <a:pt x="270" y="93"/>
                        </a:lnTo>
                        <a:lnTo>
                          <a:pt x="268" y="87"/>
                        </a:lnTo>
                        <a:lnTo>
                          <a:pt x="266" y="84"/>
                        </a:lnTo>
                        <a:lnTo>
                          <a:pt x="263" y="78"/>
                        </a:lnTo>
                        <a:lnTo>
                          <a:pt x="261" y="72"/>
                        </a:lnTo>
                        <a:lnTo>
                          <a:pt x="257" y="67"/>
                        </a:lnTo>
                        <a:lnTo>
                          <a:pt x="253" y="63"/>
                        </a:lnTo>
                        <a:lnTo>
                          <a:pt x="249" y="59"/>
                        </a:lnTo>
                        <a:lnTo>
                          <a:pt x="245" y="53"/>
                        </a:lnTo>
                        <a:lnTo>
                          <a:pt x="242" y="48"/>
                        </a:lnTo>
                        <a:lnTo>
                          <a:pt x="236" y="44"/>
                        </a:lnTo>
                        <a:lnTo>
                          <a:pt x="230" y="40"/>
                        </a:lnTo>
                        <a:lnTo>
                          <a:pt x="225" y="34"/>
                        </a:lnTo>
                        <a:lnTo>
                          <a:pt x="219" y="29"/>
                        </a:lnTo>
                        <a:lnTo>
                          <a:pt x="213" y="25"/>
                        </a:lnTo>
                        <a:lnTo>
                          <a:pt x="205" y="21"/>
                        </a:lnTo>
                        <a:lnTo>
                          <a:pt x="198" y="17"/>
                        </a:lnTo>
                        <a:lnTo>
                          <a:pt x="190" y="11"/>
                        </a:lnTo>
                        <a:lnTo>
                          <a:pt x="183" y="8"/>
                        </a:lnTo>
                        <a:lnTo>
                          <a:pt x="181" y="8"/>
                        </a:lnTo>
                        <a:lnTo>
                          <a:pt x="181" y="6"/>
                        </a:lnTo>
                        <a:lnTo>
                          <a:pt x="177" y="6"/>
                        </a:lnTo>
                        <a:lnTo>
                          <a:pt x="173" y="6"/>
                        </a:lnTo>
                        <a:lnTo>
                          <a:pt x="169" y="4"/>
                        </a:lnTo>
                        <a:lnTo>
                          <a:pt x="164" y="4"/>
                        </a:lnTo>
                        <a:lnTo>
                          <a:pt x="158" y="4"/>
                        </a:lnTo>
                        <a:lnTo>
                          <a:pt x="152" y="4"/>
                        </a:lnTo>
                        <a:lnTo>
                          <a:pt x="143" y="2"/>
                        </a:lnTo>
                        <a:lnTo>
                          <a:pt x="137" y="0"/>
                        </a:lnTo>
                        <a:lnTo>
                          <a:pt x="133" y="0"/>
                        </a:lnTo>
                        <a:lnTo>
                          <a:pt x="129" y="0"/>
                        </a:lnTo>
                        <a:lnTo>
                          <a:pt x="124" y="0"/>
                        </a:lnTo>
                        <a:lnTo>
                          <a:pt x="122" y="2"/>
                        </a:lnTo>
                        <a:lnTo>
                          <a:pt x="116" y="2"/>
                        </a:lnTo>
                        <a:lnTo>
                          <a:pt x="112" y="2"/>
                        </a:lnTo>
                        <a:lnTo>
                          <a:pt x="107" y="2"/>
                        </a:lnTo>
                        <a:lnTo>
                          <a:pt x="103" y="4"/>
                        </a:lnTo>
                        <a:lnTo>
                          <a:pt x="99" y="4"/>
                        </a:lnTo>
                        <a:lnTo>
                          <a:pt x="95" y="4"/>
                        </a:lnTo>
                        <a:lnTo>
                          <a:pt x="91" y="6"/>
                        </a:lnTo>
                        <a:lnTo>
                          <a:pt x="86" y="8"/>
                        </a:lnTo>
                        <a:lnTo>
                          <a:pt x="82" y="8"/>
                        </a:lnTo>
                        <a:lnTo>
                          <a:pt x="76" y="10"/>
                        </a:lnTo>
                        <a:lnTo>
                          <a:pt x="72" y="10"/>
                        </a:lnTo>
                        <a:lnTo>
                          <a:pt x="69" y="11"/>
                        </a:lnTo>
                        <a:lnTo>
                          <a:pt x="63" y="13"/>
                        </a:lnTo>
                        <a:lnTo>
                          <a:pt x="59" y="15"/>
                        </a:lnTo>
                        <a:lnTo>
                          <a:pt x="55" y="17"/>
                        </a:lnTo>
                        <a:lnTo>
                          <a:pt x="51" y="21"/>
                        </a:lnTo>
                        <a:lnTo>
                          <a:pt x="46" y="23"/>
                        </a:lnTo>
                        <a:lnTo>
                          <a:pt x="42" y="25"/>
                        </a:lnTo>
                        <a:lnTo>
                          <a:pt x="38" y="29"/>
                        </a:lnTo>
                        <a:lnTo>
                          <a:pt x="36" y="32"/>
                        </a:lnTo>
                        <a:lnTo>
                          <a:pt x="31" y="36"/>
                        </a:lnTo>
                        <a:lnTo>
                          <a:pt x="29" y="40"/>
                        </a:lnTo>
                        <a:lnTo>
                          <a:pt x="25" y="44"/>
                        </a:lnTo>
                        <a:lnTo>
                          <a:pt x="23" y="48"/>
                        </a:lnTo>
                        <a:lnTo>
                          <a:pt x="19" y="53"/>
                        </a:lnTo>
                        <a:lnTo>
                          <a:pt x="15" y="57"/>
                        </a:lnTo>
                        <a:lnTo>
                          <a:pt x="13" y="61"/>
                        </a:lnTo>
                        <a:lnTo>
                          <a:pt x="12" y="67"/>
                        </a:lnTo>
                        <a:lnTo>
                          <a:pt x="10" y="72"/>
                        </a:lnTo>
                        <a:lnTo>
                          <a:pt x="8" y="78"/>
                        </a:lnTo>
                        <a:lnTo>
                          <a:pt x="4" y="84"/>
                        </a:lnTo>
                        <a:lnTo>
                          <a:pt x="4" y="91"/>
                        </a:lnTo>
                        <a:lnTo>
                          <a:pt x="2" y="97"/>
                        </a:lnTo>
                        <a:lnTo>
                          <a:pt x="2" y="105"/>
                        </a:lnTo>
                        <a:lnTo>
                          <a:pt x="0" y="112"/>
                        </a:lnTo>
                        <a:lnTo>
                          <a:pt x="0" y="120"/>
                        </a:lnTo>
                        <a:lnTo>
                          <a:pt x="0" y="127"/>
                        </a:lnTo>
                        <a:lnTo>
                          <a:pt x="0" y="137"/>
                        </a:lnTo>
                        <a:lnTo>
                          <a:pt x="0" y="145"/>
                        </a:lnTo>
                        <a:lnTo>
                          <a:pt x="2" y="154"/>
                        </a:lnTo>
                        <a:lnTo>
                          <a:pt x="31" y="152"/>
                        </a:lnTo>
                        <a:lnTo>
                          <a:pt x="31" y="150"/>
                        </a:lnTo>
                        <a:lnTo>
                          <a:pt x="31" y="146"/>
                        </a:lnTo>
                        <a:lnTo>
                          <a:pt x="32" y="141"/>
                        </a:lnTo>
                        <a:lnTo>
                          <a:pt x="32" y="137"/>
                        </a:lnTo>
                        <a:lnTo>
                          <a:pt x="34" y="133"/>
                        </a:lnTo>
                        <a:lnTo>
                          <a:pt x="36" y="129"/>
                        </a:lnTo>
                        <a:lnTo>
                          <a:pt x="38" y="124"/>
                        </a:lnTo>
                        <a:lnTo>
                          <a:pt x="40" y="118"/>
                        </a:lnTo>
                        <a:lnTo>
                          <a:pt x="42" y="112"/>
                        </a:lnTo>
                        <a:lnTo>
                          <a:pt x="46" y="106"/>
                        </a:lnTo>
                        <a:lnTo>
                          <a:pt x="48" y="101"/>
                        </a:lnTo>
                        <a:lnTo>
                          <a:pt x="51" y="95"/>
                        </a:lnTo>
                        <a:lnTo>
                          <a:pt x="55" y="89"/>
                        </a:lnTo>
                        <a:lnTo>
                          <a:pt x="59" y="84"/>
                        </a:lnTo>
                        <a:lnTo>
                          <a:pt x="63" y="76"/>
                        </a:lnTo>
                        <a:lnTo>
                          <a:pt x="67" y="70"/>
                        </a:lnTo>
                        <a:lnTo>
                          <a:pt x="72" y="65"/>
                        </a:lnTo>
                        <a:lnTo>
                          <a:pt x="78" y="61"/>
                        </a:lnTo>
                        <a:lnTo>
                          <a:pt x="82" y="55"/>
                        </a:lnTo>
                        <a:lnTo>
                          <a:pt x="89" y="51"/>
                        </a:lnTo>
                        <a:lnTo>
                          <a:pt x="95" y="48"/>
                        </a:lnTo>
                        <a:lnTo>
                          <a:pt x="103" y="44"/>
                        </a:lnTo>
                        <a:lnTo>
                          <a:pt x="105" y="42"/>
                        </a:lnTo>
                        <a:lnTo>
                          <a:pt x="109" y="42"/>
                        </a:lnTo>
                        <a:lnTo>
                          <a:pt x="112" y="40"/>
                        </a:lnTo>
                        <a:lnTo>
                          <a:pt x="118" y="40"/>
                        </a:lnTo>
                        <a:lnTo>
                          <a:pt x="122" y="38"/>
                        </a:lnTo>
                        <a:lnTo>
                          <a:pt x="126" y="38"/>
                        </a:lnTo>
                        <a:lnTo>
                          <a:pt x="129" y="38"/>
                        </a:lnTo>
                        <a:lnTo>
                          <a:pt x="135" y="38"/>
                        </a:lnTo>
                        <a:lnTo>
                          <a:pt x="139" y="38"/>
                        </a:lnTo>
                        <a:lnTo>
                          <a:pt x="143" y="38"/>
                        </a:lnTo>
                        <a:lnTo>
                          <a:pt x="148" y="38"/>
                        </a:lnTo>
                        <a:lnTo>
                          <a:pt x="152" y="40"/>
                        </a:lnTo>
                        <a:lnTo>
                          <a:pt x="158" y="40"/>
                        </a:lnTo>
                        <a:lnTo>
                          <a:pt x="164" y="42"/>
                        </a:lnTo>
                        <a:lnTo>
                          <a:pt x="167" y="44"/>
                        </a:lnTo>
                        <a:lnTo>
                          <a:pt x="173" y="46"/>
                        </a:lnTo>
                        <a:lnTo>
                          <a:pt x="179" y="48"/>
                        </a:lnTo>
                        <a:lnTo>
                          <a:pt x="185" y="49"/>
                        </a:lnTo>
                        <a:lnTo>
                          <a:pt x="188" y="51"/>
                        </a:lnTo>
                        <a:lnTo>
                          <a:pt x="194" y="55"/>
                        </a:lnTo>
                        <a:lnTo>
                          <a:pt x="196" y="57"/>
                        </a:lnTo>
                        <a:lnTo>
                          <a:pt x="202" y="59"/>
                        </a:lnTo>
                        <a:lnTo>
                          <a:pt x="205" y="63"/>
                        </a:lnTo>
                        <a:lnTo>
                          <a:pt x="207" y="65"/>
                        </a:lnTo>
                        <a:lnTo>
                          <a:pt x="213" y="70"/>
                        </a:lnTo>
                        <a:lnTo>
                          <a:pt x="219" y="78"/>
                        </a:lnTo>
                        <a:lnTo>
                          <a:pt x="225" y="84"/>
                        </a:lnTo>
                        <a:lnTo>
                          <a:pt x="228" y="91"/>
                        </a:lnTo>
                        <a:lnTo>
                          <a:pt x="230" y="97"/>
                        </a:lnTo>
                        <a:lnTo>
                          <a:pt x="232" y="106"/>
                        </a:lnTo>
                        <a:lnTo>
                          <a:pt x="234" y="112"/>
                        </a:lnTo>
                        <a:lnTo>
                          <a:pt x="234" y="120"/>
                        </a:lnTo>
                        <a:lnTo>
                          <a:pt x="234" y="124"/>
                        </a:lnTo>
                        <a:lnTo>
                          <a:pt x="234" y="127"/>
                        </a:lnTo>
                        <a:lnTo>
                          <a:pt x="234" y="131"/>
                        </a:lnTo>
                        <a:lnTo>
                          <a:pt x="234" y="137"/>
                        </a:lnTo>
                        <a:lnTo>
                          <a:pt x="232" y="139"/>
                        </a:lnTo>
                        <a:lnTo>
                          <a:pt x="232" y="143"/>
                        </a:lnTo>
                        <a:lnTo>
                          <a:pt x="232" y="148"/>
                        </a:lnTo>
                        <a:lnTo>
                          <a:pt x="232" y="152"/>
                        </a:lnTo>
                        <a:lnTo>
                          <a:pt x="228" y="160"/>
                        </a:lnTo>
                        <a:lnTo>
                          <a:pt x="226" y="165"/>
                        </a:lnTo>
                        <a:lnTo>
                          <a:pt x="223" y="173"/>
                        </a:lnTo>
                        <a:lnTo>
                          <a:pt x="221" y="181"/>
                        </a:lnTo>
                        <a:lnTo>
                          <a:pt x="217" y="188"/>
                        </a:lnTo>
                        <a:lnTo>
                          <a:pt x="213" y="194"/>
                        </a:lnTo>
                        <a:lnTo>
                          <a:pt x="207" y="202"/>
                        </a:lnTo>
                        <a:lnTo>
                          <a:pt x="205" y="207"/>
                        </a:lnTo>
                        <a:lnTo>
                          <a:pt x="200" y="213"/>
                        </a:lnTo>
                        <a:lnTo>
                          <a:pt x="196" y="219"/>
                        </a:lnTo>
                        <a:lnTo>
                          <a:pt x="190" y="224"/>
                        </a:lnTo>
                        <a:lnTo>
                          <a:pt x="186" y="228"/>
                        </a:lnTo>
                        <a:lnTo>
                          <a:pt x="181" y="232"/>
                        </a:lnTo>
                        <a:lnTo>
                          <a:pt x="177" y="236"/>
                        </a:lnTo>
                        <a:lnTo>
                          <a:pt x="173" y="240"/>
                        </a:lnTo>
                        <a:lnTo>
                          <a:pt x="169" y="243"/>
                        </a:lnTo>
                        <a:lnTo>
                          <a:pt x="169" y="245"/>
                        </a:lnTo>
                        <a:lnTo>
                          <a:pt x="169" y="251"/>
                        </a:lnTo>
                        <a:lnTo>
                          <a:pt x="169" y="255"/>
                        </a:lnTo>
                        <a:lnTo>
                          <a:pt x="171" y="257"/>
                        </a:lnTo>
                        <a:lnTo>
                          <a:pt x="173" y="260"/>
                        </a:lnTo>
                        <a:lnTo>
                          <a:pt x="177" y="264"/>
                        </a:lnTo>
                        <a:lnTo>
                          <a:pt x="181" y="266"/>
                        </a:lnTo>
                        <a:lnTo>
                          <a:pt x="185" y="268"/>
                        </a:lnTo>
                        <a:lnTo>
                          <a:pt x="188" y="268"/>
                        </a:lnTo>
                        <a:lnTo>
                          <a:pt x="196" y="264"/>
                        </a:lnTo>
                        <a:lnTo>
                          <a:pt x="200" y="262"/>
                        </a:lnTo>
                        <a:lnTo>
                          <a:pt x="204" y="260"/>
                        </a:lnTo>
                        <a:lnTo>
                          <a:pt x="207" y="259"/>
                        </a:lnTo>
                        <a:lnTo>
                          <a:pt x="211" y="255"/>
                        </a:lnTo>
                        <a:lnTo>
                          <a:pt x="217" y="251"/>
                        </a:lnTo>
                        <a:lnTo>
                          <a:pt x="223" y="247"/>
                        </a:lnTo>
                        <a:lnTo>
                          <a:pt x="226" y="241"/>
                        </a:lnTo>
                        <a:lnTo>
                          <a:pt x="232" y="23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rgbClr val="000000"/>
                      </a:gs>
                      <a:gs pos="100000">
                        <a:srgbClr val="595959"/>
                      </a:gs>
                    </a:gsLst>
                    <a:lin ang="0"/>
                  </a:gradFill>
                  <a:ln w="0">
                    <a:noFill/>
                  </a:ln>
                  <a:effectLst>
                    <a:outerShdw dist="38183" dir="2700000">
                      <a:srgbClr val="000000">
                        <a:alpha val="40000"/>
                      </a:srgbClr>
                    </a:outerShdw>
                  </a:effectLst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minor"/>
                </p:style>
              </p:sp>
            </p:grpSp>
            <p:grpSp>
              <p:nvGrpSpPr>
                <p:cNvPr id="110" name="Gruppe 144"/>
                <p:cNvGrpSpPr/>
                <p:nvPr/>
              </p:nvGrpSpPr>
              <p:grpSpPr>
                <a:xfrm>
                  <a:off x="7265520" y="1293840"/>
                  <a:ext cx="455760" cy="352800"/>
                  <a:chOff x="7265520" y="1293840"/>
                  <a:chExt cx="455760" cy="352800"/>
                </a:xfrm>
              </p:grpSpPr>
              <p:grpSp>
                <p:nvGrpSpPr>
                  <p:cNvPr id="111" name="Freeform 149"/>
                  <p:cNvGrpSpPr/>
                  <p:nvPr/>
                </p:nvGrpSpPr>
                <p:grpSpPr>
                  <a:xfrm>
                    <a:off x="7526160" y="1554840"/>
                    <a:ext cx="195120" cy="91800"/>
                    <a:chOff x="7526160" y="1554840"/>
                    <a:chExt cx="195120" cy="91800"/>
                  </a:xfrm>
                </p:grpSpPr>
                <p:pic>
                  <p:nvPicPr>
                    <p:cNvPr id="112" name="Freeform 149"/>
                    <p:cNvPicPr/>
                    <p:nvPr/>
                  </p:nvPicPr>
                  <p:blipFill>
                    <a:blip r:embed="rId8"/>
                    <a:stretch/>
                  </p:blipFill>
                  <p:spPr>
                    <a:xfrm>
                      <a:off x="7526160" y="1554840"/>
                      <a:ext cx="195120" cy="91800"/>
                    </a:xfrm>
                    <a:prstGeom prst="rect">
                      <a:avLst/>
                    </a:prstGeom>
                    <a:ln w="0">
                      <a:noFill/>
                    </a:ln>
                  </p:spPr>
                </p:pic>
                <p:sp>
                  <p:nvSpPr>
                    <p:cNvPr id="113" name="Freeform 112"/>
                    <p:cNvSpPr/>
                    <p:nvPr/>
                  </p:nvSpPr>
                  <p:spPr>
                    <a:xfrm>
                      <a:off x="7539120" y="1567440"/>
                      <a:ext cx="168480" cy="6876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1600" h="21600">
                          <a:moveTo>
                            <a:pt x="0" y="0"/>
                          </a:moveTo>
                          <a:lnTo>
                            <a:pt x="21600" y="0"/>
                          </a:lnTo>
                          <a:lnTo>
                            <a:pt x="21600" y="21600"/>
                          </a:lnTo>
                          <a:lnTo>
                            <a:pt x="0" y="21600"/>
                          </a:lnTo>
                          <a:lnTo>
                            <a:pt x="0" y="0"/>
                          </a:lnTo>
                          <a:close/>
                        </a:path>
                      </a:pathLst>
                    </a:custGeom>
                    <a:noFill/>
                    <a:ln w="0">
                      <a:noFill/>
                    </a:ln>
                  </p:spPr>
                  <p:style>
                    <a:lnRef idx="0">
                      <a:scrgbClr r="0" g="0" b="0"/>
                    </a:lnRef>
                    <a:fillRef idx="0">
                      <a:scrgbClr r="0" g="0" b="0"/>
                    </a:fillRef>
                    <a:effectRef idx="0">
                      <a:scrgbClr r="0" g="0" b="0"/>
                    </a:effectRef>
                    <a:fontRef idx="minor"/>
                  </p:style>
                </p:sp>
              </p:grpSp>
              <p:sp>
                <p:nvSpPr>
                  <p:cNvPr id="114" name="Freeform 191"/>
                  <p:cNvSpPr/>
                  <p:nvPr/>
                </p:nvSpPr>
                <p:spPr>
                  <a:xfrm>
                    <a:off x="7265520" y="1293840"/>
                    <a:ext cx="413280" cy="32040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78" h="268">
                        <a:moveTo>
                          <a:pt x="232" y="238"/>
                        </a:moveTo>
                        <a:lnTo>
                          <a:pt x="234" y="234"/>
                        </a:lnTo>
                        <a:lnTo>
                          <a:pt x="238" y="230"/>
                        </a:lnTo>
                        <a:lnTo>
                          <a:pt x="240" y="226"/>
                        </a:lnTo>
                        <a:lnTo>
                          <a:pt x="244" y="224"/>
                        </a:lnTo>
                        <a:lnTo>
                          <a:pt x="245" y="219"/>
                        </a:lnTo>
                        <a:lnTo>
                          <a:pt x="249" y="215"/>
                        </a:lnTo>
                        <a:lnTo>
                          <a:pt x="253" y="207"/>
                        </a:lnTo>
                        <a:lnTo>
                          <a:pt x="257" y="202"/>
                        </a:lnTo>
                        <a:lnTo>
                          <a:pt x="261" y="196"/>
                        </a:lnTo>
                        <a:lnTo>
                          <a:pt x="264" y="188"/>
                        </a:lnTo>
                        <a:lnTo>
                          <a:pt x="266" y="181"/>
                        </a:lnTo>
                        <a:lnTo>
                          <a:pt x="270" y="173"/>
                        </a:lnTo>
                        <a:lnTo>
                          <a:pt x="272" y="169"/>
                        </a:lnTo>
                        <a:lnTo>
                          <a:pt x="272" y="165"/>
                        </a:lnTo>
                        <a:lnTo>
                          <a:pt x="274" y="162"/>
                        </a:lnTo>
                        <a:lnTo>
                          <a:pt x="276" y="158"/>
                        </a:lnTo>
                        <a:lnTo>
                          <a:pt x="276" y="152"/>
                        </a:lnTo>
                        <a:lnTo>
                          <a:pt x="276" y="148"/>
                        </a:lnTo>
                        <a:lnTo>
                          <a:pt x="278" y="143"/>
                        </a:lnTo>
                        <a:lnTo>
                          <a:pt x="278" y="139"/>
                        </a:lnTo>
                        <a:lnTo>
                          <a:pt x="278" y="133"/>
                        </a:lnTo>
                        <a:lnTo>
                          <a:pt x="278" y="129"/>
                        </a:lnTo>
                        <a:lnTo>
                          <a:pt x="278" y="125"/>
                        </a:lnTo>
                        <a:lnTo>
                          <a:pt x="278" y="122"/>
                        </a:lnTo>
                        <a:lnTo>
                          <a:pt x="276" y="116"/>
                        </a:lnTo>
                        <a:lnTo>
                          <a:pt x="276" y="112"/>
                        </a:lnTo>
                        <a:lnTo>
                          <a:pt x="274" y="106"/>
                        </a:lnTo>
                        <a:lnTo>
                          <a:pt x="274" y="103"/>
                        </a:lnTo>
                        <a:lnTo>
                          <a:pt x="272" y="97"/>
                        </a:lnTo>
                        <a:lnTo>
                          <a:pt x="270" y="93"/>
                        </a:lnTo>
                        <a:lnTo>
                          <a:pt x="268" y="87"/>
                        </a:lnTo>
                        <a:lnTo>
                          <a:pt x="266" y="84"/>
                        </a:lnTo>
                        <a:lnTo>
                          <a:pt x="263" y="78"/>
                        </a:lnTo>
                        <a:lnTo>
                          <a:pt x="261" y="72"/>
                        </a:lnTo>
                        <a:lnTo>
                          <a:pt x="257" y="67"/>
                        </a:lnTo>
                        <a:lnTo>
                          <a:pt x="253" y="63"/>
                        </a:lnTo>
                        <a:lnTo>
                          <a:pt x="249" y="59"/>
                        </a:lnTo>
                        <a:lnTo>
                          <a:pt x="245" y="53"/>
                        </a:lnTo>
                        <a:lnTo>
                          <a:pt x="242" y="48"/>
                        </a:lnTo>
                        <a:lnTo>
                          <a:pt x="236" y="44"/>
                        </a:lnTo>
                        <a:lnTo>
                          <a:pt x="230" y="40"/>
                        </a:lnTo>
                        <a:lnTo>
                          <a:pt x="225" y="34"/>
                        </a:lnTo>
                        <a:lnTo>
                          <a:pt x="219" y="29"/>
                        </a:lnTo>
                        <a:lnTo>
                          <a:pt x="213" y="25"/>
                        </a:lnTo>
                        <a:lnTo>
                          <a:pt x="205" y="21"/>
                        </a:lnTo>
                        <a:lnTo>
                          <a:pt x="198" y="17"/>
                        </a:lnTo>
                        <a:lnTo>
                          <a:pt x="190" y="11"/>
                        </a:lnTo>
                        <a:lnTo>
                          <a:pt x="183" y="8"/>
                        </a:lnTo>
                        <a:lnTo>
                          <a:pt x="181" y="8"/>
                        </a:lnTo>
                        <a:lnTo>
                          <a:pt x="181" y="6"/>
                        </a:lnTo>
                        <a:lnTo>
                          <a:pt x="177" y="6"/>
                        </a:lnTo>
                        <a:lnTo>
                          <a:pt x="173" y="6"/>
                        </a:lnTo>
                        <a:lnTo>
                          <a:pt x="169" y="4"/>
                        </a:lnTo>
                        <a:lnTo>
                          <a:pt x="164" y="4"/>
                        </a:lnTo>
                        <a:lnTo>
                          <a:pt x="158" y="4"/>
                        </a:lnTo>
                        <a:lnTo>
                          <a:pt x="152" y="4"/>
                        </a:lnTo>
                        <a:lnTo>
                          <a:pt x="143" y="2"/>
                        </a:lnTo>
                        <a:lnTo>
                          <a:pt x="137" y="0"/>
                        </a:lnTo>
                        <a:lnTo>
                          <a:pt x="133" y="0"/>
                        </a:lnTo>
                        <a:lnTo>
                          <a:pt x="129" y="0"/>
                        </a:lnTo>
                        <a:lnTo>
                          <a:pt x="124" y="0"/>
                        </a:lnTo>
                        <a:lnTo>
                          <a:pt x="122" y="2"/>
                        </a:lnTo>
                        <a:lnTo>
                          <a:pt x="116" y="2"/>
                        </a:lnTo>
                        <a:lnTo>
                          <a:pt x="112" y="2"/>
                        </a:lnTo>
                        <a:lnTo>
                          <a:pt x="107" y="2"/>
                        </a:lnTo>
                        <a:lnTo>
                          <a:pt x="103" y="4"/>
                        </a:lnTo>
                        <a:lnTo>
                          <a:pt x="99" y="4"/>
                        </a:lnTo>
                        <a:lnTo>
                          <a:pt x="95" y="4"/>
                        </a:lnTo>
                        <a:lnTo>
                          <a:pt x="91" y="6"/>
                        </a:lnTo>
                        <a:lnTo>
                          <a:pt x="86" y="8"/>
                        </a:lnTo>
                        <a:lnTo>
                          <a:pt x="82" y="8"/>
                        </a:lnTo>
                        <a:lnTo>
                          <a:pt x="76" y="10"/>
                        </a:lnTo>
                        <a:lnTo>
                          <a:pt x="72" y="10"/>
                        </a:lnTo>
                        <a:lnTo>
                          <a:pt x="69" y="11"/>
                        </a:lnTo>
                        <a:lnTo>
                          <a:pt x="63" y="13"/>
                        </a:lnTo>
                        <a:lnTo>
                          <a:pt x="59" y="15"/>
                        </a:lnTo>
                        <a:lnTo>
                          <a:pt x="55" y="17"/>
                        </a:lnTo>
                        <a:lnTo>
                          <a:pt x="51" y="21"/>
                        </a:lnTo>
                        <a:lnTo>
                          <a:pt x="46" y="23"/>
                        </a:lnTo>
                        <a:lnTo>
                          <a:pt x="42" y="25"/>
                        </a:lnTo>
                        <a:lnTo>
                          <a:pt x="38" y="29"/>
                        </a:lnTo>
                        <a:lnTo>
                          <a:pt x="36" y="32"/>
                        </a:lnTo>
                        <a:lnTo>
                          <a:pt x="31" y="36"/>
                        </a:lnTo>
                        <a:lnTo>
                          <a:pt x="29" y="40"/>
                        </a:lnTo>
                        <a:lnTo>
                          <a:pt x="25" y="44"/>
                        </a:lnTo>
                        <a:lnTo>
                          <a:pt x="23" y="48"/>
                        </a:lnTo>
                        <a:lnTo>
                          <a:pt x="19" y="53"/>
                        </a:lnTo>
                        <a:lnTo>
                          <a:pt x="15" y="57"/>
                        </a:lnTo>
                        <a:lnTo>
                          <a:pt x="13" y="61"/>
                        </a:lnTo>
                        <a:lnTo>
                          <a:pt x="12" y="67"/>
                        </a:lnTo>
                        <a:lnTo>
                          <a:pt x="10" y="72"/>
                        </a:lnTo>
                        <a:lnTo>
                          <a:pt x="8" y="78"/>
                        </a:lnTo>
                        <a:lnTo>
                          <a:pt x="4" y="84"/>
                        </a:lnTo>
                        <a:lnTo>
                          <a:pt x="4" y="91"/>
                        </a:lnTo>
                        <a:lnTo>
                          <a:pt x="2" y="97"/>
                        </a:lnTo>
                        <a:lnTo>
                          <a:pt x="2" y="105"/>
                        </a:lnTo>
                        <a:lnTo>
                          <a:pt x="0" y="112"/>
                        </a:lnTo>
                        <a:lnTo>
                          <a:pt x="0" y="120"/>
                        </a:lnTo>
                        <a:lnTo>
                          <a:pt x="0" y="127"/>
                        </a:lnTo>
                        <a:lnTo>
                          <a:pt x="0" y="137"/>
                        </a:lnTo>
                        <a:lnTo>
                          <a:pt x="0" y="145"/>
                        </a:lnTo>
                        <a:lnTo>
                          <a:pt x="2" y="154"/>
                        </a:lnTo>
                        <a:lnTo>
                          <a:pt x="31" y="152"/>
                        </a:lnTo>
                        <a:lnTo>
                          <a:pt x="31" y="150"/>
                        </a:lnTo>
                        <a:lnTo>
                          <a:pt x="31" y="146"/>
                        </a:lnTo>
                        <a:lnTo>
                          <a:pt x="32" y="141"/>
                        </a:lnTo>
                        <a:lnTo>
                          <a:pt x="32" y="137"/>
                        </a:lnTo>
                        <a:lnTo>
                          <a:pt x="34" y="133"/>
                        </a:lnTo>
                        <a:lnTo>
                          <a:pt x="36" y="129"/>
                        </a:lnTo>
                        <a:lnTo>
                          <a:pt x="38" y="124"/>
                        </a:lnTo>
                        <a:lnTo>
                          <a:pt x="40" y="118"/>
                        </a:lnTo>
                        <a:lnTo>
                          <a:pt x="42" y="112"/>
                        </a:lnTo>
                        <a:lnTo>
                          <a:pt x="46" y="106"/>
                        </a:lnTo>
                        <a:lnTo>
                          <a:pt x="48" y="101"/>
                        </a:lnTo>
                        <a:lnTo>
                          <a:pt x="51" y="95"/>
                        </a:lnTo>
                        <a:lnTo>
                          <a:pt x="55" y="89"/>
                        </a:lnTo>
                        <a:lnTo>
                          <a:pt x="59" y="84"/>
                        </a:lnTo>
                        <a:lnTo>
                          <a:pt x="63" y="76"/>
                        </a:lnTo>
                        <a:lnTo>
                          <a:pt x="67" y="70"/>
                        </a:lnTo>
                        <a:lnTo>
                          <a:pt x="72" y="65"/>
                        </a:lnTo>
                        <a:lnTo>
                          <a:pt x="78" y="61"/>
                        </a:lnTo>
                        <a:lnTo>
                          <a:pt x="82" y="55"/>
                        </a:lnTo>
                        <a:lnTo>
                          <a:pt x="89" y="51"/>
                        </a:lnTo>
                        <a:lnTo>
                          <a:pt x="95" y="48"/>
                        </a:lnTo>
                        <a:lnTo>
                          <a:pt x="103" y="44"/>
                        </a:lnTo>
                        <a:lnTo>
                          <a:pt x="105" y="42"/>
                        </a:lnTo>
                        <a:lnTo>
                          <a:pt x="109" y="42"/>
                        </a:lnTo>
                        <a:lnTo>
                          <a:pt x="112" y="40"/>
                        </a:lnTo>
                        <a:lnTo>
                          <a:pt x="118" y="40"/>
                        </a:lnTo>
                        <a:lnTo>
                          <a:pt x="122" y="38"/>
                        </a:lnTo>
                        <a:lnTo>
                          <a:pt x="126" y="38"/>
                        </a:lnTo>
                        <a:lnTo>
                          <a:pt x="129" y="38"/>
                        </a:lnTo>
                        <a:lnTo>
                          <a:pt x="135" y="38"/>
                        </a:lnTo>
                        <a:lnTo>
                          <a:pt x="139" y="38"/>
                        </a:lnTo>
                        <a:lnTo>
                          <a:pt x="143" y="38"/>
                        </a:lnTo>
                        <a:lnTo>
                          <a:pt x="148" y="38"/>
                        </a:lnTo>
                        <a:lnTo>
                          <a:pt x="152" y="40"/>
                        </a:lnTo>
                        <a:lnTo>
                          <a:pt x="158" y="40"/>
                        </a:lnTo>
                        <a:lnTo>
                          <a:pt x="164" y="42"/>
                        </a:lnTo>
                        <a:lnTo>
                          <a:pt x="167" y="44"/>
                        </a:lnTo>
                        <a:lnTo>
                          <a:pt x="173" y="46"/>
                        </a:lnTo>
                        <a:lnTo>
                          <a:pt x="179" y="48"/>
                        </a:lnTo>
                        <a:lnTo>
                          <a:pt x="185" y="49"/>
                        </a:lnTo>
                        <a:lnTo>
                          <a:pt x="188" y="51"/>
                        </a:lnTo>
                        <a:lnTo>
                          <a:pt x="194" y="55"/>
                        </a:lnTo>
                        <a:lnTo>
                          <a:pt x="196" y="57"/>
                        </a:lnTo>
                        <a:lnTo>
                          <a:pt x="202" y="59"/>
                        </a:lnTo>
                        <a:lnTo>
                          <a:pt x="205" y="63"/>
                        </a:lnTo>
                        <a:lnTo>
                          <a:pt x="207" y="65"/>
                        </a:lnTo>
                        <a:lnTo>
                          <a:pt x="213" y="70"/>
                        </a:lnTo>
                        <a:lnTo>
                          <a:pt x="219" y="78"/>
                        </a:lnTo>
                        <a:lnTo>
                          <a:pt x="225" y="84"/>
                        </a:lnTo>
                        <a:lnTo>
                          <a:pt x="228" y="91"/>
                        </a:lnTo>
                        <a:lnTo>
                          <a:pt x="230" y="97"/>
                        </a:lnTo>
                        <a:lnTo>
                          <a:pt x="232" y="106"/>
                        </a:lnTo>
                        <a:lnTo>
                          <a:pt x="234" y="112"/>
                        </a:lnTo>
                        <a:lnTo>
                          <a:pt x="234" y="120"/>
                        </a:lnTo>
                        <a:lnTo>
                          <a:pt x="234" y="124"/>
                        </a:lnTo>
                        <a:lnTo>
                          <a:pt x="234" y="127"/>
                        </a:lnTo>
                        <a:lnTo>
                          <a:pt x="234" y="131"/>
                        </a:lnTo>
                        <a:lnTo>
                          <a:pt x="234" y="137"/>
                        </a:lnTo>
                        <a:lnTo>
                          <a:pt x="232" y="139"/>
                        </a:lnTo>
                        <a:lnTo>
                          <a:pt x="232" y="143"/>
                        </a:lnTo>
                        <a:lnTo>
                          <a:pt x="232" y="148"/>
                        </a:lnTo>
                        <a:lnTo>
                          <a:pt x="232" y="152"/>
                        </a:lnTo>
                        <a:lnTo>
                          <a:pt x="228" y="160"/>
                        </a:lnTo>
                        <a:lnTo>
                          <a:pt x="226" y="165"/>
                        </a:lnTo>
                        <a:lnTo>
                          <a:pt x="223" y="173"/>
                        </a:lnTo>
                        <a:lnTo>
                          <a:pt x="221" y="181"/>
                        </a:lnTo>
                        <a:lnTo>
                          <a:pt x="217" y="188"/>
                        </a:lnTo>
                        <a:lnTo>
                          <a:pt x="213" y="194"/>
                        </a:lnTo>
                        <a:lnTo>
                          <a:pt x="207" y="202"/>
                        </a:lnTo>
                        <a:lnTo>
                          <a:pt x="205" y="207"/>
                        </a:lnTo>
                        <a:lnTo>
                          <a:pt x="200" y="213"/>
                        </a:lnTo>
                        <a:lnTo>
                          <a:pt x="196" y="219"/>
                        </a:lnTo>
                        <a:lnTo>
                          <a:pt x="190" y="224"/>
                        </a:lnTo>
                        <a:lnTo>
                          <a:pt x="186" y="228"/>
                        </a:lnTo>
                        <a:lnTo>
                          <a:pt x="181" y="232"/>
                        </a:lnTo>
                        <a:lnTo>
                          <a:pt x="177" y="236"/>
                        </a:lnTo>
                        <a:lnTo>
                          <a:pt x="173" y="240"/>
                        </a:lnTo>
                        <a:lnTo>
                          <a:pt x="169" y="243"/>
                        </a:lnTo>
                        <a:lnTo>
                          <a:pt x="169" y="245"/>
                        </a:lnTo>
                        <a:lnTo>
                          <a:pt x="169" y="251"/>
                        </a:lnTo>
                        <a:lnTo>
                          <a:pt x="169" y="255"/>
                        </a:lnTo>
                        <a:lnTo>
                          <a:pt x="171" y="257"/>
                        </a:lnTo>
                        <a:lnTo>
                          <a:pt x="173" y="260"/>
                        </a:lnTo>
                        <a:lnTo>
                          <a:pt x="177" y="264"/>
                        </a:lnTo>
                        <a:lnTo>
                          <a:pt x="181" y="266"/>
                        </a:lnTo>
                        <a:lnTo>
                          <a:pt x="185" y="268"/>
                        </a:lnTo>
                        <a:lnTo>
                          <a:pt x="188" y="268"/>
                        </a:lnTo>
                        <a:lnTo>
                          <a:pt x="196" y="264"/>
                        </a:lnTo>
                        <a:lnTo>
                          <a:pt x="200" y="262"/>
                        </a:lnTo>
                        <a:lnTo>
                          <a:pt x="204" y="260"/>
                        </a:lnTo>
                        <a:lnTo>
                          <a:pt x="207" y="259"/>
                        </a:lnTo>
                        <a:lnTo>
                          <a:pt x="211" y="255"/>
                        </a:lnTo>
                        <a:lnTo>
                          <a:pt x="217" y="251"/>
                        </a:lnTo>
                        <a:lnTo>
                          <a:pt x="223" y="247"/>
                        </a:lnTo>
                        <a:lnTo>
                          <a:pt x="226" y="241"/>
                        </a:lnTo>
                        <a:lnTo>
                          <a:pt x="232" y="23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rgbClr val="000000"/>
                      </a:gs>
                      <a:gs pos="100000">
                        <a:srgbClr val="595959"/>
                      </a:gs>
                    </a:gsLst>
                    <a:lin ang="0"/>
                  </a:gradFill>
                  <a:ln w="0">
                    <a:noFill/>
                  </a:ln>
                  <a:effectLst>
                    <a:outerShdw dist="38183" dir="2700000">
                      <a:srgbClr val="000000">
                        <a:alpha val="40000"/>
                      </a:srgbClr>
                    </a:outerShdw>
                  </a:effectLst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minor"/>
                </p:style>
              </p:sp>
            </p:grpSp>
            <p:grpSp>
              <p:nvGrpSpPr>
                <p:cNvPr id="115" name="Gruppe 147"/>
                <p:cNvGrpSpPr/>
                <p:nvPr/>
              </p:nvGrpSpPr>
              <p:grpSpPr>
                <a:xfrm>
                  <a:off x="6938640" y="1293840"/>
                  <a:ext cx="455760" cy="352800"/>
                  <a:chOff x="6938640" y="1293840"/>
                  <a:chExt cx="455760" cy="352800"/>
                </a:xfrm>
              </p:grpSpPr>
              <p:grpSp>
                <p:nvGrpSpPr>
                  <p:cNvPr id="116" name="Freeform 149"/>
                  <p:cNvGrpSpPr/>
                  <p:nvPr/>
                </p:nvGrpSpPr>
                <p:grpSpPr>
                  <a:xfrm>
                    <a:off x="7209720" y="1554840"/>
                    <a:ext cx="159480" cy="91800"/>
                    <a:chOff x="7209720" y="1554840"/>
                    <a:chExt cx="159480" cy="91800"/>
                  </a:xfrm>
                </p:grpSpPr>
                <p:pic>
                  <p:nvPicPr>
                    <p:cNvPr id="117" name="Freeform 149"/>
                    <p:cNvPicPr/>
                    <p:nvPr/>
                  </p:nvPicPr>
                  <p:blipFill>
                    <a:blip r:embed="rId7"/>
                    <a:stretch/>
                  </p:blipFill>
                  <p:spPr>
                    <a:xfrm>
                      <a:off x="7209720" y="1554840"/>
                      <a:ext cx="159480" cy="91800"/>
                    </a:xfrm>
                    <a:prstGeom prst="rect">
                      <a:avLst/>
                    </a:prstGeom>
                    <a:ln w="0">
                      <a:noFill/>
                    </a:ln>
                  </p:spPr>
                </p:pic>
                <p:sp>
                  <p:nvSpPr>
                    <p:cNvPr id="118" name="Freeform 117"/>
                    <p:cNvSpPr/>
                    <p:nvPr/>
                  </p:nvSpPr>
                  <p:spPr>
                    <a:xfrm>
                      <a:off x="7218000" y="1567440"/>
                      <a:ext cx="142200" cy="6876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1600" h="21600">
                          <a:moveTo>
                            <a:pt x="0" y="0"/>
                          </a:moveTo>
                          <a:lnTo>
                            <a:pt x="21600" y="0"/>
                          </a:lnTo>
                          <a:lnTo>
                            <a:pt x="21600" y="21600"/>
                          </a:lnTo>
                          <a:lnTo>
                            <a:pt x="0" y="21600"/>
                          </a:lnTo>
                          <a:lnTo>
                            <a:pt x="0" y="0"/>
                          </a:lnTo>
                          <a:close/>
                        </a:path>
                      </a:pathLst>
                    </a:custGeom>
                    <a:noFill/>
                    <a:ln w="0">
                      <a:noFill/>
                    </a:ln>
                  </p:spPr>
                  <p:style>
                    <a:lnRef idx="0">
                      <a:scrgbClr r="0" g="0" b="0"/>
                    </a:lnRef>
                    <a:fillRef idx="0">
                      <a:scrgbClr r="0" g="0" b="0"/>
                    </a:fillRef>
                    <a:effectRef idx="0">
                      <a:scrgbClr r="0" g="0" b="0"/>
                    </a:effectRef>
                    <a:fontRef idx="minor"/>
                  </p:style>
                </p:sp>
              </p:grpSp>
              <p:sp>
                <p:nvSpPr>
                  <p:cNvPr id="119" name="Freeform 191"/>
                  <p:cNvSpPr/>
                  <p:nvPr/>
                </p:nvSpPr>
                <p:spPr>
                  <a:xfrm>
                    <a:off x="6938640" y="1293840"/>
                    <a:ext cx="455760" cy="32040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78" h="268">
                        <a:moveTo>
                          <a:pt x="232" y="238"/>
                        </a:moveTo>
                        <a:lnTo>
                          <a:pt x="234" y="234"/>
                        </a:lnTo>
                        <a:lnTo>
                          <a:pt x="238" y="230"/>
                        </a:lnTo>
                        <a:lnTo>
                          <a:pt x="240" y="226"/>
                        </a:lnTo>
                        <a:lnTo>
                          <a:pt x="244" y="224"/>
                        </a:lnTo>
                        <a:lnTo>
                          <a:pt x="245" y="219"/>
                        </a:lnTo>
                        <a:lnTo>
                          <a:pt x="249" y="215"/>
                        </a:lnTo>
                        <a:lnTo>
                          <a:pt x="253" y="207"/>
                        </a:lnTo>
                        <a:lnTo>
                          <a:pt x="257" y="202"/>
                        </a:lnTo>
                        <a:lnTo>
                          <a:pt x="261" y="196"/>
                        </a:lnTo>
                        <a:lnTo>
                          <a:pt x="264" y="188"/>
                        </a:lnTo>
                        <a:lnTo>
                          <a:pt x="266" y="181"/>
                        </a:lnTo>
                        <a:lnTo>
                          <a:pt x="270" y="173"/>
                        </a:lnTo>
                        <a:lnTo>
                          <a:pt x="272" y="169"/>
                        </a:lnTo>
                        <a:lnTo>
                          <a:pt x="272" y="165"/>
                        </a:lnTo>
                        <a:lnTo>
                          <a:pt x="274" y="162"/>
                        </a:lnTo>
                        <a:lnTo>
                          <a:pt x="276" y="158"/>
                        </a:lnTo>
                        <a:lnTo>
                          <a:pt x="276" y="152"/>
                        </a:lnTo>
                        <a:lnTo>
                          <a:pt x="276" y="148"/>
                        </a:lnTo>
                        <a:lnTo>
                          <a:pt x="278" y="143"/>
                        </a:lnTo>
                        <a:lnTo>
                          <a:pt x="278" y="139"/>
                        </a:lnTo>
                        <a:lnTo>
                          <a:pt x="278" y="133"/>
                        </a:lnTo>
                        <a:lnTo>
                          <a:pt x="278" y="129"/>
                        </a:lnTo>
                        <a:lnTo>
                          <a:pt x="278" y="125"/>
                        </a:lnTo>
                        <a:lnTo>
                          <a:pt x="278" y="122"/>
                        </a:lnTo>
                        <a:lnTo>
                          <a:pt x="276" y="116"/>
                        </a:lnTo>
                        <a:lnTo>
                          <a:pt x="276" y="112"/>
                        </a:lnTo>
                        <a:lnTo>
                          <a:pt x="274" y="106"/>
                        </a:lnTo>
                        <a:lnTo>
                          <a:pt x="274" y="103"/>
                        </a:lnTo>
                        <a:lnTo>
                          <a:pt x="272" y="97"/>
                        </a:lnTo>
                        <a:lnTo>
                          <a:pt x="270" y="93"/>
                        </a:lnTo>
                        <a:lnTo>
                          <a:pt x="268" y="87"/>
                        </a:lnTo>
                        <a:lnTo>
                          <a:pt x="266" y="84"/>
                        </a:lnTo>
                        <a:lnTo>
                          <a:pt x="263" y="78"/>
                        </a:lnTo>
                        <a:lnTo>
                          <a:pt x="261" y="72"/>
                        </a:lnTo>
                        <a:lnTo>
                          <a:pt x="257" y="67"/>
                        </a:lnTo>
                        <a:lnTo>
                          <a:pt x="253" y="63"/>
                        </a:lnTo>
                        <a:lnTo>
                          <a:pt x="249" y="59"/>
                        </a:lnTo>
                        <a:lnTo>
                          <a:pt x="245" y="53"/>
                        </a:lnTo>
                        <a:lnTo>
                          <a:pt x="242" y="48"/>
                        </a:lnTo>
                        <a:lnTo>
                          <a:pt x="236" y="44"/>
                        </a:lnTo>
                        <a:lnTo>
                          <a:pt x="230" y="40"/>
                        </a:lnTo>
                        <a:lnTo>
                          <a:pt x="225" y="34"/>
                        </a:lnTo>
                        <a:lnTo>
                          <a:pt x="219" y="29"/>
                        </a:lnTo>
                        <a:lnTo>
                          <a:pt x="213" y="25"/>
                        </a:lnTo>
                        <a:lnTo>
                          <a:pt x="205" y="21"/>
                        </a:lnTo>
                        <a:lnTo>
                          <a:pt x="198" y="17"/>
                        </a:lnTo>
                        <a:lnTo>
                          <a:pt x="190" y="11"/>
                        </a:lnTo>
                        <a:lnTo>
                          <a:pt x="183" y="8"/>
                        </a:lnTo>
                        <a:lnTo>
                          <a:pt x="181" y="8"/>
                        </a:lnTo>
                        <a:lnTo>
                          <a:pt x="181" y="6"/>
                        </a:lnTo>
                        <a:lnTo>
                          <a:pt x="177" y="6"/>
                        </a:lnTo>
                        <a:lnTo>
                          <a:pt x="173" y="6"/>
                        </a:lnTo>
                        <a:lnTo>
                          <a:pt x="169" y="4"/>
                        </a:lnTo>
                        <a:lnTo>
                          <a:pt x="164" y="4"/>
                        </a:lnTo>
                        <a:lnTo>
                          <a:pt x="158" y="4"/>
                        </a:lnTo>
                        <a:lnTo>
                          <a:pt x="152" y="4"/>
                        </a:lnTo>
                        <a:lnTo>
                          <a:pt x="143" y="2"/>
                        </a:lnTo>
                        <a:lnTo>
                          <a:pt x="137" y="0"/>
                        </a:lnTo>
                        <a:lnTo>
                          <a:pt x="133" y="0"/>
                        </a:lnTo>
                        <a:lnTo>
                          <a:pt x="129" y="0"/>
                        </a:lnTo>
                        <a:lnTo>
                          <a:pt x="124" y="0"/>
                        </a:lnTo>
                        <a:lnTo>
                          <a:pt x="122" y="2"/>
                        </a:lnTo>
                        <a:lnTo>
                          <a:pt x="116" y="2"/>
                        </a:lnTo>
                        <a:lnTo>
                          <a:pt x="112" y="2"/>
                        </a:lnTo>
                        <a:lnTo>
                          <a:pt x="107" y="2"/>
                        </a:lnTo>
                        <a:lnTo>
                          <a:pt x="103" y="4"/>
                        </a:lnTo>
                        <a:lnTo>
                          <a:pt x="99" y="4"/>
                        </a:lnTo>
                        <a:lnTo>
                          <a:pt x="95" y="4"/>
                        </a:lnTo>
                        <a:lnTo>
                          <a:pt x="91" y="6"/>
                        </a:lnTo>
                        <a:lnTo>
                          <a:pt x="86" y="8"/>
                        </a:lnTo>
                        <a:lnTo>
                          <a:pt x="82" y="8"/>
                        </a:lnTo>
                        <a:lnTo>
                          <a:pt x="76" y="10"/>
                        </a:lnTo>
                        <a:lnTo>
                          <a:pt x="72" y="10"/>
                        </a:lnTo>
                        <a:lnTo>
                          <a:pt x="69" y="11"/>
                        </a:lnTo>
                        <a:lnTo>
                          <a:pt x="63" y="13"/>
                        </a:lnTo>
                        <a:lnTo>
                          <a:pt x="59" y="15"/>
                        </a:lnTo>
                        <a:lnTo>
                          <a:pt x="55" y="17"/>
                        </a:lnTo>
                        <a:lnTo>
                          <a:pt x="51" y="21"/>
                        </a:lnTo>
                        <a:lnTo>
                          <a:pt x="46" y="23"/>
                        </a:lnTo>
                        <a:lnTo>
                          <a:pt x="42" y="25"/>
                        </a:lnTo>
                        <a:lnTo>
                          <a:pt x="38" y="29"/>
                        </a:lnTo>
                        <a:lnTo>
                          <a:pt x="36" y="32"/>
                        </a:lnTo>
                        <a:lnTo>
                          <a:pt x="31" y="36"/>
                        </a:lnTo>
                        <a:lnTo>
                          <a:pt x="29" y="40"/>
                        </a:lnTo>
                        <a:lnTo>
                          <a:pt x="25" y="44"/>
                        </a:lnTo>
                        <a:lnTo>
                          <a:pt x="23" y="48"/>
                        </a:lnTo>
                        <a:lnTo>
                          <a:pt x="19" y="53"/>
                        </a:lnTo>
                        <a:lnTo>
                          <a:pt x="15" y="57"/>
                        </a:lnTo>
                        <a:lnTo>
                          <a:pt x="13" y="61"/>
                        </a:lnTo>
                        <a:lnTo>
                          <a:pt x="12" y="67"/>
                        </a:lnTo>
                        <a:lnTo>
                          <a:pt x="10" y="72"/>
                        </a:lnTo>
                        <a:lnTo>
                          <a:pt x="8" y="78"/>
                        </a:lnTo>
                        <a:lnTo>
                          <a:pt x="4" y="84"/>
                        </a:lnTo>
                        <a:lnTo>
                          <a:pt x="4" y="91"/>
                        </a:lnTo>
                        <a:lnTo>
                          <a:pt x="2" y="97"/>
                        </a:lnTo>
                        <a:lnTo>
                          <a:pt x="2" y="105"/>
                        </a:lnTo>
                        <a:lnTo>
                          <a:pt x="0" y="112"/>
                        </a:lnTo>
                        <a:lnTo>
                          <a:pt x="0" y="120"/>
                        </a:lnTo>
                        <a:lnTo>
                          <a:pt x="0" y="127"/>
                        </a:lnTo>
                        <a:lnTo>
                          <a:pt x="0" y="137"/>
                        </a:lnTo>
                        <a:lnTo>
                          <a:pt x="0" y="145"/>
                        </a:lnTo>
                        <a:lnTo>
                          <a:pt x="2" y="154"/>
                        </a:lnTo>
                        <a:lnTo>
                          <a:pt x="31" y="152"/>
                        </a:lnTo>
                        <a:lnTo>
                          <a:pt x="31" y="150"/>
                        </a:lnTo>
                        <a:lnTo>
                          <a:pt x="31" y="146"/>
                        </a:lnTo>
                        <a:lnTo>
                          <a:pt x="32" y="141"/>
                        </a:lnTo>
                        <a:lnTo>
                          <a:pt x="32" y="137"/>
                        </a:lnTo>
                        <a:lnTo>
                          <a:pt x="34" y="133"/>
                        </a:lnTo>
                        <a:lnTo>
                          <a:pt x="36" y="129"/>
                        </a:lnTo>
                        <a:lnTo>
                          <a:pt x="38" y="124"/>
                        </a:lnTo>
                        <a:lnTo>
                          <a:pt x="40" y="118"/>
                        </a:lnTo>
                        <a:lnTo>
                          <a:pt x="42" y="112"/>
                        </a:lnTo>
                        <a:lnTo>
                          <a:pt x="46" y="106"/>
                        </a:lnTo>
                        <a:lnTo>
                          <a:pt x="48" y="101"/>
                        </a:lnTo>
                        <a:lnTo>
                          <a:pt x="51" y="95"/>
                        </a:lnTo>
                        <a:lnTo>
                          <a:pt x="55" y="89"/>
                        </a:lnTo>
                        <a:lnTo>
                          <a:pt x="59" y="84"/>
                        </a:lnTo>
                        <a:lnTo>
                          <a:pt x="63" y="76"/>
                        </a:lnTo>
                        <a:lnTo>
                          <a:pt x="67" y="70"/>
                        </a:lnTo>
                        <a:lnTo>
                          <a:pt x="72" y="65"/>
                        </a:lnTo>
                        <a:lnTo>
                          <a:pt x="78" y="61"/>
                        </a:lnTo>
                        <a:lnTo>
                          <a:pt x="82" y="55"/>
                        </a:lnTo>
                        <a:lnTo>
                          <a:pt x="89" y="51"/>
                        </a:lnTo>
                        <a:lnTo>
                          <a:pt x="95" y="48"/>
                        </a:lnTo>
                        <a:lnTo>
                          <a:pt x="103" y="44"/>
                        </a:lnTo>
                        <a:lnTo>
                          <a:pt x="105" y="42"/>
                        </a:lnTo>
                        <a:lnTo>
                          <a:pt x="109" y="42"/>
                        </a:lnTo>
                        <a:lnTo>
                          <a:pt x="112" y="40"/>
                        </a:lnTo>
                        <a:lnTo>
                          <a:pt x="118" y="40"/>
                        </a:lnTo>
                        <a:lnTo>
                          <a:pt x="122" y="38"/>
                        </a:lnTo>
                        <a:lnTo>
                          <a:pt x="126" y="38"/>
                        </a:lnTo>
                        <a:lnTo>
                          <a:pt x="129" y="38"/>
                        </a:lnTo>
                        <a:lnTo>
                          <a:pt x="135" y="38"/>
                        </a:lnTo>
                        <a:lnTo>
                          <a:pt x="139" y="38"/>
                        </a:lnTo>
                        <a:lnTo>
                          <a:pt x="143" y="38"/>
                        </a:lnTo>
                        <a:lnTo>
                          <a:pt x="148" y="38"/>
                        </a:lnTo>
                        <a:lnTo>
                          <a:pt x="152" y="40"/>
                        </a:lnTo>
                        <a:lnTo>
                          <a:pt x="158" y="40"/>
                        </a:lnTo>
                        <a:lnTo>
                          <a:pt x="164" y="42"/>
                        </a:lnTo>
                        <a:lnTo>
                          <a:pt x="167" y="44"/>
                        </a:lnTo>
                        <a:lnTo>
                          <a:pt x="173" y="46"/>
                        </a:lnTo>
                        <a:lnTo>
                          <a:pt x="179" y="48"/>
                        </a:lnTo>
                        <a:lnTo>
                          <a:pt x="185" y="49"/>
                        </a:lnTo>
                        <a:lnTo>
                          <a:pt x="188" y="51"/>
                        </a:lnTo>
                        <a:lnTo>
                          <a:pt x="194" y="55"/>
                        </a:lnTo>
                        <a:lnTo>
                          <a:pt x="196" y="57"/>
                        </a:lnTo>
                        <a:lnTo>
                          <a:pt x="202" y="59"/>
                        </a:lnTo>
                        <a:lnTo>
                          <a:pt x="205" y="63"/>
                        </a:lnTo>
                        <a:lnTo>
                          <a:pt x="207" y="65"/>
                        </a:lnTo>
                        <a:lnTo>
                          <a:pt x="213" y="70"/>
                        </a:lnTo>
                        <a:lnTo>
                          <a:pt x="219" y="78"/>
                        </a:lnTo>
                        <a:lnTo>
                          <a:pt x="225" y="84"/>
                        </a:lnTo>
                        <a:lnTo>
                          <a:pt x="228" y="91"/>
                        </a:lnTo>
                        <a:lnTo>
                          <a:pt x="230" y="97"/>
                        </a:lnTo>
                        <a:lnTo>
                          <a:pt x="232" y="106"/>
                        </a:lnTo>
                        <a:lnTo>
                          <a:pt x="234" y="112"/>
                        </a:lnTo>
                        <a:lnTo>
                          <a:pt x="234" y="120"/>
                        </a:lnTo>
                        <a:lnTo>
                          <a:pt x="234" y="124"/>
                        </a:lnTo>
                        <a:lnTo>
                          <a:pt x="234" y="127"/>
                        </a:lnTo>
                        <a:lnTo>
                          <a:pt x="234" y="131"/>
                        </a:lnTo>
                        <a:lnTo>
                          <a:pt x="234" y="137"/>
                        </a:lnTo>
                        <a:lnTo>
                          <a:pt x="232" y="139"/>
                        </a:lnTo>
                        <a:lnTo>
                          <a:pt x="232" y="143"/>
                        </a:lnTo>
                        <a:lnTo>
                          <a:pt x="232" y="148"/>
                        </a:lnTo>
                        <a:lnTo>
                          <a:pt x="232" y="152"/>
                        </a:lnTo>
                        <a:lnTo>
                          <a:pt x="228" y="160"/>
                        </a:lnTo>
                        <a:lnTo>
                          <a:pt x="226" y="165"/>
                        </a:lnTo>
                        <a:lnTo>
                          <a:pt x="223" y="173"/>
                        </a:lnTo>
                        <a:lnTo>
                          <a:pt x="221" y="181"/>
                        </a:lnTo>
                        <a:lnTo>
                          <a:pt x="217" y="188"/>
                        </a:lnTo>
                        <a:lnTo>
                          <a:pt x="213" y="194"/>
                        </a:lnTo>
                        <a:lnTo>
                          <a:pt x="207" y="202"/>
                        </a:lnTo>
                        <a:lnTo>
                          <a:pt x="205" y="207"/>
                        </a:lnTo>
                        <a:lnTo>
                          <a:pt x="200" y="213"/>
                        </a:lnTo>
                        <a:lnTo>
                          <a:pt x="196" y="219"/>
                        </a:lnTo>
                        <a:lnTo>
                          <a:pt x="190" y="224"/>
                        </a:lnTo>
                        <a:lnTo>
                          <a:pt x="186" y="228"/>
                        </a:lnTo>
                        <a:lnTo>
                          <a:pt x="181" y="232"/>
                        </a:lnTo>
                        <a:lnTo>
                          <a:pt x="177" y="236"/>
                        </a:lnTo>
                        <a:lnTo>
                          <a:pt x="173" y="240"/>
                        </a:lnTo>
                        <a:lnTo>
                          <a:pt x="169" y="243"/>
                        </a:lnTo>
                        <a:lnTo>
                          <a:pt x="169" y="245"/>
                        </a:lnTo>
                        <a:lnTo>
                          <a:pt x="169" y="251"/>
                        </a:lnTo>
                        <a:lnTo>
                          <a:pt x="169" y="255"/>
                        </a:lnTo>
                        <a:lnTo>
                          <a:pt x="171" y="257"/>
                        </a:lnTo>
                        <a:lnTo>
                          <a:pt x="173" y="260"/>
                        </a:lnTo>
                        <a:lnTo>
                          <a:pt x="177" y="264"/>
                        </a:lnTo>
                        <a:lnTo>
                          <a:pt x="181" y="266"/>
                        </a:lnTo>
                        <a:lnTo>
                          <a:pt x="185" y="268"/>
                        </a:lnTo>
                        <a:lnTo>
                          <a:pt x="188" y="268"/>
                        </a:lnTo>
                        <a:lnTo>
                          <a:pt x="196" y="264"/>
                        </a:lnTo>
                        <a:lnTo>
                          <a:pt x="200" y="262"/>
                        </a:lnTo>
                        <a:lnTo>
                          <a:pt x="204" y="260"/>
                        </a:lnTo>
                        <a:lnTo>
                          <a:pt x="207" y="259"/>
                        </a:lnTo>
                        <a:lnTo>
                          <a:pt x="211" y="255"/>
                        </a:lnTo>
                        <a:lnTo>
                          <a:pt x="217" y="251"/>
                        </a:lnTo>
                        <a:lnTo>
                          <a:pt x="223" y="247"/>
                        </a:lnTo>
                        <a:lnTo>
                          <a:pt x="226" y="241"/>
                        </a:lnTo>
                        <a:lnTo>
                          <a:pt x="232" y="23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rgbClr val="000000"/>
                      </a:gs>
                      <a:gs pos="100000">
                        <a:srgbClr val="595959"/>
                      </a:gs>
                    </a:gsLst>
                    <a:lin ang="0"/>
                  </a:gradFill>
                  <a:ln w="0">
                    <a:noFill/>
                  </a:ln>
                  <a:effectLst>
                    <a:outerShdw dist="38183" dir="2700000">
                      <a:srgbClr val="000000">
                        <a:alpha val="40000"/>
                      </a:srgbClr>
                    </a:outerShdw>
                  </a:effectLst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minor"/>
                </p:style>
              </p:sp>
            </p:grpSp>
            <p:grpSp>
              <p:nvGrpSpPr>
                <p:cNvPr id="120" name="Gruppe 150"/>
                <p:cNvGrpSpPr/>
                <p:nvPr/>
              </p:nvGrpSpPr>
              <p:grpSpPr>
                <a:xfrm>
                  <a:off x="6614640" y="1293840"/>
                  <a:ext cx="455760" cy="352800"/>
                  <a:chOff x="6614640" y="1293840"/>
                  <a:chExt cx="455760" cy="352800"/>
                </a:xfrm>
              </p:grpSpPr>
              <p:grpSp>
                <p:nvGrpSpPr>
                  <p:cNvPr id="121" name="Freeform 149"/>
                  <p:cNvGrpSpPr/>
                  <p:nvPr/>
                </p:nvGrpSpPr>
                <p:grpSpPr>
                  <a:xfrm>
                    <a:off x="6864120" y="1554840"/>
                    <a:ext cx="156240" cy="91800"/>
                    <a:chOff x="6864120" y="1554840"/>
                    <a:chExt cx="156240" cy="91800"/>
                  </a:xfrm>
                </p:grpSpPr>
                <p:pic>
                  <p:nvPicPr>
                    <p:cNvPr id="122" name="Freeform 149"/>
                    <p:cNvPicPr/>
                    <p:nvPr/>
                  </p:nvPicPr>
                  <p:blipFill>
                    <a:blip r:embed="rId8"/>
                    <a:stretch/>
                  </p:blipFill>
                  <p:spPr>
                    <a:xfrm>
                      <a:off x="6864120" y="1554840"/>
                      <a:ext cx="156240" cy="91800"/>
                    </a:xfrm>
                    <a:prstGeom prst="rect">
                      <a:avLst/>
                    </a:prstGeom>
                    <a:ln w="0">
                      <a:noFill/>
                    </a:ln>
                  </p:spPr>
                </p:pic>
                <p:sp>
                  <p:nvSpPr>
                    <p:cNvPr id="123" name="Freeform 122"/>
                    <p:cNvSpPr/>
                    <p:nvPr/>
                  </p:nvSpPr>
                  <p:spPr>
                    <a:xfrm>
                      <a:off x="6874200" y="1567440"/>
                      <a:ext cx="135000" cy="6876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1600" h="21600">
                          <a:moveTo>
                            <a:pt x="0" y="0"/>
                          </a:moveTo>
                          <a:lnTo>
                            <a:pt x="21600" y="0"/>
                          </a:lnTo>
                          <a:lnTo>
                            <a:pt x="21600" y="21600"/>
                          </a:lnTo>
                          <a:lnTo>
                            <a:pt x="0" y="21600"/>
                          </a:lnTo>
                          <a:lnTo>
                            <a:pt x="0" y="0"/>
                          </a:lnTo>
                          <a:close/>
                        </a:path>
                      </a:pathLst>
                    </a:custGeom>
                    <a:noFill/>
                    <a:ln w="0">
                      <a:noFill/>
                    </a:ln>
                  </p:spPr>
                  <p:style>
                    <a:lnRef idx="0">
                      <a:scrgbClr r="0" g="0" b="0"/>
                    </a:lnRef>
                    <a:fillRef idx="0">
                      <a:scrgbClr r="0" g="0" b="0"/>
                    </a:fillRef>
                    <a:effectRef idx="0">
                      <a:scrgbClr r="0" g="0" b="0"/>
                    </a:effectRef>
                    <a:fontRef idx="minor"/>
                  </p:style>
                </p:sp>
              </p:grpSp>
              <p:sp>
                <p:nvSpPr>
                  <p:cNvPr id="124" name="Freeform 191"/>
                  <p:cNvSpPr/>
                  <p:nvPr/>
                </p:nvSpPr>
                <p:spPr>
                  <a:xfrm>
                    <a:off x="6614640" y="1293840"/>
                    <a:ext cx="455760" cy="32040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78" h="268">
                        <a:moveTo>
                          <a:pt x="232" y="238"/>
                        </a:moveTo>
                        <a:lnTo>
                          <a:pt x="234" y="234"/>
                        </a:lnTo>
                        <a:lnTo>
                          <a:pt x="238" y="230"/>
                        </a:lnTo>
                        <a:lnTo>
                          <a:pt x="240" y="226"/>
                        </a:lnTo>
                        <a:lnTo>
                          <a:pt x="244" y="224"/>
                        </a:lnTo>
                        <a:lnTo>
                          <a:pt x="245" y="219"/>
                        </a:lnTo>
                        <a:lnTo>
                          <a:pt x="249" y="215"/>
                        </a:lnTo>
                        <a:lnTo>
                          <a:pt x="253" y="207"/>
                        </a:lnTo>
                        <a:lnTo>
                          <a:pt x="257" y="202"/>
                        </a:lnTo>
                        <a:lnTo>
                          <a:pt x="261" y="196"/>
                        </a:lnTo>
                        <a:lnTo>
                          <a:pt x="264" y="188"/>
                        </a:lnTo>
                        <a:lnTo>
                          <a:pt x="266" y="181"/>
                        </a:lnTo>
                        <a:lnTo>
                          <a:pt x="270" y="173"/>
                        </a:lnTo>
                        <a:lnTo>
                          <a:pt x="272" y="169"/>
                        </a:lnTo>
                        <a:lnTo>
                          <a:pt x="272" y="165"/>
                        </a:lnTo>
                        <a:lnTo>
                          <a:pt x="274" y="162"/>
                        </a:lnTo>
                        <a:lnTo>
                          <a:pt x="276" y="158"/>
                        </a:lnTo>
                        <a:lnTo>
                          <a:pt x="276" y="152"/>
                        </a:lnTo>
                        <a:lnTo>
                          <a:pt x="276" y="148"/>
                        </a:lnTo>
                        <a:lnTo>
                          <a:pt x="278" y="143"/>
                        </a:lnTo>
                        <a:lnTo>
                          <a:pt x="278" y="139"/>
                        </a:lnTo>
                        <a:lnTo>
                          <a:pt x="278" y="133"/>
                        </a:lnTo>
                        <a:lnTo>
                          <a:pt x="278" y="129"/>
                        </a:lnTo>
                        <a:lnTo>
                          <a:pt x="278" y="125"/>
                        </a:lnTo>
                        <a:lnTo>
                          <a:pt x="278" y="122"/>
                        </a:lnTo>
                        <a:lnTo>
                          <a:pt x="276" y="116"/>
                        </a:lnTo>
                        <a:lnTo>
                          <a:pt x="276" y="112"/>
                        </a:lnTo>
                        <a:lnTo>
                          <a:pt x="274" y="106"/>
                        </a:lnTo>
                        <a:lnTo>
                          <a:pt x="274" y="103"/>
                        </a:lnTo>
                        <a:lnTo>
                          <a:pt x="272" y="97"/>
                        </a:lnTo>
                        <a:lnTo>
                          <a:pt x="270" y="93"/>
                        </a:lnTo>
                        <a:lnTo>
                          <a:pt x="268" y="87"/>
                        </a:lnTo>
                        <a:lnTo>
                          <a:pt x="266" y="84"/>
                        </a:lnTo>
                        <a:lnTo>
                          <a:pt x="263" y="78"/>
                        </a:lnTo>
                        <a:lnTo>
                          <a:pt x="261" y="72"/>
                        </a:lnTo>
                        <a:lnTo>
                          <a:pt x="257" y="67"/>
                        </a:lnTo>
                        <a:lnTo>
                          <a:pt x="253" y="63"/>
                        </a:lnTo>
                        <a:lnTo>
                          <a:pt x="249" y="59"/>
                        </a:lnTo>
                        <a:lnTo>
                          <a:pt x="245" y="53"/>
                        </a:lnTo>
                        <a:lnTo>
                          <a:pt x="242" y="48"/>
                        </a:lnTo>
                        <a:lnTo>
                          <a:pt x="236" y="44"/>
                        </a:lnTo>
                        <a:lnTo>
                          <a:pt x="230" y="40"/>
                        </a:lnTo>
                        <a:lnTo>
                          <a:pt x="225" y="34"/>
                        </a:lnTo>
                        <a:lnTo>
                          <a:pt x="219" y="29"/>
                        </a:lnTo>
                        <a:lnTo>
                          <a:pt x="213" y="25"/>
                        </a:lnTo>
                        <a:lnTo>
                          <a:pt x="205" y="21"/>
                        </a:lnTo>
                        <a:lnTo>
                          <a:pt x="198" y="17"/>
                        </a:lnTo>
                        <a:lnTo>
                          <a:pt x="190" y="11"/>
                        </a:lnTo>
                        <a:lnTo>
                          <a:pt x="183" y="8"/>
                        </a:lnTo>
                        <a:lnTo>
                          <a:pt x="181" y="8"/>
                        </a:lnTo>
                        <a:lnTo>
                          <a:pt x="181" y="6"/>
                        </a:lnTo>
                        <a:lnTo>
                          <a:pt x="177" y="6"/>
                        </a:lnTo>
                        <a:lnTo>
                          <a:pt x="173" y="6"/>
                        </a:lnTo>
                        <a:lnTo>
                          <a:pt x="169" y="4"/>
                        </a:lnTo>
                        <a:lnTo>
                          <a:pt x="164" y="4"/>
                        </a:lnTo>
                        <a:lnTo>
                          <a:pt x="158" y="4"/>
                        </a:lnTo>
                        <a:lnTo>
                          <a:pt x="152" y="4"/>
                        </a:lnTo>
                        <a:lnTo>
                          <a:pt x="143" y="2"/>
                        </a:lnTo>
                        <a:lnTo>
                          <a:pt x="137" y="0"/>
                        </a:lnTo>
                        <a:lnTo>
                          <a:pt x="133" y="0"/>
                        </a:lnTo>
                        <a:lnTo>
                          <a:pt x="129" y="0"/>
                        </a:lnTo>
                        <a:lnTo>
                          <a:pt x="124" y="0"/>
                        </a:lnTo>
                        <a:lnTo>
                          <a:pt x="122" y="2"/>
                        </a:lnTo>
                        <a:lnTo>
                          <a:pt x="116" y="2"/>
                        </a:lnTo>
                        <a:lnTo>
                          <a:pt x="112" y="2"/>
                        </a:lnTo>
                        <a:lnTo>
                          <a:pt x="107" y="2"/>
                        </a:lnTo>
                        <a:lnTo>
                          <a:pt x="103" y="4"/>
                        </a:lnTo>
                        <a:lnTo>
                          <a:pt x="99" y="4"/>
                        </a:lnTo>
                        <a:lnTo>
                          <a:pt x="95" y="4"/>
                        </a:lnTo>
                        <a:lnTo>
                          <a:pt x="91" y="6"/>
                        </a:lnTo>
                        <a:lnTo>
                          <a:pt x="86" y="8"/>
                        </a:lnTo>
                        <a:lnTo>
                          <a:pt x="82" y="8"/>
                        </a:lnTo>
                        <a:lnTo>
                          <a:pt x="76" y="10"/>
                        </a:lnTo>
                        <a:lnTo>
                          <a:pt x="72" y="10"/>
                        </a:lnTo>
                        <a:lnTo>
                          <a:pt x="69" y="11"/>
                        </a:lnTo>
                        <a:lnTo>
                          <a:pt x="63" y="13"/>
                        </a:lnTo>
                        <a:lnTo>
                          <a:pt x="59" y="15"/>
                        </a:lnTo>
                        <a:lnTo>
                          <a:pt x="55" y="17"/>
                        </a:lnTo>
                        <a:lnTo>
                          <a:pt x="51" y="21"/>
                        </a:lnTo>
                        <a:lnTo>
                          <a:pt x="46" y="23"/>
                        </a:lnTo>
                        <a:lnTo>
                          <a:pt x="42" y="25"/>
                        </a:lnTo>
                        <a:lnTo>
                          <a:pt x="38" y="29"/>
                        </a:lnTo>
                        <a:lnTo>
                          <a:pt x="36" y="32"/>
                        </a:lnTo>
                        <a:lnTo>
                          <a:pt x="31" y="36"/>
                        </a:lnTo>
                        <a:lnTo>
                          <a:pt x="29" y="40"/>
                        </a:lnTo>
                        <a:lnTo>
                          <a:pt x="25" y="44"/>
                        </a:lnTo>
                        <a:lnTo>
                          <a:pt x="23" y="48"/>
                        </a:lnTo>
                        <a:lnTo>
                          <a:pt x="19" y="53"/>
                        </a:lnTo>
                        <a:lnTo>
                          <a:pt x="15" y="57"/>
                        </a:lnTo>
                        <a:lnTo>
                          <a:pt x="13" y="61"/>
                        </a:lnTo>
                        <a:lnTo>
                          <a:pt x="12" y="67"/>
                        </a:lnTo>
                        <a:lnTo>
                          <a:pt x="10" y="72"/>
                        </a:lnTo>
                        <a:lnTo>
                          <a:pt x="8" y="78"/>
                        </a:lnTo>
                        <a:lnTo>
                          <a:pt x="4" y="84"/>
                        </a:lnTo>
                        <a:lnTo>
                          <a:pt x="4" y="91"/>
                        </a:lnTo>
                        <a:lnTo>
                          <a:pt x="2" y="97"/>
                        </a:lnTo>
                        <a:lnTo>
                          <a:pt x="2" y="105"/>
                        </a:lnTo>
                        <a:lnTo>
                          <a:pt x="0" y="112"/>
                        </a:lnTo>
                        <a:lnTo>
                          <a:pt x="0" y="120"/>
                        </a:lnTo>
                        <a:lnTo>
                          <a:pt x="0" y="127"/>
                        </a:lnTo>
                        <a:lnTo>
                          <a:pt x="0" y="137"/>
                        </a:lnTo>
                        <a:lnTo>
                          <a:pt x="0" y="145"/>
                        </a:lnTo>
                        <a:lnTo>
                          <a:pt x="2" y="154"/>
                        </a:lnTo>
                        <a:lnTo>
                          <a:pt x="31" y="152"/>
                        </a:lnTo>
                        <a:lnTo>
                          <a:pt x="31" y="150"/>
                        </a:lnTo>
                        <a:lnTo>
                          <a:pt x="31" y="146"/>
                        </a:lnTo>
                        <a:lnTo>
                          <a:pt x="32" y="141"/>
                        </a:lnTo>
                        <a:lnTo>
                          <a:pt x="32" y="137"/>
                        </a:lnTo>
                        <a:lnTo>
                          <a:pt x="34" y="133"/>
                        </a:lnTo>
                        <a:lnTo>
                          <a:pt x="36" y="129"/>
                        </a:lnTo>
                        <a:lnTo>
                          <a:pt x="38" y="124"/>
                        </a:lnTo>
                        <a:lnTo>
                          <a:pt x="40" y="118"/>
                        </a:lnTo>
                        <a:lnTo>
                          <a:pt x="42" y="112"/>
                        </a:lnTo>
                        <a:lnTo>
                          <a:pt x="46" y="106"/>
                        </a:lnTo>
                        <a:lnTo>
                          <a:pt x="48" y="101"/>
                        </a:lnTo>
                        <a:lnTo>
                          <a:pt x="51" y="95"/>
                        </a:lnTo>
                        <a:lnTo>
                          <a:pt x="55" y="89"/>
                        </a:lnTo>
                        <a:lnTo>
                          <a:pt x="59" y="84"/>
                        </a:lnTo>
                        <a:lnTo>
                          <a:pt x="63" y="76"/>
                        </a:lnTo>
                        <a:lnTo>
                          <a:pt x="67" y="70"/>
                        </a:lnTo>
                        <a:lnTo>
                          <a:pt x="72" y="65"/>
                        </a:lnTo>
                        <a:lnTo>
                          <a:pt x="78" y="61"/>
                        </a:lnTo>
                        <a:lnTo>
                          <a:pt x="82" y="55"/>
                        </a:lnTo>
                        <a:lnTo>
                          <a:pt x="89" y="51"/>
                        </a:lnTo>
                        <a:lnTo>
                          <a:pt x="95" y="48"/>
                        </a:lnTo>
                        <a:lnTo>
                          <a:pt x="103" y="44"/>
                        </a:lnTo>
                        <a:lnTo>
                          <a:pt x="105" y="42"/>
                        </a:lnTo>
                        <a:lnTo>
                          <a:pt x="109" y="42"/>
                        </a:lnTo>
                        <a:lnTo>
                          <a:pt x="112" y="40"/>
                        </a:lnTo>
                        <a:lnTo>
                          <a:pt x="118" y="40"/>
                        </a:lnTo>
                        <a:lnTo>
                          <a:pt x="122" y="38"/>
                        </a:lnTo>
                        <a:lnTo>
                          <a:pt x="126" y="38"/>
                        </a:lnTo>
                        <a:lnTo>
                          <a:pt x="129" y="38"/>
                        </a:lnTo>
                        <a:lnTo>
                          <a:pt x="135" y="38"/>
                        </a:lnTo>
                        <a:lnTo>
                          <a:pt x="139" y="38"/>
                        </a:lnTo>
                        <a:lnTo>
                          <a:pt x="143" y="38"/>
                        </a:lnTo>
                        <a:lnTo>
                          <a:pt x="148" y="38"/>
                        </a:lnTo>
                        <a:lnTo>
                          <a:pt x="152" y="40"/>
                        </a:lnTo>
                        <a:lnTo>
                          <a:pt x="158" y="40"/>
                        </a:lnTo>
                        <a:lnTo>
                          <a:pt x="164" y="42"/>
                        </a:lnTo>
                        <a:lnTo>
                          <a:pt x="167" y="44"/>
                        </a:lnTo>
                        <a:lnTo>
                          <a:pt x="173" y="46"/>
                        </a:lnTo>
                        <a:lnTo>
                          <a:pt x="179" y="48"/>
                        </a:lnTo>
                        <a:lnTo>
                          <a:pt x="185" y="49"/>
                        </a:lnTo>
                        <a:lnTo>
                          <a:pt x="188" y="51"/>
                        </a:lnTo>
                        <a:lnTo>
                          <a:pt x="194" y="55"/>
                        </a:lnTo>
                        <a:lnTo>
                          <a:pt x="196" y="57"/>
                        </a:lnTo>
                        <a:lnTo>
                          <a:pt x="202" y="59"/>
                        </a:lnTo>
                        <a:lnTo>
                          <a:pt x="205" y="63"/>
                        </a:lnTo>
                        <a:lnTo>
                          <a:pt x="207" y="65"/>
                        </a:lnTo>
                        <a:lnTo>
                          <a:pt x="213" y="70"/>
                        </a:lnTo>
                        <a:lnTo>
                          <a:pt x="219" y="78"/>
                        </a:lnTo>
                        <a:lnTo>
                          <a:pt x="225" y="84"/>
                        </a:lnTo>
                        <a:lnTo>
                          <a:pt x="228" y="91"/>
                        </a:lnTo>
                        <a:lnTo>
                          <a:pt x="230" y="97"/>
                        </a:lnTo>
                        <a:lnTo>
                          <a:pt x="232" y="106"/>
                        </a:lnTo>
                        <a:lnTo>
                          <a:pt x="234" y="112"/>
                        </a:lnTo>
                        <a:lnTo>
                          <a:pt x="234" y="120"/>
                        </a:lnTo>
                        <a:lnTo>
                          <a:pt x="234" y="124"/>
                        </a:lnTo>
                        <a:lnTo>
                          <a:pt x="234" y="127"/>
                        </a:lnTo>
                        <a:lnTo>
                          <a:pt x="234" y="131"/>
                        </a:lnTo>
                        <a:lnTo>
                          <a:pt x="234" y="137"/>
                        </a:lnTo>
                        <a:lnTo>
                          <a:pt x="232" y="139"/>
                        </a:lnTo>
                        <a:lnTo>
                          <a:pt x="232" y="143"/>
                        </a:lnTo>
                        <a:lnTo>
                          <a:pt x="232" y="148"/>
                        </a:lnTo>
                        <a:lnTo>
                          <a:pt x="232" y="152"/>
                        </a:lnTo>
                        <a:lnTo>
                          <a:pt x="228" y="160"/>
                        </a:lnTo>
                        <a:lnTo>
                          <a:pt x="226" y="165"/>
                        </a:lnTo>
                        <a:lnTo>
                          <a:pt x="223" y="173"/>
                        </a:lnTo>
                        <a:lnTo>
                          <a:pt x="221" y="181"/>
                        </a:lnTo>
                        <a:lnTo>
                          <a:pt x="217" y="188"/>
                        </a:lnTo>
                        <a:lnTo>
                          <a:pt x="213" y="194"/>
                        </a:lnTo>
                        <a:lnTo>
                          <a:pt x="207" y="202"/>
                        </a:lnTo>
                        <a:lnTo>
                          <a:pt x="205" y="207"/>
                        </a:lnTo>
                        <a:lnTo>
                          <a:pt x="200" y="213"/>
                        </a:lnTo>
                        <a:lnTo>
                          <a:pt x="196" y="219"/>
                        </a:lnTo>
                        <a:lnTo>
                          <a:pt x="190" y="224"/>
                        </a:lnTo>
                        <a:lnTo>
                          <a:pt x="186" y="228"/>
                        </a:lnTo>
                        <a:lnTo>
                          <a:pt x="181" y="232"/>
                        </a:lnTo>
                        <a:lnTo>
                          <a:pt x="177" y="236"/>
                        </a:lnTo>
                        <a:lnTo>
                          <a:pt x="173" y="240"/>
                        </a:lnTo>
                        <a:lnTo>
                          <a:pt x="169" y="243"/>
                        </a:lnTo>
                        <a:lnTo>
                          <a:pt x="169" y="245"/>
                        </a:lnTo>
                        <a:lnTo>
                          <a:pt x="169" y="251"/>
                        </a:lnTo>
                        <a:lnTo>
                          <a:pt x="169" y="255"/>
                        </a:lnTo>
                        <a:lnTo>
                          <a:pt x="171" y="257"/>
                        </a:lnTo>
                        <a:lnTo>
                          <a:pt x="173" y="260"/>
                        </a:lnTo>
                        <a:lnTo>
                          <a:pt x="177" y="264"/>
                        </a:lnTo>
                        <a:lnTo>
                          <a:pt x="181" y="266"/>
                        </a:lnTo>
                        <a:lnTo>
                          <a:pt x="185" y="268"/>
                        </a:lnTo>
                        <a:lnTo>
                          <a:pt x="188" y="268"/>
                        </a:lnTo>
                        <a:lnTo>
                          <a:pt x="196" y="264"/>
                        </a:lnTo>
                        <a:lnTo>
                          <a:pt x="200" y="262"/>
                        </a:lnTo>
                        <a:lnTo>
                          <a:pt x="204" y="260"/>
                        </a:lnTo>
                        <a:lnTo>
                          <a:pt x="207" y="259"/>
                        </a:lnTo>
                        <a:lnTo>
                          <a:pt x="211" y="255"/>
                        </a:lnTo>
                        <a:lnTo>
                          <a:pt x="217" y="251"/>
                        </a:lnTo>
                        <a:lnTo>
                          <a:pt x="223" y="247"/>
                        </a:lnTo>
                        <a:lnTo>
                          <a:pt x="226" y="241"/>
                        </a:lnTo>
                        <a:lnTo>
                          <a:pt x="232" y="23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rgbClr val="000000"/>
                      </a:gs>
                      <a:gs pos="100000">
                        <a:srgbClr val="595959"/>
                      </a:gs>
                    </a:gsLst>
                    <a:lin ang="0"/>
                  </a:gradFill>
                  <a:ln w="0">
                    <a:noFill/>
                  </a:ln>
                  <a:effectLst>
                    <a:outerShdw dist="38183" dir="2700000">
                      <a:srgbClr val="000000">
                        <a:alpha val="40000"/>
                      </a:srgbClr>
                    </a:outerShdw>
                  </a:effectLst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minor"/>
                </p:style>
              </p:sp>
            </p:grpSp>
            <p:grpSp>
              <p:nvGrpSpPr>
                <p:cNvPr id="125" name="Gruppe 153"/>
                <p:cNvGrpSpPr/>
                <p:nvPr/>
              </p:nvGrpSpPr>
              <p:grpSpPr>
                <a:xfrm>
                  <a:off x="6287760" y="1293840"/>
                  <a:ext cx="455760" cy="352800"/>
                  <a:chOff x="6287760" y="1293840"/>
                  <a:chExt cx="455760" cy="352800"/>
                </a:xfrm>
              </p:grpSpPr>
              <p:grpSp>
                <p:nvGrpSpPr>
                  <p:cNvPr id="126" name="Freeform 149"/>
                  <p:cNvGrpSpPr/>
                  <p:nvPr/>
                </p:nvGrpSpPr>
                <p:grpSpPr>
                  <a:xfrm>
                    <a:off x="6563160" y="1554840"/>
                    <a:ext cx="180360" cy="91800"/>
                    <a:chOff x="6563160" y="1554840"/>
                    <a:chExt cx="180360" cy="91800"/>
                  </a:xfrm>
                </p:grpSpPr>
                <p:pic>
                  <p:nvPicPr>
                    <p:cNvPr id="127" name="Freeform 149"/>
                    <p:cNvPicPr/>
                    <p:nvPr/>
                  </p:nvPicPr>
                  <p:blipFill>
                    <a:blip r:embed="rId7"/>
                    <a:stretch/>
                  </p:blipFill>
                  <p:spPr>
                    <a:xfrm>
                      <a:off x="6563160" y="1554840"/>
                      <a:ext cx="180360" cy="91800"/>
                    </a:xfrm>
                    <a:prstGeom prst="rect">
                      <a:avLst/>
                    </a:prstGeom>
                    <a:ln w="0">
                      <a:noFill/>
                    </a:ln>
                  </p:spPr>
                </p:pic>
                <p:sp>
                  <p:nvSpPr>
                    <p:cNvPr id="128" name="Freeform 127"/>
                    <p:cNvSpPr/>
                    <p:nvPr/>
                  </p:nvSpPr>
                  <p:spPr>
                    <a:xfrm>
                      <a:off x="6572160" y="1567440"/>
                      <a:ext cx="160560" cy="6876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1600" h="21600">
                          <a:moveTo>
                            <a:pt x="0" y="0"/>
                          </a:moveTo>
                          <a:lnTo>
                            <a:pt x="21600" y="0"/>
                          </a:lnTo>
                          <a:lnTo>
                            <a:pt x="21600" y="21600"/>
                          </a:lnTo>
                          <a:lnTo>
                            <a:pt x="0" y="21600"/>
                          </a:lnTo>
                          <a:lnTo>
                            <a:pt x="0" y="0"/>
                          </a:lnTo>
                          <a:close/>
                        </a:path>
                      </a:pathLst>
                    </a:custGeom>
                    <a:noFill/>
                    <a:ln w="0">
                      <a:noFill/>
                    </a:ln>
                  </p:spPr>
                  <p:style>
                    <a:lnRef idx="0">
                      <a:scrgbClr r="0" g="0" b="0"/>
                    </a:lnRef>
                    <a:fillRef idx="0">
                      <a:scrgbClr r="0" g="0" b="0"/>
                    </a:fillRef>
                    <a:effectRef idx="0">
                      <a:scrgbClr r="0" g="0" b="0"/>
                    </a:effectRef>
                    <a:fontRef idx="minor"/>
                  </p:style>
                </p:sp>
              </p:grpSp>
              <p:sp>
                <p:nvSpPr>
                  <p:cNvPr id="129" name="Freeform 191"/>
                  <p:cNvSpPr/>
                  <p:nvPr/>
                </p:nvSpPr>
                <p:spPr>
                  <a:xfrm>
                    <a:off x="6287760" y="1293840"/>
                    <a:ext cx="428040" cy="32040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78" h="268">
                        <a:moveTo>
                          <a:pt x="232" y="238"/>
                        </a:moveTo>
                        <a:lnTo>
                          <a:pt x="234" y="234"/>
                        </a:lnTo>
                        <a:lnTo>
                          <a:pt x="238" y="230"/>
                        </a:lnTo>
                        <a:lnTo>
                          <a:pt x="240" y="226"/>
                        </a:lnTo>
                        <a:lnTo>
                          <a:pt x="244" y="224"/>
                        </a:lnTo>
                        <a:lnTo>
                          <a:pt x="245" y="219"/>
                        </a:lnTo>
                        <a:lnTo>
                          <a:pt x="249" y="215"/>
                        </a:lnTo>
                        <a:lnTo>
                          <a:pt x="253" y="207"/>
                        </a:lnTo>
                        <a:lnTo>
                          <a:pt x="257" y="202"/>
                        </a:lnTo>
                        <a:lnTo>
                          <a:pt x="261" y="196"/>
                        </a:lnTo>
                        <a:lnTo>
                          <a:pt x="264" y="188"/>
                        </a:lnTo>
                        <a:lnTo>
                          <a:pt x="266" y="181"/>
                        </a:lnTo>
                        <a:lnTo>
                          <a:pt x="270" y="173"/>
                        </a:lnTo>
                        <a:lnTo>
                          <a:pt x="272" y="169"/>
                        </a:lnTo>
                        <a:lnTo>
                          <a:pt x="272" y="165"/>
                        </a:lnTo>
                        <a:lnTo>
                          <a:pt x="274" y="162"/>
                        </a:lnTo>
                        <a:lnTo>
                          <a:pt x="276" y="158"/>
                        </a:lnTo>
                        <a:lnTo>
                          <a:pt x="276" y="152"/>
                        </a:lnTo>
                        <a:lnTo>
                          <a:pt x="276" y="148"/>
                        </a:lnTo>
                        <a:lnTo>
                          <a:pt x="278" y="143"/>
                        </a:lnTo>
                        <a:lnTo>
                          <a:pt x="278" y="139"/>
                        </a:lnTo>
                        <a:lnTo>
                          <a:pt x="278" y="133"/>
                        </a:lnTo>
                        <a:lnTo>
                          <a:pt x="278" y="129"/>
                        </a:lnTo>
                        <a:lnTo>
                          <a:pt x="278" y="125"/>
                        </a:lnTo>
                        <a:lnTo>
                          <a:pt x="278" y="122"/>
                        </a:lnTo>
                        <a:lnTo>
                          <a:pt x="276" y="116"/>
                        </a:lnTo>
                        <a:lnTo>
                          <a:pt x="276" y="112"/>
                        </a:lnTo>
                        <a:lnTo>
                          <a:pt x="274" y="106"/>
                        </a:lnTo>
                        <a:lnTo>
                          <a:pt x="274" y="103"/>
                        </a:lnTo>
                        <a:lnTo>
                          <a:pt x="272" y="97"/>
                        </a:lnTo>
                        <a:lnTo>
                          <a:pt x="270" y="93"/>
                        </a:lnTo>
                        <a:lnTo>
                          <a:pt x="268" y="87"/>
                        </a:lnTo>
                        <a:lnTo>
                          <a:pt x="266" y="84"/>
                        </a:lnTo>
                        <a:lnTo>
                          <a:pt x="263" y="78"/>
                        </a:lnTo>
                        <a:lnTo>
                          <a:pt x="261" y="72"/>
                        </a:lnTo>
                        <a:lnTo>
                          <a:pt x="257" y="67"/>
                        </a:lnTo>
                        <a:lnTo>
                          <a:pt x="253" y="63"/>
                        </a:lnTo>
                        <a:lnTo>
                          <a:pt x="249" y="59"/>
                        </a:lnTo>
                        <a:lnTo>
                          <a:pt x="245" y="53"/>
                        </a:lnTo>
                        <a:lnTo>
                          <a:pt x="242" y="48"/>
                        </a:lnTo>
                        <a:lnTo>
                          <a:pt x="236" y="44"/>
                        </a:lnTo>
                        <a:lnTo>
                          <a:pt x="230" y="40"/>
                        </a:lnTo>
                        <a:lnTo>
                          <a:pt x="225" y="34"/>
                        </a:lnTo>
                        <a:lnTo>
                          <a:pt x="219" y="29"/>
                        </a:lnTo>
                        <a:lnTo>
                          <a:pt x="213" y="25"/>
                        </a:lnTo>
                        <a:lnTo>
                          <a:pt x="205" y="21"/>
                        </a:lnTo>
                        <a:lnTo>
                          <a:pt x="198" y="17"/>
                        </a:lnTo>
                        <a:lnTo>
                          <a:pt x="190" y="11"/>
                        </a:lnTo>
                        <a:lnTo>
                          <a:pt x="183" y="8"/>
                        </a:lnTo>
                        <a:lnTo>
                          <a:pt x="181" y="8"/>
                        </a:lnTo>
                        <a:lnTo>
                          <a:pt x="181" y="6"/>
                        </a:lnTo>
                        <a:lnTo>
                          <a:pt x="177" y="6"/>
                        </a:lnTo>
                        <a:lnTo>
                          <a:pt x="173" y="6"/>
                        </a:lnTo>
                        <a:lnTo>
                          <a:pt x="169" y="4"/>
                        </a:lnTo>
                        <a:lnTo>
                          <a:pt x="164" y="4"/>
                        </a:lnTo>
                        <a:lnTo>
                          <a:pt x="158" y="4"/>
                        </a:lnTo>
                        <a:lnTo>
                          <a:pt x="152" y="4"/>
                        </a:lnTo>
                        <a:lnTo>
                          <a:pt x="143" y="2"/>
                        </a:lnTo>
                        <a:lnTo>
                          <a:pt x="137" y="0"/>
                        </a:lnTo>
                        <a:lnTo>
                          <a:pt x="133" y="0"/>
                        </a:lnTo>
                        <a:lnTo>
                          <a:pt x="129" y="0"/>
                        </a:lnTo>
                        <a:lnTo>
                          <a:pt x="124" y="0"/>
                        </a:lnTo>
                        <a:lnTo>
                          <a:pt x="122" y="2"/>
                        </a:lnTo>
                        <a:lnTo>
                          <a:pt x="116" y="2"/>
                        </a:lnTo>
                        <a:lnTo>
                          <a:pt x="112" y="2"/>
                        </a:lnTo>
                        <a:lnTo>
                          <a:pt x="107" y="2"/>
                        </a:lnTo>
                        <a:lnTo>
                          <a:pt x="103" y="4"/>
                        </a:lnTo>
                        <a:lnTo>
                          <a:pt x="99" y="4"/>
                        </a:lnTo>
                        <a:lnTo>
                          <a:pt x="95" y="4"/>
                        </a:lnTo>
                        <a:lnTo>
                          <a:pt x="91" y="6"/>
                        </a:lnTo>
                        <a:lnTo>
                          <a:pt x="86" y="8"/>
                        </a:lnTo>
                        <a:lnTo>
                          <a:pt x="82" y="8"/>
                        </a:lnTo>
                        <a:lnTo>
                          <a:pt x="76" y="10"/>
                        </a:lnTo>
                        <a:lnTo>
                          <a:pt x="72" y="10"/>
                        </a:lnTo>
                        <a:lnTo>
                          <a:pt x="69" y="11"/>
                        </a:lnTo>
                        <a:lnTo>
                          <a:pt x="63" y="13"/>
                        </a:lnTo>
                        <a:lnTo>
                          <a:pt x="59" y="15"/>
                        </a:lnTo>
                        <a:lnTo>
                          <a:pt x="55" y="17"/>
                        </a:lnTo>
                        <a:lnTo>
                          <a:pt x="51" y="21"/>
                        </a:lnTo>
                        <a:lnTo>
                          <a:pt x="46" y="23"/>
                        </a:lnTo>
                        <a:lnTo>
                          <a:pt x="42" y="25"/>
                        </a:lnTo>
                        <a:lnTo>
                          <a:pt x="38" y="29"/>
                        </a:lnTo>
                        <a:lnTo>
                          <a:pt x="36" y="32"/>
                        </a:lnTo>
                        <a:lnTo>
                          <a:pt x="31" y="36"/>
                        </a:lnTo>
                        <a:lnTo>
                          <a:pt x="29" y="40"/>
                        </a:lnTo>
                        <a:lnTo>
                          <a:pt x="25" y="44"/>
                        </a:lnTo>
                        <a:lnTo>
                          <a:pt x="23" y="48"/>
                        </a:lnTo>
                        <a:lnTo>
                          <a:pt x="19" y="53"/>
                        </a:lnTo>
                        <a:lnTo>
                          <a:pt x="15" y="57"/>
                        </a:lnTo>
                        <a:lnTo>
                          <a:pt x="13" y="61"/>
                        </a:lnTo>
                        <a:lnTo>
                          <a:pt x="12" y="67"/>
                        </a:lnTo>
                        <a:lnTo>
                          <a:pt x="10" y="72"/>
                        </a:lnTo>
                        <a:lnTo>
                          <a:pt x="8" y="78"/>
                        </a:lnTo>
                        <a:lnTo>
                          <a:pt x="4" y="84"/>
                        </a:lnTo>
                        <a:lnTo>
                          <a:pt x="4" y="91"/>
                        </a:lnTo>
                        <a:lnTo>
                          <a:pt x="2" y="97"/>
                        </a:lnTo>
                        <a:lnTo>
                          <a:pt x="2" y="105"/>
                        </a:lnTo>
                        <a:lnTo>
                          <a:pt x="0" y="112"/>
                        </a:lnTo>
                        <a:lnTo>
                          <a:pt x="0" y="120"/>
                        </a:lnTo>
                        <a:lnTo>
                          <a:pt x="0" y="127"/>
                        </a:lnTo>
                        <a:lnTo>
                          <a:pt x="0" y="137"/>
                        </a:lnTo>
                        <a:lnTo>
                          <a:pt x="0" y="145"/>
                        </a:lnTo>
                        <a:lnTo>
                          <a:pt x="2" y="154"/>
                        </a:lnTo>
                        <a:lnTo>
                          <a:pt x="31" y="152"/>
                        </a:lnTo>
                        <a:lnTo>
                          <a:pt x="31" y="150"/>
                        </a:lnTo>
                        <a:lnTo>
                          <a:pt x="31" y="146"/>
                        </a:lnTo>
                        <a:lnTo>
                          <a:pt x="32" y="141"/>
                        </a:lnTo>
                        <a:lnTo>
                          <a:pt x="32" y="137"/>
                        </a:lnTo>
                        <a:lnTo>
                          <a:pt x="34" y="133"/>
                        </a:lnTo>
                        <a:lnTo>
                          <a:pt x="36" y="129"/>
                        </a:lnTo>
                        <a:lnTo>
                          <a:pt x="38" y="124"/>
                        </a:lnTo>
                        <a:lnTo>
                          <a:pt x="40" y="118"/>
                        </a:lnTo>
                        <a:lnTo>
                          <a:pt x="42" y="112"/>
                        </a:lnTo>
                        <a:lnTo>
                          <a:pt x="46" y="106"/>
                        </a:lnTo>
                        <a:lnTo>
                          <a:pt x="48" y="101"/>
                        </a:lnTo>
                        <a:lnTo>
                          <a:pt x="51" y="95"/>
                        </a:lnTo>
                        <a:lnTo>
                          <a:pt x="55" y="89"/>
                        </a:lnTo>
                        <a:lnTo>
                          <a:pt x="59" y="84"/>
                        </a:lnTo>
                        <a:lnTo>
                          <a:pt x="63" y="76"/>
                        </a:lnTo>
                        <a:lnTo>
                          <a:pt x="67" y="70"/>
                        </a:lnTo>
                        <a:lnTo>
                          <a:pt x="72" y="65"/>
                        </a:lnTo>
                        <a:lnTo>
                          <a:pt x="78" y="61"/>
                        </a:lnTo>
                        <a:lnTo>
                          <a:pt x="82" y="55"/>
                        </a:lnTo>
                        <a:lnTo>
                          <a:pt x="89" y="51"/>
                        </a:lnTo>
                        <a:lnTo>
                          <a:pt x="95" y="48"/>
                        </a:lnTo>
                        <a:lnTo>
                          <a:pt x="103" y="44"/>
                        </a:lnTo>
                        <a:lnTo>
                          <a:pt x="105" y="42"/>
                        </a:lnTo>
                        <a:lnTo>
                          <a:pt x="109" y="42"/>
                        </a:lnTo>
                        <a:lnTo>
                          <a:pt x="112" y="40"/>
                        </a:lnTo>
                        <a:lnTo>
                          <a:pt x="118" y="40"/>
                        </a:lnTo>
                        <a:lnTo>
                          <a:pt x="122" y="38"/>
                        </a:lnTo>
                        <a:lnTo>
                          <a:pt x="126" y="38"/>
                        </a:lnTo>
                        <a:lnTo>
                          <a:pt x="129" y="38"/>
                        </a:lnTo>
                        <a:lnTo>
                          <a:pt x="135" y="38"/>
                        </a:lnTo>
                        <a:lnTo>
                          <a:pt x="139" y="38"/>
                        </a:lnTo>
                        <a:lnTo>
                          <a:pt x="143" y="38"/>
                        </a:lnTo>
                        <a:lnTo>
                          <a:pt x="148" y="38"/>
                        </a:lnTo>
                        <a:lnTo>
                          <a:pt x="152" y="40"/>
                        </a:lnTo>
                        <a:lnTo>
                          <a:pt x="158" y="40"/>
                        </a:lnTo>
                        <a:lnTo>
                          <a:pt x="164" y="42"/>
                        </a:lnTo>
                        <a:lnTo>
                          <a:pt x="167" y="44"/>
                        </a:lnTo>
                        <a:lnTo>
                          <a:pt x="173" y="46"/>
                        </a:lnTo>
                        <a:lnTo>
                          <a:pt x="179" y="48"/>
                        </a:lnTo>
                        <a:lnTo>
                          <a:pt x="185" y="49"/>
                        </a:lnTo>
                        <a:lnTo>
                          <a:pt x="188" y="51"/>
                        </a:lnTo>
                        <a:lnTo>
                          <a:pt x="194" y="55"/>
                        </a:lnTo>
                        <a:lnTo>
                          <a:pt x="196" y="57"/>
                        </a:lnTo>
                        <a:lnTo>
                          <a:pt x="202" y="59"/>
                        </a:lnTo>
                        <a:lnTo>
                          <a:pt x="205" y="63"/>
                        </a:lnTo>
                        <a:lnTo>
                          <a:pt x="207" y="65"/>
                        </a:lnTo>
                        <a:lnTo>
                          <a:pt x="213" y="70"/>
                        </a:lnTo>
                        <a:lnTo>
                          <a:pt x="219" y="78"/>
                        </a:lnTo>
                        <a:lnTo>
                          <a:pt x="225" y="84"/>
                        </a:lnTo>
                        <a:lnTo>
                          <a:pt x="228" y="91"/>
                        </a:lnTo>
                        <a:lnTo>
                          <a:pt x="230" y="97"/>
                        </a:lnTo>
                        <a:lnTo>
                          <a:pt x="232" y="106"/>
                        </a:lnTo>
                        <a:lnTo>
                          <a:pt x="234" y="112"/>
                        </a:lnTo>
                        <a:lnTo>
                          <a:pt x="234" y="120"/>
                        </a:lnTo>
                        <a:lnTo>
                          <a:pt x="234" y="124"/>
                        </a:lnTo>
                        <a:lnTo>
                          <a:pt x="234" y="127"/>
                        </a:lnTo>
                        <a:lnTo>
                          <a:pt x="234" y="131"/>
                        </a:lnTo>
                        <a:lnTo>
                          <a:pt x="234" y="137"/>
                        </a:lnTo>
                        <a:lnTo>
                          <a:pt x="232" y="139"/>
                        </a:lnTo>
                        <a:lnTo>
                          <a:pt x="232" y="143"/>
                        </a:lnTo>
                        <a:lnTo>
                          <a:pt x="232" y="148"/>
                        </a:lnTo>
                        <a:lnTo>
                          <a:pt x="232" y="152"/>
                        </a:lnTo>
                        <a:lnTo>
                          <a:pt x="228" y="160"/>
                        </a:lnTo>
                        <a:lnTo>
                          <a:pt x="226" y="165"/>
                        </a:lnTo>
                        <a:lnTo>
                          <a:pt x="223" y="173"/>
                        </a:lnTo>
                        <a:lnTo>
                          <a:pt x="221" y="181"/>
                        </a:lnTo>
                        <a:lnTo>
                          <a:pt x="217" y="188"/>
                        </a:lnTo>
                        <a:lnTo>
                          <a:pt x="213" y="194"/>
                        </a:lnTo>
                        <a:lnTo>
                          <a:pt x="207" y="202"/>
                        </a:lnTo>
                        <a:lnTo>
                          <a:pt x="205" y="207"/>
                        </a:lnTo>
                        <a:lnTo>
                          <a:pt x="200" y="213"/>
                        </a:lnTo>
                        <a:lnTo>
                          <a:pt x="196" y="219"/>
                        </a:lnTo>
                        <a:lnTo>
                          <a:pt x="190" y="224"/>
                        </a:lnTo>
                        <a:lnTo>
                          <a:pt x="186" y="228"/>
                        </a:lnTo>
                        <a:lnTo>
                          <a:pt x="181" y="232"/>
                        </a:lnTo>
                        <a:lnTo>
                          <a:pt x="177" y="236"/>
                        </a:lnTo>
                        <a:lnTo>
                          <a:pt x="173" y="240"/>
                        </a:lnTo>
                        <a:lnTo>
                          <a:pt x="169" y="243"/>
                        </a:lnTo>
                        <a:lnTo>
                          <a:pt x="169" y="245"/>
                        </a:lnTo>
                        <a:lnTo>
                          <a:pt x="169" y="251"/>
                        </a:lnTo>
                        <a:lnTo>
                          <a:pt x="169" y="255"/>
                        </a:lnTo>
                        <a:lnTo>
                          <a:pt x="171" y="257"/>
                        </a:lnTo>
                        <a:lnTo>
                          <a:pt x="173" y="260"/>
                        </a:lnTo>
                        <a:lnTo>
                          <a:pt x="177" y="264"/>
                        </a:lnTo>
                        <a:lnTo>
                          <a:pt x="181" y="266"/>
                        </a:lnTo>
                        <a:lnTo>
                          <a:pt x="185" y="268"/>
                        </a:lnTo>
                        <a:lnTo>
                          <a:pt x="188" y="268"/>
                        </a:lnTo>
                        <a:lnTo>
                          <a:pt x="196" y="264"/>
                        </a:lnTo>
                        <a:lnTo>
                          <a:pt x="200" y="262"/>
                        </a:lnTo>
                        <a:lnTo>
                          <a:pt x="204" y="260"/>
                        </a:lnTo>
                        <a:lnTo>
                          <a:pt x="207" y="259"/>
                        </a:lnTo>
                        <a:lnTo>
                          <a:pt x="211" y="255"/>
                        </a:lnTo>
                        <a:lnTo>
                          <a:pt x="217" y="251"/>
                        </a:lnTo>
                        <a:lnTo>
                          <a:pt x="223" y="247"/>
                        </a:lnTo>
                        <a:lnTo>
                          <a:pt x="226" y="241"/>
                        </a:lnTo>
                        <a:lnTo>
                          <a:pt x="232" y="23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rgbClr val="000000"/>
                      </a:gs>
                      <a:gs pos="100000">
                        <a:srgbClr val="595959"/>
                      </a:gs>
                    </a:gsLst>
                    <a:lin ang="0"/>
                  </a:gradFill>
                  <a:ln w="0">
                    <a:noFill/>
                  </a:ln>
                  <a:effectLst>
                    <a:outerShdw dist="38183" dir="2700000">
                      <a:srgbClr val="000000">
                        <a:alpha val="40000"/>
                      </a:srgbClr>
                    </a:outerShdw>
                  </a:effectLst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minor"/>
                </p:style>
              </p:sp>
            </p:grpSp>
            <p:grpSp>
              <p:nvGrpSpPr>
                <p:cNvPr id="130" name="Gruppe 156"/>
                <p:cNvGrpSpPr/>
                <p:nvPr/>
              </p:nvGrpSpPr>
              <p:grpSpPr>
                <a:xfrm>
                  <a:off x="5963760" y="1293840"/>
                  <a:ext cx="455760" cy="352800"/>
                  <a:chOff x="5963760" y="1293840"/>
                  <a:chExt cx="455760" cy="352800"/>
                </a:xfrm>
              </p:grpSpPr>
              <p:grpSp>
                <p:nvGrpSpPr>
                  <p:cNvPr id="131" name="Freeform 149"/>
                  <p:cNvGrpSpPr/>
                  <p:nvPr/>
                </p:nvGrpSpPr>
                <p:grpSpPr>
                  <a:xfrm>
                    <a:off x="6215760" y="1554840"/>
                    <a:ext cx="203760" cy="91800"/>
                    <a:chOff x="6215760" y="1554840"/>
                    <a:chExt cx="203760" cy="91800"/>
                  </a:xfrm>
                </p:grpSpPr>
                <p:pic>
                  <p:nvPicPr>
                    <p:cNvPr id="132" name="Freeform 149"/>
                    <p:cNvPicPr/>
                    <p:nvPr/>
                  </p:nvPicPr>
                  <p:blipFill>
                    <a:blip r:embed="rId8"/>
                    <a:stretch/>
                  </p:blipFill>
                  <p:spPr>
                    <a:xfrm>
                      <a:off x="6215760" y="1554840"/>
                      <a:ext cx="203760" cy="91800"/>
                    </a:xfrm>
                    <a:prstGeom prst="rect">
                      <a:avLst/>
                    </a:prstGeom>
                    <a:ln w="0">
                      <a:noFill/>
                    </a:ln>
                  </p:spPr>
                </p:pic>
                <p:sp>
                  <p:nvSpPr>
                    <p:cNvPr id="133" name="Freeform 132"/>
                    <p:cNvSpPr/>
                    <p:nvPr/>
                  </p:nvSpPr>
                  <p:spPr>
                    <a:xfrm>
                      <a:off x="6228720" y="1567440"/>
                      <a:ext cx="175680" cy="6876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1600" h="21600">
                          <a:moveTo>
                            <a:pt x="0" y="0"/>
                          </a:moveTo>
                          <a:lnTo>
                            <a:pt x="21600" y="0"/>
                          </a:lnTo>
                          <a:lnTo>
                            <a:pt x="21600" y="21600"/>
                          </a:lnTo>
                          <a:lnTo>
                            <a:pt x="0" y="21600"/>
                          </a:lnTo>
                          <a:lnTo>
                            <a:pt x="0" y="0"/>
                          </a:lnTo>
                          <a:close/>
                        </a:path>
                      </a:pathLst>
                    </a:custGeom>
                    <a:noFill/>
                    <a:ln w="0">
                      <a:noFill/>
                    </a:ln>
                  </p:spPr>
                  <p:style>
                    <a:lnRef idx="0">
                      <a:scrgbClr r="0" g="0" b="0"/>
                    </a:lnRef>
                    <a:fillRef idx="0">
                      <a:scrgbClr r="0" g="0" b="0"/>
                    </a:fillRef>
                    <a:effectRef idx="0">
                      <a:scrgbClr r="0" g="0" b="0"/>
                    </a:effectRef>
                    <a:fontRef idx="minor"/>
                  </p:style>
                </p:sp>
              </p:grpSp>
              <p:sp>
                <p:nvSpPr>
                  <p:cNvPr id="134" name="Freeform 191"/>
                  <p:cNvSpPr/>
                  <p:nvPr/>
                </p:nvSpPr>
                <p:spPr>
                  <a:xfrm>
                    <a:off x="5963760" y="1293840"/>
                    <a:ext cx="434520" cy="32040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78" h="268">
                        <a:moveTo>
                          <a:pt x="232" y="238"/>
                        </a:moveTo>
                        <a:lnTo>
                          <a:pt x="234" y="234"/>
                        </a:lnTo>
                        <a:lnTo>
                          <a:pt x="238" y="230"/>
                        </a:lnTo>
                        <a:lnTo>
                          <a:pt x="240" y="226"/>
                        </a:lnTo>
                        <a:lnTo>
                          <a:pt x="244" y="224"/>
                        </a:lnTo>
                        <a:lnTo>
                          <a:pt x="245" y="219"/>
                        </a:lnTo>
                        <a:lnTo>
                          <a:pt x="249" y="215"/>
                        </a:lnTo>
                        <a:lnTo>
                          <a:pt x="253" y="207"/>
                        </a:lnTo>
                        <a:lnTo>
                          <a:pt x="257" y="202"/>
                        </a:lnTo>
                        <a:lnTo>
                          <a:pt x="261" y="196"/>
                        </a:lnTo>
                        <a:lnTo>
                          <a:pt x="264" y="188"/>
                        </a:lnTo>
                        <a:lnTo>
                          <a:pt x="266" y="181"/>
                        </a:lnTo>
                        <a:lnTo>
                          <a:pt x="270" y="173"/>
                        </a:lnTo>
                        <a:lnTo>
                          <a:pt x="272" y="169"/>
                        </a:lnTo>
                        <a:lnTo>
                          <a:pt x="272" y="165"/>
                        </a:lnTo>
                        <a:lnTo>
                          <a:pt x="274" y="162"/>
                        </a:lnTo>
                        <a:lnTo>
                          <a:pt x="276" y="158"/>
                        </a:lnTo>
                        <a:lnTo>
                          <a:pt x="276" y="152"/>
                        </a:lnTo>
                        <a:lnTo>
                          <a:pt x="276" y="148"/>
                        </a:lnTo>
                        <a:lnTo>
                          <a:pt x="278" y="143"/>
                        </a:lnTo>
                        <a:lnTo>
                          <a:pt x="278" y="139"/>
                        </a:lnTo>
                        <a:lnTo>
                          <a:pt x="278" y="133"/>
                        </a:lnTo>
                        <a:lnTo>
                          <a:pt x="278" y="129"/>
                        </a:lnTo>
                        <a:lnTo>
                          <a:pt x="278" y="125"/>
                        </a:lnTo>
                        <a:lnTo>
                          <a:pt x="278" y="122"/>
                        </a:lnTo>
                        <a:lnTo>
                          <a:pt x="276" y="116"/>
                        </a:lnTo>
                        <a:lnTo>
                          <a:pt x="276" y="112"/>
                        </a:lnTo>
                        <a:lnTo>
                          <a:pt x="274" y="106"/>
                        </a:lnTo>
                        <a:lnTo>
                          <a:pt x="274" y="103"/>
                        </a:lnTo>
                        <a:lnTo>
                          <a:pt x="272" y="97"/>
                        </a:lnTo>
                        <a:lnTo>
                          <a:pt x="270" y="93"/>
                        </a:lnTo>
                        <a:lnTo>
                          <a:pt x="268" y="87"/>
                        </a:lnTo>
                        <a:lnTo>
                          <a:pt x="266" y="84"/>
                        </a:lnTo>
                        <a:lnTo>
                          <a:pt x="263" y="78"/>
                        </a:lnTo>
                        <a:lnTo>
                          <a:pt x="261" y="72"/>
                        </a:lnTo>
                        <a:lnTo>
                          <a:pt x="257" y="67"/>
                        </a:lnTo>
                        <a:lnTo>
                          <a:pt x="253" y="63"/>
                        </a:lnTo>
                        <a:lnTo>
                          <a:pt x="249" y="59"/>
                        </a:lnTo>
                        <a:lnTo>
                          <a:pt x="245" y="53"/>
                        </a:lnTo>
                        <a:lnTo>
                          <a:pt x="242" y="48"/>
                        </a:lnTo>
                        <a:lnTo>
                          <a:pt x="236" y="44"/>
                        </a:lnTo>
                        <a:lnTo>
                          <a:pt x="230" y="40"/>
                        </a:lnTo>
                        <a:lnTo>
                          <a:pt x="225" y="34"/>
                        </a:lnTo>
                        <a:lnTo>
                          <a:pt x="219" y="29"/>
                        </a:lnTo>
                        <a:lnTo>
                          <a:pt x="213" y="25"/>
                        </a:lnTo>
                        <a:lnTo>
                          <a:pt x="205" y="21"/>
                        </a:lnTo>
                        <a:lnTo>
                          <a:pt x="198" y="17"/>
                        </a:lnTo>
                        <a:lnTo>
                          <a:pt x="190" y="11"/>
                        </a:lnTo>
                        <a:lnTo>
                          <a:pt x="183" y="8"/>
                        </a:lnTo>
                        <a:lnTo>
                          <a:pt x="181" y="8"/>
                        </a:lnTo>
                        <a:lnTo>
                          <a:pt x="181" y="6"/>
                        </a:lnTo>
                        <a:lnTo>
                          <a:pt x="177" y="6"/>
                        </a:lnTo>
                        <a:lnTo>
                          <a:pt x="173" y="6"/>
                        </a:lnTo>
                        <a:lnTo>
                          <a:pt x="169" y="4"/>
                        </a:lnTo>
                        <a:lnTo>
                          <a:pt x="164" y="4"/>
                        </a:lnTo>
                        <a:lnTo>
                          <a:pt x="158" y="4"/>
                        </a:lnTo>
                        <a:lnTo>
                          <a:pt x="152" y="4"/>
                        </a:lnTo>
                        <a:lnTo>
                          <a:pt x="143" y="2"/>
                        </a:lnTo>
                        <a:lnTo>
                          <a:pt x="137" y="0"/>
                        </a:lnTo>
                        <a:lnTo>
                          <a:pt x="133" y="0"/>
                        </a:lnTo>
                        <a:lnTo>
                          <a:pt x="129" y="0"/>
                        </a:lnTo>
                        <a:lnTo>
                          <a:pt x="124" y="0"/>
                        </a:lnTo>
                        <a:lnTo>
                          <a:pt x="122" y="2"/>
                        </a:lnTo>
                        <a:lnTo>
                          <a:pt x="116" y="2"/>
                        </a:lnTo>
                        <a:lnTo>
                          <a:pt x="112" y="2"/>
                        </a:lnTo>
                        <a:lnTo>
                          <a:pt x="107" y="2"/>
                        </a:lnTo>
                        <a:lnTo>
                          <a:pt x="103" y="4"/>
                        </a:lnTo>
                        <a:lnTo>
                          <a:pt x="99" y="4"/>
                        </a:lnTo>
                        <a:lnTo>
                          <a:pt x="95" y="4"/>
                        </a:lnTo>
                        <a:lnTo>
                          <a:pt x="91" y="6"/>
                        </a:lnTo>
                        <a:lnTo>
                          <a:pt x="86" y="8"/>
                        </a:lnTo>
                        <a:lnTo>
                          <a:pt x="82" y="8"/>
                        </a:lnTo>
                        <a:lnTo>
                          <a:pt x="76" y="10"/>
                        </a:lnTo>
                        <a:lnTo>
                          <a:pt x="72" y="10"/>
                        </a:lnTo>
                        <a:lnTo>
                          <a:pt x="69" y="11"/>
                        </a:lnTo>
                        <a:lnTo>
                          <a:pt x="63" y="13"/>
                        </a:lnTo>
                        <a:lnTo>
                          <a:pt x="59" y="15"/>
                        </a:lnTo>
                        <a:lnTo>
                          <a:pt x="55" y="17"/>
                        </a:lnTo>
                        <a:lnTo>
                          <a:pt x="51" y="21"/>
                        </a:lnTo>
                        <a:lnTo>
                          <a:pt x="46" y="23"/>
                        </a:lnTo>
                        <a:lnTo>
                          <a:pt x="42" y="25"/>
                        </a:lnTo>
                        <a:lnTo>
                          <a:pt x="38" y="29"/>
                        </a:lnTo>
                        <a:lnTo>
                          <a:pt x="36" y="32"/>
                        </a:lnTo>
                        <a:lnTo>
                          <a:pt x="31" y="36"/>
                        </a:lnTo>
                        <a:lnTo>
                          <a:pt x="29" y="40"/>
                        </a:lnTo>
                        <a:lnTo>
                          <a:pt x="25" y="44"/>
                        </a:lnTo>
                        <a:lnTo>
                          <a:pt x="23" y="48"/>
                        </a:lnTo>
                        <a:lnTo>
                          <a:pt x="19" y="53"/>
                        </a:lnTo>
                        <a:lnTo>
                          <a:pt x="15" y="57"/>
                        </a:lnTo>
                        <a:lnTo>
                          <a:pt x="13" y="61"/>
                        </a:lnTo>
                        <a:lnTo>
                          <a:pt x="12" y="67"/>
                        </a:lnTo>
                        <a:lnTo>
                          <a:pt x="10" y="72"/>
                        </a:lnTo>
                        <a:lnTo>
                          <a:pt x="8" y="78"/>
                        </a:lnTo>
                        <a:lnTo>
                          <a:pt x="4" y="84"/>
                        </a:lnTo>
                        <a:lnTo>
                          <a:pt x="4" y="91"/>
                        </a:lnTo>
                        <a:lnTo>
                          <a:pt x="2" y="97"/>
                        </a:lnTo>
                        <a:lnTo>
                          <a:pt x="2" y="105"/>
                        </a:lnTo>
                        <a:lnTo>
                          <a:pt x="0" y="112"/>
                        </a:lnTo>
                        <a:lnTo>
                          <a:pt x="0" y="120"/>
                        </a:lnTo>
                        <a:lnTo>
                          <a:pt x="0" y="127"/>
                        </a:lnTo>
                        <a:lnTo>
                          <a:pt x="0" y="137"/>
                        </a:lnTo>
                        <a:lnTo>
                          <a:pt x="0" y="145"/>
                        </a:lnTo>
                        <a:lnTo>
                          <a:pt x="2" y="154"/>
                        </a:lnTo>
                        <a:lnTo>
                          <a:pt x="31" y="152"/>
                        </a:lnTo>
                        <a:lnTo>
                          <a:pt x="31" y="150"/>
                        </a:lnTo>
                        <a:lnTo>
                          <a:pt x="31" y="146"/>
                        </a:lnTo>
                        <a:lnTo>
                          <a:pt x="32" y="141"/>
                        </a:lnTo>
                        <a:lnTo>
                          <a:pt x="32" y="137"/>
                        </a:lnTo>
                        <a:lnTo>
                          <a:pt x="34" y="133"/>
                        </a:lnTo>
                        <a:lnTo>
                          <a:pt x="36" y="129"/>
                        </a:lnTo>
                        <a:lnTo>
                          <a:pt x="38" y="124"/>
                        </a:lnTo>
                        <a:lnTo>
                          <a:pt x="40" y="118"/>
                        </a:lnTo>
                        <a:lnTo>
                          <a:pt x="42" y="112"/>
                        </a:lnTo>
                        <a:lnTo>
                          <a:pt x="46" y="106"/>
                        </a:lnTo>
                        <a:lnTo>
                          <a:pt x="48" y="101"/>
                        </a:lnTo>
                        <a:lnTo>
                          <a:pt x="51" y="95"/>
                        </a:lnTo>
                        <a:lnTo>
                          <a:pt x="55" y="89"/>
                        </a:lnTo>
                        <a:lnTo>
                          <a:pt x="59" y="84"/>
                        </a:lnTo>
                        <a:lnTo>
                          <a:pt x="63" y="76"/>
                        </a:lnTo>
                        <a:lnTo>
                          <a:pt x="67" y="70"/>
                        </a:lnTo>
                        <a:lnTo>
                          <a:pt x="72" y="65"/>
                        </a:lnTo>
                        <a:lnTo>
                          <a:pt x="78" y="61"/>
                        </a:lnTo>
                        <a:lnTo>
                          <a:pt x="82" y="55"/>
                        </a:lnTo>
                        <a:lnTo>
                          <a:pt x="89" y="51"/>
                        </a:lnTo>
                        <a:lnTo>
                          <a:pt x="95" y="48"/>
                        </a:lnTo>
                        <a:lnTo>
                          <a:pt x="103" y="44"/>
                        </a:lnTo>
                        <a:lnTo>
                          <a:pt x="105" y="42"/>
                        </a:lnTo>
                        <a:lnTo>
                          <a:pt x="109" y="42"/>
                        </a:lnTo>
                        <a:lnTo>
                          <a:pt x="112" y="40"/>
                        </a:lnTo>
                        <a:lnTo>
                          <a:pt x="118" y="40"/>
                        </a:lnTo>
                        <a:lnTo>
                          <a:pt x="122" y="38"/>
                        </a:lnTo>
                        <a:lnTo>
                          <a:pt x="126" y="38"/>
                        </a:lnTo>
                        <a:lnTo>
                          <a:pt x="129" y="38"/>
                        </a:lnTo>
                        <a:lnTo>
                          <a:pt x="135" y="38"/>
                        </a:lnTo>
                        <a:lnTo>
                          <a:pt x="139" y="38"/>
                        </a:lnTo>
                        <a:lnTo>
                          <a:pt x="143" y="38"/>
                        </a:lnTo>
                        <a:lnTo>
                          <a:pt x="148" y="38"/>
                        </a:lnTo>
                        <a:lnTo>
                          <a:pt x="152" y="40"/>
                        </a:lnTo>
                        <a:lnTo>
                          <a:pt x="158" y="40"/>
                        </a:lnTo>
                        <a:lnTo>
                          <a:pt x="164" y="42"/>
                        </a:lnTo>
                        <a:lnTo>
                          <a:pt x="167" y="44"/>
                        </a:lnTo>
                        <a:lnTo>
                          <a:pt x="173" y="46"/>
                        </a:lnTo>
                        <a:lnTo>
                          <a:pt x="179" y="48"/>
                        </a:lnTo>
                        <a:lnTo>
                          <a:pt x="185" y="49"/>
                        </a:lnTo>
                        <a:lnTo>
                          <a:pt x="188" y="51"/>
                        </a:lnTo>
                        <a:lnTo>
                          <a:pt x="194" y="55"/>
                        </a:lnTo>
                        <a:lnTo>
                          <a:pt x="196" y="57"/>
                        </a:lnTo>
                        <a:lnTo>
                          <a:pt x="202" y="59"/>
                        </a:lnTo>
                        <a:lnTo>
                          <a:pt x="205" y="63"/>
                        </a:lnTo>
                        <a:lnTo>
                          <a:pt x="207" y="65"/>
                        </a:lnTo>
                        <a:lnTo>
                          <a:pt x="213" y="70"/>
                        </a:lnTo>
                        <a:lnTo>
                          <a:pt x="219" y="78"/>
                        </a:lnTo>
                        <a:lnTo>
                          <a:pt x="225" y="84"/>
                        </a:lnTo>
                        <a:lnTo>
                          <a:pt x="228" y="91"/>
                        </a:lnTo>
                        <a:lnTo>
                          <a:pt x="230" y="97"/>
                        </a:lnTo>
                        <a:lnTo>
                          <a:pt x="232" y="106"/>
                        </a:lnTo>
                        <a:lnTo>
                          <a:pt x="234" y="112"/>
                        </a:lnTo>
                        <a:lnTo>
                          <a:pt x="234" y="120"/>
                        </a:lnTo>
                        <a:lnTo>
                          <a:pt x="234" y="124"/>
                        </a:lnTo>
                        <a:lnTo>
                          <a:pt x="234" y="127"/>
                        </a:lnTo>
                        <a:lnTo>
                          <a:pt x="234" y="131"/>
                        </a:lnTo>
                        <a:lnTo>
                          <a:pt x="234" y="137"/>
                        </a:lnTo>
                        <a:lnTo>
                          <a:pt x="232" y="139"/>
                        </a:lnTo>
                        <a:lnTo>
                          <a:pt x="232" y="143"/>
                        </a:lnTo>
                        <a:lnTo>
                          <a:pt x="232" y="148"/>
                        </a:lnTo>
                        <a:lnTo>
                          <a:pt x="232" y="152"/>
                        </a:lnTo>
                        <a:lnTo>
                          <a:pt x="228" y="160"/>
                        </a:lnTo>
                        <a:lnTo>
                          <a:pt x="226" y="165"/>
                        </a:lnTo>
                        <a:lnTo>
                          <a:pt x="223" y="173"/>
                        </a:lnTo>
                        <a:lnTo>
                          <a:pt x="221" y="181"/>
                        </a:lnTo>
                        <a:lnTo>
                          <a:pt x="217" y="188"/>
                        </a:lnTo>
                        <a:lnTo>
                          <a:pt x="213" y="194"/>
                        </a:lnTo>
                        <a:lnTo>
                          <a:pt x="207" y="202"/>
                        </a:lnTo>
                        <a:lnTo>
                          <a:pt x="205" y="207"/>
                        </a:lnTo>
                        <a:lnTo>
                          <a:pt x="200" y="213"/>
                        </a:lnTo>
                        <a:lnTo>
                          <a:pt x="196" y="219"/>
                        </a:lnTo>
                        <a:lnTo>
                          <a:pt x="190" y="224"/>
                        </a:lnTo>
                        <a:lnTo>
                          <a:pt x="186" y="228"/>
                        </a:lnTo>
                        <a:lnTo>
                          <a:pt x="181" y="232"/>
                        </a:lnTo>
                        <a:lnTo>
                          <a:pt x="177" y="236"/>
                        </a:lnTo>
                        <a:lnTo>
                          <a:pt x="173" y="240"/>
                        </a:lnTo>
                        <a:lnTo>
                          <a:pt x="169" y="243"/>
                        </a:lnTo>
                        <a:lnTo>
                          <a:pt x="169" y="245"/>
                        </a:lnTo>
                        <a:lnTo>
                          <a:pt x="169" y="251"/>
                        </a:lnTo>
                        <a:lnTo>
                          <a:pt x="169" y="255"/>
                        </a:lnTo>
                        <a:lnTo>
                          <a:pt x="171" y="257"/>
                        </a:lnTo>
                        <a:lnTo>
                          <a:pt x="173" y="260"/>
                        </a:lnTo>
                        <a:lnTo>
                          <a:pt x="177" y="264"/>
                        </a:lnTo>
                        <a:lnTo>
                          <a:pt x="181" y="266"/>
                        </a:lnTo>
                        <a:lnTo>
                          <a:pt x="185" y="268"/>
                        </a:lnTo>
                        <a:lnTo>
                          <a:pt x="188" y="268"/>
                        </a:lnTo>
                        <a:lnTo>
                          <a:pt x="196" y="264"/>
                        </a:lnTo>
                        <a:lnTo>
                          <a:pt x="200" y="262"/>
                        </a:lnTo>
                        <a:lnTo>
                          <a:pt x="204" y="260"/>
                        </a:lnTo>
                        <a:lnTo>
                          <a:pt x="207" y="259"/>
                        </a:lnTo>
                        <a:lnTo>
                          <a:pt x="211" y="255"/>
                        </a:lnTo>
                        <a:lnTo>
                          <a:pt x="217" y="251"/>
                        </a:lnTo>
                        <a:lnTo>
                          <a:pt x="223" y="247"/>
                        </a:lnTo>
                        <a:lnTo>
                          <a:pt x="226" y="241"/>
                        </a:lnTo>
                        <a:lnTo>
                          <a:pt x="232" y="23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rgbClr val="000000"/>
                      </a:gs>
                      <a:gs pos="100000">
                        <a:srgbClr val="595959"/>
                      </a:gs>
                    </a:gsLst>
                    <a:lin ang="0"/>
                  </a:gradFill>
                  <a:ln w="0">
                    <a:noFill/>
                  </a:ln>
                  <a:effectLst>
                    <a:outerShdw dist="38183" dir="2700000">
                      <a:srgbClr val="000000">
                        <a:alpha val="40000"/>
                      </a:srgbClr>
                    </a:outerShdw>
                  </a:effectLst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minor"/>
                </p:style>
              </p:sp>
            </p:grpSp>
            <p:grpSp>
              <p:nvGrpSpPr>
                <p:cNvPr id="135" name="Gruppe 159"/>
                <p:cNvGrpSpPr/>
                <p:nvPr/>
              </p:nvGrpSpPr>
              <p:grpSpPr>
                <a:xfrm>
                  <a:off x="5636880" y="1293840"/>
                  <a:ext cx="455760" cy="352800"/>
                  <a:chOff x="5636880" y="1293840"/>
                  <a:chExt cx="455760" cy="352800"/>
                </a:xfrm>
              </p:grpSpPr>
              <p:grpSp>
                <p:nvGrpSpPr>
                  <p:cNvPr id="136" name="Freeform 149"/>
                  <p:cNvGrpSpPr/>
                  <p:nvPr/>
                </p:nvGrpSpPr>
                <p:grpSpPr>
                  <a:xfrm>
                    <a:off x="5893560" y="1554840"/>
                    <a:ext cx="199080" cy="91800"/>
                    <a:chOff x="5893560" y="1554840"/>
                    <a:chExt cx="199080" cy="91800"/>
                  </a:xfrm>
                </p:grpSpPr>
                <p:pic>
                  <p:nvPicPr>
                    <p:cNvPr id="137" name="Freeform 149"/>
                    <p:cNvPicPr/>
                    <p:nvPr/>
                  </p:nvPicPr>
                  <p:blipFill>
                    <a:blip r:embed="rId7"/>
                    <a:stretch/>
                  </p:blipFill>
                  <p:spPr>
                    <a:xfrm>
                      <a:off x="5893560" y="1554840"/>
                      <a:ext cx="199080" cy="91800"/>
                    </a:xfrm>
                    <a:prstGeom prst="rect">
                      <a:avLst/>
                    </a:prstGeom>
                    <a:ln w="0">
                      <a:noFill/>
                    </a:ln>
                  </p:spPr>
                </p:pic>
                <p:sp>
                  <p:nvSpPr>
                    <p:cNvPr id="138" name="Freeform 137"/>
                    <p:cNvSpPr/>
                    <p:nvPr/>
                  </p:nvSpPr>
                  <p:spPr>
                    <a:xfrm>
                      <a:off x="5903280" y="1567440"/>
                      <a:ext cx="177480" cy="6876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1600" h="21600">
                          <a:moveTo>
                            <a:pt x="0" y="0"/>
                          </a:moveTo>
                          <a:lnTo>
                            <a:pt x="21600" y="0"/>
                          </a:lnTo>
                          <a:lnTo>
                            <a:pt x="21600" y="21600"/>
                          </a:lnTo>
                          <a:lnTo>
                            <a:pt x="0" y="21600"/>
                          </a:lnTo>
                          <a:lnTo>
                            <a:pt x="0" y="0"/>
                          </a:lnTo>
                          <a:close/>
                        </a:path>
                      </a:pathLst>
                    </a:custGeom>
                    <a:noFill/>
                    <a:ln w="0">
                      <a:noFill/>
                    </a:ln>
                  </p:spPr>
                  <p:style>
                    <a:lnRef idx="0">
                      <a:scrgbClr r="0" g="0" b="0"/>
                    </a:lnRef>
                    <a:fillRef idx="0">
                      <a:scrgbClr r="0" g="0" b="0"/>
                    </a:fillRef>
                    <a:effectRef idx="0">
                      <a:scrgbClr r="0" g="0" b="0"/>
                    </a:effectRef>
                    <a:fontRef idx="minor"/>
                  </p:style>
                </p:sp>
              </p:grpSp>
              <p:sp>
                <p:nvSpPr>
                  <p:cNvPr id="139" name="Freeform 191"/>
                  <p:cNvSpPr/>
                  <p:nvPr/>
                </p:nvSpPr>
                <p:spPr>
                  <a:xfrm>
                    <a:off x="5636880" y="1293840"/>
                    <a:ext cx="389520" cy="32040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78" h="268">
                        <a:moveTo>
                          <a:pt x="232" y="238"/>
                        </a:moveTo>
                        <a:lnTo>
                          <a:pt x="234" y="234"/>
                        </a:lnTo>
                        <a:lnTo>
                          <a:pt x="238" y="230"/>
                        </a:lnTo>
                        <a:lnTo>
                          <a:pt x="240" y="226"/>
                        </a:lnTo>
                        <a:lnTo>
                          <a:pt x="244" y="224"/>
                        </a:lnTo>
                        <a:lnTo>
                          <a:pt x="245" y="219"/>
                        </a:lnTo>
                        <a:lnTo>
                          <a:pt x="249" y="215"/>
                        </a:lnTo>
                        <a:lnTo>
                          <a:pt x="253" y="207"/>
                        </a:lnTo>
                        <a:lnTo>
                          <a:pt x="257" y="202"/>
                        </a:lnTo>
                        <a:lnTo>
                          <a:pt x="261" y="196"/>
                        </a:lnTo>
                        <a:lnTo>
                          <a:pt x="264" y="188"/>
                        </a:lnTo>
                        <a:lnTo>
                          <a:pt x="266" y="181"/>
                        </a:lnTo>
                        <a:lnTo>
                          <a:pt x="270" y="173"/>
                        </a:lnTo>
                        <a:lnTo>
                          <a:pt x="272" y="169"/>
                        </a:lnTo>
                        <a:lnTo>
                          <a:pt x="272" y="165"/>
                        </a:lnTo>
                        <a:lnTo>
                          <a:pt x="274" y="162"/>
                        </a:lnTo>
                        <a:lnTo>
                          <a:pt x="276" y="158"/>
                        </a:lnTo>
                        <a:lnTo>
                          <a:pt x="276" y="152"/>
                        </a:lnTo>
                        <a:lnTo>
                          <a:pt x="276" y="148"/>
                        </a:lnTo>
                        <a:lnTo>
                          <a:pt x="278" y="143"/>
                        </a:lnTo>
                        <a:lnTo>
                          <a:pt x="278" y="139"/>
                        </a:lnTo>
                        <a:lnTo>
                          <a:pt x="278" y="133"/>
                        </a:lnTo>
                        <a:lnTo>
                          <a:pt x="278" y="129"/>
                        </a:lnTo>
                        <a:lnTo>
                          <a:pt x="278" y="125"/>
                        </a:lnTo>
                        <a:lnTo>
                          <a:pt x="278" y="122"/>
                        </a:lnTo>
                        <a:lnTo>
                          <a:pt x="276" y="116"/>
                        </a:lnTo>
                        <a:lnTo>
                          <a:pt x="276" y="112"/>
                        </a:lnTo>
                        <a:lnTo>
                          <a:pt x="274" y="106"/>
                        </a:lnTo>
                        <a:lnTo>
                          <a:pt x="274" y="103"/>
                        </a:lnTo>
                        <a:lnTo>
                          <a:pt x="272" y="97"/>
                        </a:lnTo>
                        <a:lnTo>
                          <a:pt x="270" y="93"/>
                        </a:lnTo>
                        <a:lnTo>
                          <a:pt x="268" y="87"/>
                        </a:lnTo>
                        <a:lnTo>
                          <a:pt x="266" y="84"/>
                        </a:lnTo>
                        <a:lnTo>
                          <a:pt x="263" y="78"/>
                        </a:lnTo>
                        <a:lnTo>
                          <a:pt x="261" y="72"/>
                        </a:lnTo>
                        <a:lnTo>
                          <a:pt x="257" y="67"/>
                        </a:lnTo>
                        <a:lnTo>
                          <a:pt x="253" y="63"/>
                        </a:lnTo>
                        <a:lnTo>
                          <a:pt x="249" y="59"/>
                        </a:lnTo>
                        <a:lnTo>
                          <a:pt x="245" y="53"/>
                        </a:lnTo>
                        <a:lnTo>
                          <a:pt x="242" y="48"/>
                        </a:lnTo>
                        <a:lnTo>
                          <a:pt x="236" y="44"/>
                        </a:lnTo>
                        <a:lnTo>
                          <a:pt x="230" y="40"/>
                        </a:lnTo>
                        <a:lnTo>
                          <a:pt x="225" y="34"/>
                        </a:lnTo>
                        <a:lnTo>
                          <a:pt x="219" y="29"/>
                        </a:lnTo>
                        <a:lnTo>
                          <a:pt x="213" y="25"/>
                        </a:lnTo>
                        <a:lnTo>
                          <a:pt x="205" y="21"/>
                        </a:lnTo>
                        <a:lnTo>
                          <a:pt x="198" y="17"/>
                        </a:lnTo>
                        <a:lnTo>
                          <a:pt x="190" y="11"/>
                        </a:lnTo>
                        <a:lnTo>
                          <a:pt x="183" y="8"/>
                        </a:lnTo>
                        <a:lnTo>
                          <a:pt x="181" y="8"/>
                        </a:lnTo>
                        <a:lnTo>
                          <a:pt x="181" y="6"/>
                        </a:lnTo>
                        <a:lnTo>
                          <a:pt x="177" y="6"/>
                        </a:lnTo>
                        <a:lnTo>
                          <a:pt x="173" y="6"/>
                        </a:lnTo>
                        <a:lnTo>
                          <a:pt x="169" y="4"/>
                        </a:lnTo>
                        <a:lnTo>
                          <a:pt x="164" y="4"/>
                        </a:lnTo>
                        <a:lnTo>
                          <a:pt x="158" y="4"/>
                        </a:lnTo>
                        <a:lnTo>
                          <a:pt x="152" y="4"/>
                        </a:lnTo>
                        <a:lnTo>
                          <a:pt x="143" y="2"/>
                        </a:lnTo>
                        <a:lnTo>
                          <a:pt x="137" y="0"/>
                        </a:lnTo>
                        <a:lnTo>
                          <a:pt x="133" y="0"/>
                        </a:lnTo>
                        <a:lnTo>
                          <a:pt x="129" y="0"/>
                        </a:lnTo>
                        <a:lnTo>
                          <a:pt x="124" y="0"/>
                        </a:lnTo>
                        <a:lnTo>
                          <a:pt x="122" y="2"/>
                        </a:lnTo>
                        <a:lnTo>
                          <a:pt x="116" y="2"/>
                        </a:lnTo>
                        <a:lnTo>
                          <a:pt x="112" y="2"/>
                        </a:lnTo>
                        <a:lnTo>
                          <a:pt x="107" y="2"/>
                        </a:lnTo>
                        <a:lnTo>
                          <a:pt x="103" y="4"/>
                        </a:lnTo>
                        <a:lnTo>
                          <a:pt x="99" y="4"/>
                        </a:lnTo>
                        <a:lnTo>
                          <a:pt x="95" y="4"/>
                        </a:lnTo>
                        <a:lnTo>
                          <a:pt x="91" y="6"/>
                        </a:lnTo>
                        <a:lnTo>
                          <a:pt x="86" y="8"/>
                        </a:lnTo>
                        <a:lnTo>
                          <a:pt x="82" y="8"/>
                        </a:lnTo>
                        <a:lnTo>
                          <a:pt x="76" y="10"/>
                        </a:lnTo>
                        <a:lnTo>
                          <a:pt x="72" y="10"/>
                        </a:lnTo>
                        <a:lnTo>
                          <a:pt x="69" y="11"/>
                        </a:lnTo>
                        <a:lnTo>
                          <a:pt x="63" y="13"/>
                        </a:lnTo>
                        <a:lnTo>
                          <a:pt x="59" y="15"/>
                        </a:lnTo>
                        <a:lnTo>
                          <a:pt x="55" y="17"/>
                        </a:lnTo>
                        <a:lnTo>
                          <a:pt x="51" y="21"/>
                        </a:lnTo>
                        <a:lnTo>
                          <a:pt x="46" y="23"/>
                        </a:lnTo>
                        <a:lnTo>
                          <a:pt x="42" y="25"/>
                        </a:lnTo>
                        <a:lnTo>
                          <a:pt x="38" y="29"/>
                        </a:lnTo>
                        <a:lnTo>
                          <a:pt x="36" y="32"/>
                        </a:lnTo>
                        <a:lnTo>
                          <a:pt x="31" y="36"/>
                        </a:lnTo>
                        <a:lnTo>
                          <a:pt x="29" y="40"/>
                        </a:lnTo>
                        <a:lnTo>
                          <a:pt x="25" y="44"/>
                        </a:lnTo>
                        <a:lnTo>
                          <a:pt x="23" y="48"/>
                        </a:lnTo>
                        <a:lnTo>
                          <a:pt x="19" y="53"/>
                        </a:lnTo>
                        <a:lnTo>
                          <a:pt x="15" y="57"/>
                        </a:lnTo>
                        <a:lnTo>
                          <a:pt x="13" y="61"/>
                        </a:lnTo>
                        <a:lnTo>
                          <a:pt x="12" y="67"/>
                        </a:lnTo>
                        <a:lnTo>
                          <a:pt x="10" y="72"/>
                        </a:lnTo>
                        <a:lnTo>
                          <a:pt x="8" y="78"/>
                        </a:lnTo>
                        <a:lnTo>
                          <a:pt x="4" y="84"/>
                        </a:lnTo>
                        <a:lnTo>
                          <a:pt x="4" y="91"/>
                        </a:lnTo>
                        <a:lnTo>
                          <a:pt x="2" y="97"/>
                        </a:lnTo>
                        <a:lnTo>
                          <a:pt x="2" y="105"/>
                        </a:lnTo>
                        <a:lnTo>
                          <a:pt x="0" y="112"/>
                        </a:lnTo>
                        <a:lnTo>
                          <a:pt x="0" y="120"/>
                        </a:lnTo>
                        <a:lnTo>
                          <a:pt x="0" y="127"/>
                        </a:lnTo>
                        <a:lnTo>
                          <a:pt x="0" y="137"/>
                        </a:lnTo>
                        <a:lnTo>
                          <a:pt x="0" y="145"/>
                        </a:lnTo>
                        <a:lnTo>
                          <a:pt x="2" y="154"/>
                        </a:lnTo>
                        <a:lnTo>
                          <a:pt x="31" y="152"/>
                        </a:lnTo>
                        <a:lnTo>
                          <a:pt x="31" y="150"/>
                        </a:lnTo>
                        <a:lnTo>
                          <a:pt x="31" y="146"/>
                        </a:lnTo>
                        <a:lnTo>
                          <a:pt x="32" y="141"/>
                        </a:lnTo>
                        <a:lnTo>
                          <a:pt x="32" y="137"/>
                        </a:lnTo>
                        <a:lnTo>
                          <a:pt x="34" y="133"/>
                        </a:lnTo>
                        <a:lnTo>
                          <a:pt x="36" y="129"/>
                        </a:lnTo>
                        <a:lnTo>
                          <a:pt x="38" y="124"/>
                        </a:lnTo>
                        <a:lnTo>
                          <a:pt x="40" y="118"/>
                        </a:lnTo>
                        <a:lnTo>
                          <a:pt x="42" y="112"/>
                        </a:lnTo>
                        <a:lnTo>
                          <a:pt x="46" y="106"/>
                        </a:lnTo>
                        <a:lnTo>
                          <a:pt x="48" y="101"/>
                        </a:lnTo>
                        <a:lnTo>
                          <a:pt x="51" y="95"/>
                        </a:lnTo>
                        <a:lnTo>
                          <a:pt x="55" y="89"/>
                        </a:lnTo>
                        <a:lnTo>
                          <a:pt x="59" y="84"/>
                        </a:lnTo>
                        <a:lnTo>
                          <a:pt x="63" y="76"/>
                        </a:lnTo>
                        <a:lnTo>
                          <a:pt x="67" y="70"/>
                        </a:lnTo>
                        <a:lnTo>
                          <a:pt x="72" y="65"/>
                        </a:lnTo>
                        <a:lnTo>
                          <a:pt x="78" y="61"/>
                        </a:lnTo>
                        <a:lnTo>
                          <a:pt x="82" y="55"/>
                        </a:lnTo>
                        <a:lnTo>
                          <a:pt x="89" y="51"/>
                        </a:lnTo>
                        <a:lnTo>
                          <a:pt x="95" y="48"/>
                        </a:lnTo>
                        <a:lnTo>
                          <a:pt x="103" y="44"/>
                        </a:lnTo>
                        <a:lnTo>
                          <a:pt x="105" y="42"/>
                        </a:lnTo>
                        <a:lnTo>
                          <a:pt x="109" y="42"/>
                        </a:lnTo>
                        <a:lnTo>
                          <a:pt x="112" y="40"/>
                        </a:lnTo>
                        <a:lnTo>
                          <a:pt x="118" y="40"/>
                        </a:lnTo>
                        <a:lnTo>
                          <a:pt x="122" y="38"/>
                        </a:lnTo>
                        <a:lnTo>
                          <a:pt x="126" y="38"/>
                        </a:lnTo>
                        <a:lnTo>
                          <a:pt x="129" y="38"/>
                        </a:lnTo>
                        <a:lnTo>
                          <a:pt x="135" y="38"/>
                        </a:lnTo>
                        <a:lnTo>
                          <a:pt x="139" y="38"/>
                        </a:lnTo>
                        <a:lnTo>
                          <a:pt x="143" y="38"/>
                        </a:lnTo>
                        <a:lnTo>
                          <a:pt x="148" y="38"/>
                        </a:lnTo>
                        <a:lnTo>
                          <a:pt x="152" y="40"/>
                        </a:lnTo>
                        <a:lnTo>
                          <a:pt x="158" y="40"/>
                        </a:lnTo>
                        <a:lnTo>
                          <a:pt x="164" y="42"/>
                        </a:lnTo>
                        <a:lnTo>
                          <a:pt x="167" y="44"/>
                        </a:lnTo>
                        <a:lnTo>
                          <a:pt x="173" y="46"/>
                        </a:lnTo>
                        <a:lnTo>
                          <a:pt x="179" y="48"/>
                        </a:lnTo>
                        <a:lnTo>
                          <a:pt x="185" y="49"/>
                        </a:lnTo>
                        <a:lnTo>
                          <a:pt x="188" y="51"/>
                        </a:lnTo>
                        <a:lnTo>
                          <a:pt x="194" y="55"/>
                        </a:lnTo>
                        <a:lnTo>
                          <a:pt x="196" y="57"/>
                        </a:lnTo>
                        <a:lnTo>
                          <a:pt x="202" y="59"/>
                        </a:lnTo>
                        <a:lnTo>
                          <a:pt x="205" y="63"/>
                        </a:lnTo>
                        <a:lnTo>
                          <a:pt x="207" y="65"/>
                        </a:lnTo>
                        <a:lnTo>
                          <a:pt x="213" y="70"/>
                        </a:lnTo>
                        <a:lnTo>
                          <a:pt x="219" y="78"/>
                        </a:lnTo>
                        <a:lnTo>
                          <a:pt x="225" y="84"/>
                        </a:lnTo>
                        <a:lnTo>
                          <a:pt x="228" y="91"/>
                        </a:lnTo>
                        <a:lnTo>
                          <a:pt x="230" y="97"/>
                        </a:lnTo>
                        <a:lnTo>
                          <a:pt x="232" y="106"/>
                        </a:lnTo>
                        <a:lnTo>
                          <a:pt x="234" y="112"/>
                        </a:lnTo>
                        <a:lnTo>
                          <a:pt x="234" y="120"/>
                        </a:lnTo>
                        <a:lnTo>
                          <a:pt x="234" y="124"/>
                        </a:lnTo>
                        <a:lnTo>
                          <a:pt x="234" y="127"/>
                        </a:lnTo>
                        <a:lnTo>
                          <a:pt x="234" y="131"/>
                        </a:lnTo>
                        <a:lnTo>
                          <a:pt x="234" y="137"/>
                        </a:lnTo>
                        <a:lnTo>
                          <a:pt x="232" y="139"/>
                        </a:lnTo>
                        <a:lnTo>
                          <a:pt x="232" y="143"/>
                        </a:lnTo>
                        <a:lnTo>
                          <a:pt x="232" y="148"/>
                        </a:lnTo>
                        <a:lnTo>
                          <a:pt x="232" y="152"/>
                        </a:lnTo>
                        <a:lnTo>
                          <a:pt x="228" y="160"/>
                        </a:lnTo>
                        <a:lnTo>
                          <a:pt x="226" y="165"/>
                        </a:lnTo>
                        <a:lnTo>
                          <a:pt x="223" y="173"/>
                        </a:lnTo>
                        <a:lnTo>
                          <a:pt x="221" y="181"/>
                        </a:lnTo>
                        <a:lnTo>
                          <a:pt x="217" y="188"/>
                        </a:lnTo>
                        <a:lnTo>
                          <a:pt x="213" y="194"/>
                        </a:lnTo>
                        <a:lnTo>
                          <a:pt x="207" y="202"/>
                        </a:lnTo>
                        <a:lnTo>
                          <a:pt x="205" y="207"/>
                        </a:lnTo>
                        <a:lnTo>
                          <a:pt x="200" y="213"/>
                        </a:lnTo>
                        <a:lnTo>
                          <a:pt x="196" y="219"/>
                        </a:lnTo>
                        <a:lnTo>
                          <a:pt x="190" y="224"/>
                        </a:lnTo>
                        <a:lnTo>
                          <a:pt x="186" y="228"/>
                        </a:lnTo>
                        <a:lnTo>
                          <a:pt x="181" y="232"/>
                        </a:lnTo>
                        <a:lnTo>
                          <a:pt x="177" y="236"/>
                        </a:lnTo>
                        <a:lnTo>
                          <a:pt x="173" y="240"/>
                        </a:lnTo>
                        <a:lnTo>
                          <a:pt x="169" y="243"/>
                        </a:lnTo>
                        <a:lnTo>
                          <a:pt x="169" y="245"/>
                        </a:lnTo>
                        <a:lnTo>
                          <a:pt x="169" y="251"/>
                        </a:lnTo>
                        <a:lnTo>
                          <a:pt x="169" y="255"/>
                        </a:lnTo>
                        <a:lnTo>
                          <a:pt x="171" y="257"/>
                        </a:lnTo>
                        <a:lnTo>
                          <a:pt x="173" y="260"/>
                        </a:lnTo>
                        <a:lnTo>
                          <a:pt x="177" y="264"/>
                        </a:lnTo>
                        <a:lnTo>
                          <a:pt x="181" y="266"/>
                        </a:lnTo>
                        <a:lnTo>
                          <a:pt x="185" y="268"/>
                        </a:lnTo>
                        <a:lnTo>
                          <a:pt x="188" y="268"/>
                        </a:lnTo>
                        <a:lnTo>
                          <a:pt x="196" y="264"/>
                        </a:lnTo>
                        <a:lnTo>
                          <a:pt x="200" y="262"/>
                        </a:lnTo>
                        <a:lnTo>
                          <a:pt x="204" y="260"/>
                        </a:lnTo>
                        <a:lnTo>
                          <a:pt x="207" y="259"/>
                        </a:lnTo>
                        <a:lnTo>
                          <a:pt x="211" y="255"/>
                        </a:lnTo>
                        <a:lnTo>
                          <a:pt x="217" y="251"/>
                        </a:lnTo>
                        <a:lnTo>
                          <a:pt x="223" y="247"/>
                        </a:lnTo>
                        <a:lnTo>
                          <a:pt x="226" y="241"/>
                        </a:lnTo>
                        <a:lnTo>
                          <a:pt x="232" y="23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rgbClr val="000000"/>
                      </a:gs>
                      <a:gs pos="100000">
                        <a:srgbClr val="595959"/>
                      </a:gs>
                    </a:gsLst>
                    <a:lin ang="0"/>
                  </a:gradFill>
                  <a:ln w="0">
                    <a:noFill/>
                  </a:ln>
                  <a:effectLst>
                    <a:outerShdw dist="38183" dir="2700000">
                      <a:srgbClr val="000000">
                        <a:alpha val="40000"/>
                      </a:srgbClr>
                    </a:outerShdw>
                  </a:effectLst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minor"/>
                </p:style>
              </p:sp>
            </p:grpSp>
          </p:grpSp>
          <p:grpSp>
            <p:nvGrpSpPr>
              <p:cNvPr id="140" name="Gruppe 165"/>
              <p:cNvGrpSpPr/>
              <p:nvPr/>
            </p:nvGrpSpPr>
            <p:grpSpPr>
              <a:xfrm>
                <a:off x="2094840" y="1293840"/>
                <a:ext cx="3722040" cy="352440"/>
                <a:chOff x="2094840" y="1293840"/>
                <a:chExt cx="3722040" cy="352440"/>
              </a:xfrm>
            </p:grpSpPr>
            <p:grpSp>
              <p:nvGrpSpPr>
                <p:cNvPr id="141" name="Gruppe 131"/>
                <p:cNvGrpSpPr/>
                <p:nvPr/>
              </p:nvGrpSpPr>
              <p:grpSpPr>
                <a:xfrm>
                  <a:off x="5361120" y="1296360"/>
                  <a:ext cx="455760" cy="349920"/>
                  <a:chOff x="5361120" y="1296360"/>
                  <a:chExt cx="455760" cy="349920"/>
                </a:xfrm>
              </p:grpSpPr>
              <p:grpSp>
                <p:nvGrpSpPr>
                  <p:cNvPr id="142" name="Freeform 149"/>
                  <p:cNvGrpSpPr/>
                  <p:nvPr/>
                </p:nvGrpSpPr>
                <p:grpSpPr>
                  <a:xfrm>
                    <a:off x="5608800" y="1550520"/>
                    <a:ext cx="208080" cy="95760"/>
                    <a:chOff x="5608800" y="1550520"/>
                    <a:chExt cx="208080" cy="95760"/>
                  </a:xfrm>
                </p:grpSpPr>
                <p:pic>
                  <p:nvPicPr>
                    <p:cNvPr id="143" name="Freeform 149"/>
                    <p:cNvPicPr/>
                    <p:nvPr/>
                  </p:nvPicPr>
                  <p:blipFill>
                    <a:blip r:embed="rId8"/>
                    <a:stretch/>
                  </p:blipFill>
                  <p:spPr>
                    <a:xfrm>
                      <a:off x="5608800" y="1550520"/>
                      <a:ext cx="208080" cy="95760"/>
                    </a:xfrm>
                    <a:prstGeom prst="rect">
                      <a:avLst/>
                    </a:prstGeom>
                    <a:ln w="0">
                      <a:noFill/>
                    </a:ln>
                  </p:spPr>
                </p:pic>
                <p:sp>
                  <p:nvSpPr>
                    <p:cNvPr id="144" name="Freeform 143"/>
                    <p:cNvSpPr/>
                    <p:nvPr/>
                  </p:nvSpPr>
                  <p:spPr>
                    <a:xfrm>
                      <a:off x="5623200" y="1563120"/>
                      <a:ext cx="179640" cy="7164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1600" h="21600">
                          <a:moveTo>
                            <a:pt x="0" y="0"/>
                          </a:moveTo>
                          <a:lnTo>
                            <a:pt x="21600" y="0"/>
                          </a:lnTo>
                          <a:lnTo>
                            <a:pt x="21600" y="21600"/>
                          </a:lnTo>
                          <a:lnTo>
                            <a:pt x="0" y="21600"/>
                          </a:lnTo>
                          <a:lnTo>
                            <a:pt x="0" y="0"/>
                          </a:lnTo>
                          <a:close/>
                        </a:path>
                      </a:pathLst>
                    </a:custGeom>
                    <a:noFill/>
                    <a:ln w="0">
                      <a:noFill/>
                    </a:ln>
                  </p:spPr>
                  <p:style>
                    <a:lnRef idx="0">
                      <a:scrgbClr r="0" g="0" b="0"/>
                    </a:lnRef>
                    <a:fillRef idx="0">
                      <a:scrgbClr r="0" g="0" b="0"/>
                    </a:fillRef>
                    <a:effectRef idx="0">
                      <a:scrgbClr r="0" g="0" b="0"/>
                    </a:effectRef>
                    <a:fontRef idx="minor"/>
                  </p:style>
                </p:sp>
              </p:grpSp>
              <p:sp>
                <p:nvSpPr>
                  <p:cNvPr id="145" name="Freeform 191"/>
                  <p:cNvSpPr/>
                  <p:nvPr/>
                </p:nvSpPr>
                <p:spPr>
                  <a:xfrm>
                    <a:off x="5361120" y="1296360"/>
                    <a:ext cx="430560" cy="31968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78" h="268">
                        <a:moveTo>
                          <a:pt x="232" y="238"/>
                        </a:moveTo>
                        <a:lnTo>
                          <a:pt x="234" y="234"/>
                        </a:lnTo>
                        <a:lnTo>
                          <a:pt x="238" y="230"/>
                        </a:lnTo>
                        <a:lnTo>
                          <a:pt x="240" y="226"/>
                        </a:lnTo>
                        <a:lnTo>
                          <a:pt x="244" y="224"/>
                        </a:lnTo>
                        <a:lnTo>
                          <a:pt x="245" y="219"/>
                        </a:lnTo>
                        <a:lnTo>
                          <a:pt x="249" y="215"/>
                        </a:lnTo>
                        <a:lnTo>
                          <a:pt x="253" y="207"/>
                        </a:lnTo>
                        <a:lnTo>
                          <a:pt x="257" y="202"/>
                        </a:lnTo>
                        <a:lnTo>
                          <a:pt x="261" y="196"/>
                        </a:lnTo>
                        <a:lnTo>
                          <a:pt x="264" y="188"/>
                        </a:lnTo>
                        <a:lnTo>
                          <a:pt x="266" y="181"/>
                        </a:lnTo>
                        <a:lnTo>
                          <a:pt x="270" y="173"/>
                        </a:lnTo>
                        <a:lnTo>
                          <a:pt x="272" y="169"/>
                        </a:lnTo>
                        <a:lnTo>
                          <a:pt x="272" y="165"/>
                        </a:lnTo>
                        <a:lnTo>
                          <a:pt x="274" y="162"/>
                        </a:lnTo>
                        <a:lnTo>
                          <a:pt x="276" y="158"/>
                        </a:lnTo>
                        <a:lnTo>
                          <a:pt x="276" y="152"/>
                        </a:lnTo>
                        <a:lnTo>
                          <a:pt x="276" y="148"/>
                        </a:lnTo>
                        <a:lnTo>
                          <a:pt x="278" y="143"/>
                        </a:lnTo>
                        <a:lnTo>
                          <a:pt x="278" y="139"/>
                        </a:lnTo>
                        <a:lnTo>
                          <a:pt x="278" y="133"/>
                        </a:lnTo>
                        <a:lnTo>
                          <a:pt x="278" y="129"/>
                        </a:lnTo>
                        <a:lnTo>
                          <a:pt x="278" y="125"/>
                        </a:lnTo>
                        <a:lnTo>
                          <a:pt x="278" y="122"/>
                        </a:lnTo>
                        <a:lnTo>
                          <a:pt x="276" y="116"/>
                        </a:lnTo>
                        <a:lnTo>
                          <a:pt x="276" y="112"/>
                        </a:lnTo>
                        <a:lnTo>
                          <a:pt x="274" y="106"/>
                        </a:lnTo>
                        <a:lnTo>
                          <a:pt x="274" y="103"/>
                        </a:lnTo>
                        <a:lnTo>
                          <a:pt x="272" y="97"/>
                        </a:lnTo>
                        <a:lnTo>
                          <a:pt x="270" y="93"/>
                        </a:lnTo>
                        <a:lnTo>
                          <a:pt x="268" y="87"/>
                        </a:lnTo>
                        <a:lnTo>
                          <a:pt x="266" y="84"/>
                        </a:lnTo>
                        <a:lnTo>
                          <a:pt x="263" y="78"/>
                        </a:lnTo>
                        <a:lnTo>
                          <a:pt x="261" y="72"/>
                        </a:lnTo>
                        <a:lnTo>
                          <a:pt x="257" y="67"/>
                        </a:lnTo>
                        <a:lnTo>
                          <a:pt x="253" y="63"/>
                        </a:lnTo>
                        <a:lnTo>
                          <a:pt x="249" y="59"/>
                        </a:lnTo>
                        <a:lnTo>
                          <a:pt x="245" y="53"/>
                        </a:lnTo>
                        <a:lnTo>
                          <a:pt x="242" y="48"/>
                        </a:lnTo>
                        <a:lnTo>
                          <a:pt x="236" y="44"/>
                        </a:lnTo>
                        <a:lnTo>
                          <a:pt x="230" y="40"/>
                        </a:lnTo>
                        <a:lnTo>
                          <a:pt x="225" y="34"/>
                        </a:lnTo>
                        <a:lnTo>
                          <a:pt x="219" y="29"/>
                        </a:lnTo>
                        <a:lnTo>
                          <a:pt x="213" y="25"/>
                        </a:lnTo>
                        <a:lnTo>
                          <a:pt x="205" y="21"/>
                        </a:lnTo>
                        <a:lnTo>
                          <a:pt x="198" y="17"/>
                        </a:lnTo>
                        <a:lnTo>
                          <a:pt x="190" y="11"/>
                        </a:lnTo>
                        <a:lnTo>
                          <a:pt x="183" y="8"/>
                        </a:lnTo>
                        <a:lnTo>
                          <a:pt x="181" y="8"/>
                        </a:lnTo>
                        <a:lnTo>
                          <a:pt x="181" y="6"/>
                        </a:lnTo>
                        <a:lnTo>
                          <a:pt x="177" y="6"/>
                        </a:lnTo>
                        <a:lnTo>
                          <a:pt x="173" y="6"/>
                        </a:lnTo>
                        <a:lnTo>
                          <a:pt x="169" y="4"/>
                        </a:lnTo>
                        <a:lnTo>
                          <a:pt x="164" y="4"/>
                        </a:lnTo>
                        <a:lnTo>
                          <a:pt x="158" y="4"/>
                        </a:lnTo>
                        <a:lnTo>
                          <a:pt x="152" y="4"/>
                        </a:lnTo>
                        <a:lnTo>
                          <a:pt x="143" y="2"/>
                        </a:lnTo>
                        <a:lnTo>
                          <a:pt x="137" y="0"/>
                        </a:lnTo>
                        <a:lnTo>
                          <a:pt x="133" y="0"/>
                        </a:lnTo>
                        <a:lnTo>
                          <a:pt x="129" y="0"/>
                        </a:lnTo>
                        <a:lnTo>
                          <a:pt x="124" y="0"/>
                        </a:lnTo>
                        <a:lnTo>
                          <a:pt x="122" y="2"/>
                        </a:lnTo>
                        <a:lnTo>
                          <a:pt x="116" y="2"/>
                        </a:lnTo>
                        <a:lnTo>
                          <a:pt x="112" y="2"/>
                        </a:lnTo>
                        <a:lnTo>
                          <a:pt x="107" y="2"/>
                        </a:lnTo>
                        <a:lnTo>
                          <a:pt x="103" y="4"/>
                        </a:lnTo>
                        <a:lnTo>
                          <a:pt x="99" y="4"/>
                        </a:lnTo>
                        <a:lnTo>
                          <a:pt x="95" y="4"/>
                        </a:lnTo>
                        <a:lnTo>
                          <a:pt x="91" y="6"/>
                        </a:lnTo>
                        <a:lnTo>
                          <a:pt x="86" y="8"/>
                        </a:lnTo>
                        <a:lnTo>
                          <a:pt x="82" y="8"/>
                        </a:lnTo>
                        <a:lnTo>
                          <a:pt x="76" y="10"/>
                        </a:lnTo>
                        <a:lnTo>
                          <a:pt x="72" y="10"/>
                        </a:lnTo>
                        <a:lnTo>
                          <a:pt x="69" y="11"/>
                        </a:lnTo>
                        <a:lnTo>
                          <a:pt x="63" y="13"/>
                        </a:lnTo>
                        <a:lnTo>
                          <a:pt x="59" y="15"/>
                        </a:lnTo>
                        <a:lnTo>
                          <a:pt x="55" y="17"/>
                        </a:lnTo>
                        <a:lnTo>
                          <a:pt x="51" y="21"/>
                        </a:lnTo>
                        <a:lnTo>
                          <a:pt x="46" y="23"/>
                        </a:lnTo>
                        <a:lnTo>
                          <a:pt x="42" y="25"/>
                        </a:lnTo>
                        <a:lnTo>
                          <a:pt x="38" y="29"/>
                        </a:lnTo>
                        <a:lnTo>
                          <a:pt x="36" y="32"/>
                        </a:lnTo>
                        <a:lnTo>
                          <a:pt x="31" y="36"/>
                        </a:lnTo>
                        <a:lnTo>
                          <a:pt x="29" y="40"/>
                        </a:lnTo>
                        <a:lnTo>
                          <a:pt x="25" y="44"/>
                        </a:lnTo>
                        <a:lnTo>
                          <a:pt x="23" y="48"/>
                        </a:lnTo>
                        <a:lnTo>
                          <a:pt x="19" y="53"/>
                        </a:lnTo>
                        <a:lnTo>
                          <a:pt x="15" y="57"/>
                        </a:lnTo>
                        <a:lnTo>
                          <a:pt x="13" y="61"/>
                        </a:lnTo>
                        <a:lnTo>
                          <a:pt x="12" y="67"/>
                        </a:lnTo>
                        <a:lnTo>
                          <a:pt x="10" y="72"/>
                        </a:lnTo>
                        <a:lnTo>
                          <a:pt x="8" y="78"/>
                        </a:lnTo>
                        <a:lnTo>
                          <a:pt x="4" y="84"/>
                        </a:lnTo>
                        <a:lnTo>
                          <a:pt x="4" y="91"/>
                        </a:lnTo>
                        <a:lnTo>
                          <a:pt x="2" y="97"/>
                        </a:lnTo>
                        <a:lnTo>
                          <a:pt x="2" y="105"/>
                        </a:lnTo>
                        <a:lnTo>
                          <a:pt x="0" y="112"/>
                        </a:lnTo>
                        <a:lnTo>
                          <a:pt x="0" y="120"/>
                        </a:lnTo>
                        <a:lnTo>
                          <a:pt x="0" y="127"/>
                        </a:lnTo>
                        <a:lnTo>
                          <a:pt x="0" y="137"/>
                        </a:lnTo>
                        <a:lnTo>
                          <a:pt x="0" y="145"/>
                        </a:lnTo>
                        <a:lnTo>
                          <a:pt x="2" y="154"/>
                        </a:lnTo>
                        <a:lnTo>
                          <a:pt x="31" y="152"/>
                        </a:lnTo>
                        <a:lnTo>
                          <a:pt x="31" y="150"/>
                        </a:lnTo>
                        <a:lnTo>
                          <a:pt x="31" y="146"/>
                        </a:lnTo>
                        <a:lnTo>
                          <a:pt x="32" y="141"/>
                        </a:lnTo>
                        <a:lnTo>
                          <a:pt x="32" y="137"/>
                        </a:lnTo>
                        <a:lnTo>
                          <a:pt x="34" y="133"/>
                        </a:lnTo>
                        <a:lnTo>
                          <a:pt x="36" y="129"/>
                        </a:lnTo>
                        <a:lnTo>
                          <a:pt x="38" y="124"/>
                        </a:lnTo>
                        <a:lnTo>
                          <a:pt x="40" y="118"/>
                        </a:lnTo>
                        <a:lnTo>
                          <a:pt x="42" y="112"/>
                        </a:lnTo>
                        <a:lnTo>
                          <a:pt x="46" y="106"/>
                        </a:lnTo>
                        <a:lnTo>
                          <a:pt x="48" y="101"/>
                        </a:lnTo>
                        <a:lnTo>
                          <a:pt x="51" y="95"/>
                        </a:lnTo>
                        <a:lnTo>
                          <a:pt x="55" y="89"/>
                        </a:lnTo>
                        <a:lnTo>
                          <a:pt x="59" y="84"/>
                        </a:lnTo>
                        <a:lnTo>
                          <a:pt x="63" y="76"/>
                        </a:lnTo>
                        <a:lnTo>
                          <a:pt x="67" y="70"/>
                        </a:lnTo>
                        <a:lnTo>
                          <a:pt x="72" y="65"/>
                        </a:lnTo>
                        <a:lnTo>
                          <a:pt x="78" y="61"/>
                        </a:lnTo>
                        <a:lnTo>
                          <a:pt x="82" y="55"/>
                        </a:lnTo>
                        <a:lnTo>
                          <a:pt x="89" y="51"/>
                        </a:lnTo>
                        <a:lnTo>
                          <a:pt x="95" y="48"/>
                        </a:lnTo>
                        <a:lnTo>
                          <a:pt x="103" y="44"/>
                        </a:lnTo>
                        <a:lnTo>
                          <a:pt x="105" y="42"/>
                        </a:lnTo>
                        <a:lnTo>
                          <a:pt x="109" y="42"/>
                        </a:lnTo>
                        <a:lnTo>
                          <a:pt x="112" y="40"/>
                        </a:lnTo>
                        <a:lnTo>
                          <a:pt x="118" y="40"/>
                        </a:lnTo>
                        <a:lnTo>
                          <a:pt x="122" y="38"/>
                        </a:lnTo>
                        <a:lnTo>
                          <a:pt x="126" y="38"/>
                        </a:lnTo>
                        <a:lnTo>
                          <a:pt x="129" y="38"/>
                        </a:lnTo>
                        <a:lnTo>
                          <a:pt x="135" y="38"/>
                        </a:lnTo>
                        <a:lnTo>
                          <a:pt x="139" y="38"/>
                        </a:lnTo>
                        <a:lnTo>
                          <a:pt x="143" y="38"/>
                        </a:lnTo>
                        <a:lnTo>
                          <a:pt x="148" y="38"/>
                        </a:lnTo>
                        <a:lnTo>
                          <a:pt x="152" y="40"/>
                        </a:lnTo>
                        <a:lnTo>
                          <a:pt x="158" y="40"/>
                        </a:lnTo>
                        <a:lnTo>
                          <a:pt x="164" y="42"/>
                        </a:lnTo>
                        <a:lnTo>
                          <a:pt x="167" y="44"/>
                        </a:lnTo>
                        <a:lnTo>
                          <a:pt x="173" y="46"/>
                        </a:lnTo>
                        <a:lnTo>
                          <a:pt x="179" y="48"/>
                        </a:lnTo>
                        <a:lnTo>
                          <a:pt x="185" y="49"/>
                        </a:lnTo>
                        <a:lnTo>
                          <a:pt x="188" y="51"/>
                        </a:lnTo>
                        <a:lnTo>
                          <a:pt x="194" y="55"/>
                        </a:lnTo>
                        <a:lnTo>
                          <a:pt x="196" y="57"/>
                        </a:lnTo>
                        <a:lnTo>
                          <a:pt x="202" y="59"/>
                        </a:lnTo>
                        <a:lnTo>
                          <a:pt x="205" y="63"/>
                        </a:lnTo>
                        <a:lnTo>
                          <a:pt x="207" y="65"/>
                        </a:lnTo>
                        <a:lnTo>
                          <a:pt x="213" y="70"/>
                        </a:lnTo>
                        <a:lnTo>
                          <a:pt x="219" y="78"/>
                        </a:lnTo>
                        <a:lnTo>
                          <a:pt x="225" y="84"/>
                        </a:lnTo>
                        <a:lnTo>
                          <a:pt x="228" y="91"/>
                        </a:lnTo>
                        <a:lnTo>
                          <a:pt x="230" y="97"/>
                        </a:lnTo>
                        <a:lnTo>
                          <a:pt x="232" y="106"/>
                        </a:lnTo>
                        <a:lnTo>
                          <a:pt x="234" y="112"/>
                        </a:lnTo>
                        <a:lnTo>
                          <a:pt x="234" y="120"/>
                        </a:lnTo>
                        <a:lnTo>
                          <a:pt x="234" y="124"/>
                        </a:lnTo>
                        <a:lnTo>
                          <a:pt x="234" y="127"/>
                        </a:lnTo>
                        <a:lnTo>
                          <a:pt x="234" y="131"/>
                        </a:lnTo>
                        <a:lnTo>
                          <a:pt x="234" y="137"/>
                        </a:lnTo>
                        <a:lnTo>
                          <a:pt x="232" y="139"/>
                        </a:lnTo>
                        <a:lnTo>
                          <a:pt x="232" y="143"/>
                        </a:lnTo>
                        <a:lnTo>
                          <a:pt x="232" y="148"/>
                        </a:lnTo>
                        <a:lnTo>
                          <a:pt x="232" y="152"/>
                        </a:lnTo>
                        <a:lnTo>
                          <a:pt x="228" y="160"/>
                        </a:lnTo>
                        <a:lnTo>
                          <a:pt x="226" y="165"/>
                        </a:lnTo>
                        <a:lnTo>
                          <a:pt x="223" y="173"/>
                        </a:lnTo>
                        <a:lnTo>
                          <a:pt x="221" y="181"/>
                        </a:lnTo>
                        <a:lnTo>
                          <a:pt x="217" y="188"/>
                        </a:lnTo>
                        <a:lnTo>
                          <a:pt x="213" y="194"/>
                        </a:lnTo>
                        <a:lnTo>
                          <a:pt x="207" y="202"/>
                        </a:lnTo>
                        <a:lnTo>
                          <a:pt x="205" y="207"/>
                        </a:lnTo>
                        <a:lnTo>
                          <a:pt x="200" y="213"/>
                        </a:lnTo>
                        <a:lnTo>
                          <a:pt x="196" y="219"/>
                        </a:lnTo>
                        <a:lnTo>
                          <a:pt x="190" y="224"/>
                        </a:lnTo>
                        <a:lnTo>
                          <a:pt x="186" y="228"/>
                        </a:lnTo>
                        <a:lnTo>
                          <a:pt x="181" y="232"/>
                        </a:lnTo>
                        <a:lnTo>
                          <a:pt x="177" y="236"/>
                        </a:lnTo>
                        <a:lnTo>
                          <a:pt x="173" y="240"/>
                        </a:lnTo>
                        <a:lnTo>
                          <a:pt x="169" y="243"/>
                        </a:lnTo>
                        <a:lnTo>
                          <a:pt x="169" y="245"/>
                        </a:lnTo>
                        <a:lnTo>
                          <a:pt x="169" y="251"/>
                        </a:lnTo>
                        <a:lnTo>
                          <a:pt x="169" y="255"/>
                        </a:lnTo>
                        <a:lnTo>
                          <a:pt x="171" y="257"/>
                        </a:lnTo>
                        <a:lnTo>
                          <a:pt x="173" y="260"/>
                        </a:lnTo>
                        <a:lnTo>
                          <a:pt x="177" y="264"/>
                        </a:lnTo>
                        <a:lnTo>
                          <a:pt x="181" y="266"/>
                        </a:lnTo>
                        <a:lnTo>
                          <a:pt x="185" y="268"/>
                        </a:lnTo>
                        <a:lnTo>
                          <a:pt x="188" y="268"/>
                        </a:lnTo>
                        <a:lnTo>
                          <a:pt x="196" y="264"/>
                        </a:lnTo>
                        <a:lnTo>
                          <a:pt x="200" y="262"/>
                        </a:lnTo>
                        <a:lnTo>
                          <a:pt x="204" y="260"/>
                        </a:lnTo>
                        <a:lnTo>
                          <a:pt x="207" y="259"/>
                        </a:lnTo>
                        <a:lnTo>
                          <a:pt x="211" y="255"/>
                        </a:lnTo>
                        <a:lnTo>
                          <a:pt x="217" y="251"/>
                        </a:lnTo>
                        <a:lnTo>
                          <a:pt x="223" y="247"/>
                        </a:lnTo>
                        <a:lnTo>
                          <a:pt x="226" y="241"/>
                        </a:lnTo>
                        <a:lnTo>
                          <a:pt x="232" y="23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rgbClr val="000000"/>
                      </a:gs>
                      <a:gs pos="100000">
                        <a:srgbClr val="595959"/>
                      </a:gs>
                    </a:gsLst>
                    <a:lin ang="0"/>
                  </a:gradFill>
                  <a:ln w="0">
                    <a:noFill/>
                  </a:ln>
                  <a:effectLst>
                    <a:outerShdw dist="38183" dir="2700000">
                      <a:srgbClr val="000000">
                        <a:alpha val="40000"/>
                      </a:srgbClr>
                    </a:outerShdw>
                  </a:effectLst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minor"/>
                </p:style>
              </p:sp>
            </p:grpSp>
            <p:grpSp>
              <p:nvGrpSpPr>
                <p:cNvPr id="146" name="Gruppe 132"/>
                <p:cNvGrpSpPr/>
                <p:nvPr/>
              </p:nvGrpSpPr>
              <p:grpSpPr>
                <a:xfrm>
                  <a:off x="5037120" y="1296360"/>
                  <a:ext cx="458640" cy="349920"/>
                  <a:chOff x="5037120" y="1296360"/>
                  <a:chExt cx="458640" cy="349920"/>
                </a:xfrm>
              </p:grpSpPr>
              <p:grpSp>
                <p:nvGrpSpPr>
                  <p:cNvPr id="147" name="Freeform 149"/>
                  <p:cNvGrpSpPr/>
                  <p:nvPr/>
                </p:nvGrpSpPr>
                <p:grpSpPr>
                  <a:xfrm>
                    <a:off x="5311080" y="1550520"/>
                    <a:ext cx="184680" cy="95760"/>
                    <a:chOff x="5311080" y="1550520"/>
                    <a:chExt cx="184680" cy="95760"/>
                  </a:xfrm>
                </p:grpSpPr>
                <p:pic>
                  <p:nvPicPr>
                    <p:cNvPr id="148" name="Freeform 149"/>
                    <p:cNvPicPr/>
                    <p:nvPr/>
                  </p:nvPicPr>
                  <p:blipFill>
                    <a:blip r:embed="rId7"/>
                    <a:stretch/>
                  </p:blipFill>
                  <p:spPr>
                    <a:xfrm>
                      <a:off x="5311080" y="1550520"/>
                      <a:ext cx="184680" cy="95760"/>
                    </a:xfrm>
                    <a:prstGeom prst="rect">
                      <a:avLst/>
                    </a:prstGeom>
                    <a:ln w="0">
                      <a:noFill/>
                    </a:ln>
                  </p:spPr>
                </p:pic>
                <p:sp>
                  <p:nvSpPr>
                    <p:cNvPr id="149" name="Freeform 148"/>
                    <p:cNvSpPr/>
                    <p:nvPr/>
                  </p:nvSpPr>
                  <p:spPr>
                    <a:xfrm>
                      <a:off x="5321160" y="1563120"/>
                      <a:ext cx="164520" cy="7164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1600" h="21600">
                          <a:moveTo>
                            <a:pt x="0" y="0"/>
                          </a:moveTo>
                          <a:lnTo>
                            <a:pt x="21600" y="0"/>
                          </a:lnTo>
                          <a:lnTo>
                            <a:pt x="21600" y="21600"/>
                          </a:lnTo>
                          <a:lnTo>
                            <a:pt x="0" y="21600"/>
                          </a:lnTo>
                          <a:lnTo>
                            <a:pt x="0" y="0"/>
                          </a:lnTo>
                          <a:close/>
                        </a:path>
                      </a:pathLst>
                    </a:custGeom>
                    <a:noFill/>
                    <a:ln w="0">
                      <a:noFill/>
                    </a:ln>
                  </p:spPr>
                  <p:style>
                    <a:lnRef idx="0">
                      <a:scrgbClr r="0" g="0" b="0"/>
                    </a:lnRef>
                    <a:fillRef idx="0">
                      <a:scrgbClr r="0" g="0" b="0"/>
                    </a:fillRef>
                    <a:effectRef idx="0">
                      <a:scrgbClr r="0" g="0" b="0"/>
                    </a:effectRef>
                    <a:fontRef idx="minor"/>
                  </p:style>
                </p:sp>
              </p:grpSp>
              <p:sp>
                <p:nvSpPr>
                  <p:cNvPr id="150" name="Freeform 191"/>
                  <p:cNvSpPr/>
                  <p:nvPr/>
                </p:nvSpPr>
                <p:spPr>
                  <a:xfrm>
                    <a:off x="5037120" y="1296360"/>
                    <a:ext cx="374040" cy="31968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78" h="268">
                        <a:moveTo>
                          <a:pt x="232" y="238"/>
                        </a:moveTo>
                        <a:lnTo>
                          <a:pt x="234" y="234"/>
                        </a:lnTo>
                        <a:lnTo>
                          <a:pt x="238" y="230"/>
                        </a:lnTo>
                        <a:lnTo>
                          <a:pt x="240" y="226"/>
                        </a:lnTo>
                        <a:lnTo>
                          <a:pt x="244" y="224"/>
                        </a:lnTo>
                        <a:lnTo>
                          <a:pt x="245" y="219"/>
                        </a:lnTo>
                        <a:lnTo>
                          <a:pt x="249" y="215"/>
                        </a:lnTo>
                        <a:lnTo>
                          <a:pt x="253" y="207"/>
                        </a:lnTo>
                        <a:lnTo>
                          <a:pt x="257" y="202"/>
                        </a:lnTo>
                        <a:lnTo>
                          <a:pt x="261" y="196"/>
                        </a:lnTo>
                        <a:lnTo>
                          <a:pt x="264" y="188"/>
                        </a:lnTo>
                        <a:lnTo>
                          <a:pt x="266" y="181"/>
                        </a:lnTo>
                        <a:lnTo>
                          <a:pt x="270" y="173"/>
                        </a:lnTo>
                        <a:lnTo>
                          <a:pt x="272" y="169"/>
                        </a:lnTo>
                        <a:lnTo>
                          <a:pt x="272" y="165"/>
                        </a:lnTo>
                        <a:lnTo>
                          <a:pt x="274" y="162"/>
                        </a:lnTo>
                        <a:lnTo>
                          <a:pt x="276" y="158"/>
                        </a:lnTo>
                        <a:lnTo>
                          <a:pt x="276" y="152"/>
                        </a:lnTo>
                        <a:lnTo>
                          <a:pt x="276" y="148"/>
                        </a:lnTo>
                        <a:lnTo>
                          <a:pt x="278" y="143"/>
                        </a:lnTo>
                        <a:lnTo>
                          <a:pt x="278" y="139"/>
                        </a:lnTo>
                        <a:lnTo>
                          <a:pt x="278" y="133"/>
                        </a:lnTo>
                        <a:lnTo>
                          <a:pt x="278" y="129"/>
                        </a:lnTo>
                        <a:lnTo>
                          <a:pt x="278" y="125"/>
                        </a:lnTo>
                        <a:lnTo>
                          <a:pt x="278" y="122"/>
                        </a:lnTo>
                        <a:lnTo>
                          <a:pt x="276" y="116"/>
                        </a:lnTo>
                        <a:lnTo>
                          <a:pt x="276" y="112"/>
                        </a:lnTo>
                        <a:lnTo>
                          <a:pt x="274" y="106"/>
                        </a:lnTo>
                        <a:lnTo>
                          <a:pt x="274" y="103"/>
                        </a:lnTo>
                        <a:lnTo>
                          <a:pt x="272" y="97"/>
                        </a:lnTo>
                        <a:lnTo>
                          <a:pt x="270" y="93"/>
                        </a:lnTo>
                        <a:lnTo>
                          <a:pt x="268" y="87"/>
                        </a:lnTo>
                        <a:lnTo>
                          <a:pt x="266" y="84"/>
                        </a:lnTo>
                        <a:lnTo>
                          <a:pt x="263" y="78"/>
                        </a:lnTo>
                        <a:lnTo>
                          <a:pt x="261" y="72"/>
                        </a:lnTo>
                        <a:lnTo>
                          <a:pt x="257" y="67"/>
                        </a:lnTo>
                        <a:lnTo>
                          <a:pt x="253" y="63"/>
                        </a:lnTo>
                        <a:lnTo>
                          <a:pt x="249" y="59"/>
                        </a:lnTo>
                        <a:lnTo>
                          <a:pt x="245" y="53"/>
                        </a:lnTo>
                        <a:lnTo>
                          <a:pt x="242" y="48"/>
                        </a:lnTo>
                        <a:lnTo>
                          <a:pt x="236" y="44"/>
                        </a:lnTo>
                        <a:lnTo>
                          <a:pt x="230" y="40"/>
                        </a:lnTo>
                        <a:lnTo>
                          <a:pt x="225" y="34"/>
                        </a:lnTo>
                        <a:lnTo>
                          <a:pt x="219" y="29"/>
                        </a:lnTo>
                        <a:lnTo>
                          <a:pt x="213" y="25"/>
                        </a:lnTo>
                        <a:lnTo>
                          <a:pt x="205" y="21"/>
                        </a:lnTo>
                        <a:lnTo>
                          <a:pt x="198" y="17"/>
                        </a:lnTo>
                        <a:lnTo>
                          <a:pt x="190" y="11"/>
                        </a:lnTo>
                        <a:lnTo>
                          <a:pt x="183" y="8"/>
                        </a:lnTo>
                        <a:lnTo>
                          <a:pt x="181" y="8"/>
                        </a:lnTo>
                        <a:lnTo>
                          <a:pt x="181" y="6"/>
                        </a:lnTo>
                        <a:lnTo>
                          <a:pt x="177" y="6"/>
                        </a:lnTo>
                        <a:lnTo>
                          <a:pt x="173" y="6"/>
                        </a:lnTo>
                        <a:lnTo>
                          <a:pt x="169" y="4"/>
                        </a:lnTo>
                        <a:lnTo>
                          <a:pt x="164" y="4"/>
                        </a:lnTo>
                        <a:lnTo>
                          <a:pt x="158" y="4"/>
                        </a:lnTo>
                        <a:lnTo>
                          <a:pt x="152" y="4"/>
                        </a:lnTo>
                        <a:lnTo>
                          <a:pt x="143" y="2"/>
                        </a:lnTo>
                        <a:lnTo>
                          <a:pt x="137" y="0"/>
                        </a:lnTo>
                        <a:lnTo>
                          <a:pt x="133" y="0"/>
                        </a:lnTo>
                        <a:lnTo>
                          <a:pt x="129" y="0"/>
                        </a:lnTo>
                        <a:lnTo>
                          <a:pt x="124" y="0"/>
                        </a:lnTo>
                        <a:lnTo>
                          <a:pt x="122" y="2"/>
                        </a:lnTo>
                        <a:lnTo>
                          <a:pt x="116" y="2"/>
                        </a:lnTo>
                        <a:lnTo>
                          <a:pt x="112" y="2"/>
                        </a:lnTo>
                        <a:lnTo>
                          <a:pt x="107" y="2"/>
                        </a:lnTo>
                        <a:lnTo>
                          <a:pt x="103" y="4"/>
                        </a:lnTo>
                        <a:lnTo>
                          <a:pt x="99" y="4"/>
                        </a:lnTo>
                        <a:lnTo>
                          <a:pt x="95" y="4"/>
                        </a:lnTo>
                        <a:lnTo>
                          <a:pt x="91" y="6"/>
                        </a:lnTo>
                        <a:lnTo>
                          <a:pt x="86" y="8"/>
                        </a:lnTo>
                        <a:lnTo>
                          <a:pt x="82" y="8"/>
                        </a:lnTo>
                        <a:lnTo>
                          <a:pt x="76" y="10"/>
                        </a:lnTo>
                        <a:lnTo>
                          <a:pt x="72" y="10"/>
                        </a:lnTo>
                        <a:lnTo>
                          <a:pt x="69" y="11"/>
                        </a:lnTo>
                        <a:lnTo>
                          <a:pt x="63" y="13"/>
                        </a:lnTo>
                        <a:lnTo>
                          <a:pt x="59" y="15"/>
                        </a:lnTo>
                        <a:lnTo>
                          <a:pt x="55" y="17"/>
                        </a:lnTo>
                        <a:lnTo>
                          <a:pt x="51" y="21"/>
                        </a:lnTo>
                        <a:lnTo>
                          <a:pt x="46" y="23"/>
                        </a:lnTo>
                        <a:lnTo>
                          <a:pt x="42" y="25"/>
                        </a:lnTo>
                        <a:lnTo>
                          <a:pt x="38" y="29"/>
                        </a:lnTo>
                        <a:lnTo>
                          <a:pt x="36" y="32"/>
                        </a:lnTo>
                        <a:lnTo>
                          <a:pt x="31" y="36"/>
                        </a:lnTo>
                        <a:lnTo>
                          <a:pt x="29" y="40"/>
                        </a:lnTo>
                        <a:lnTo>
                          <a:pt x="25" y="44"/>
                        </a:lnTo>
                        <a:lnTo>
                          <a:pt x="23" y="48"/>
                        </a:lnTo>
                        <a:lnTo>
                          <a:pt x="19" y="53"/>
                        </a:lnTo>
                        <a:lnTo>
                          <a:pt x="15" y="57"/>
                        </a:lnTo>
                        <a:lnTo>
                          <a:pt x="13" y="61"/>
                        </a:lnTo>
                        <a:lnTo>
                          <a:pt x="12" y="67"/>
                        </a:lnTo>
                        <a:lnTo>
                          <a:pt x="10" y="72"/>
                        </a:lnTo>
                        <a:lnTo>
                          <a:pt x="8" y="78"/>
                        </a:lnTo>
                        <a:lnTo>
                          <a:pt x="4" y="84"/>
                        </a:lnTo>
                        <a:lnTo>
                          <a:pt x="4" y="91"/>
                        </a:lnTo>
                        <a:lnTo>
                          <a:pt x="2" y="97"/>
                        </a:lnTo>
                        <a:lnTo>
                          <a:pt x="2" y="105"/>
                        </a:lnTo>
                        <a:lnTo>
                          <a:pt x="0" y="112"/>
                        </a:lnTo>
                        <a:lnTo>
                          <a:pt x="0" y="120"/>
                        </a:lnTo>
                        <a:lnTo>
                          <a:pt x="0" y="127"/>
                        </a:lnTo>
                        <a:lnTo>
                          <a:pt x="0" y="137"/>
                        </a:lnTo>
                        <a:lnTo>
                          <a:pt x="0" y="145"/>
                        </a:lnTo>
                        <a:lnTo>
                          <a:pt x="2" y="154"/>
                        </a:lnTo>
                        <a:lnTo>
                          <a:pt x="31" y="152"/>
                        </a:lnTo>
                        <a:lnTo>
                          <a:pt x="31" y="150"/>
                        </a:lnTo>
                        <a:lnTo>
                          <a:pt x="31" y="146"/>
                        </a:lnTo>
                        <a:lnTo>
                          <a:pt x="32" y="141"/>
                        </a:lnTo>
                        <a:lnTo>
                          <a:pt x="32" y="137"/>
                        </a:lnTo>
                        <a:lnTo>
                          <a:pt x="34" y="133"/>
                        </a:lnTo>
                        <a:lnTo>
                          <a:pt x="36" y="129"/>
                        </a:lnTo>
                        <a:lnTo>
                          <a:pt x="38" y="124"/>
                        </a:lnTo>
                        <a:lnTo>
                          <a:pt x="40" y="118"/>
                        </a:lnTo>
                        <a:lnTo>
                          <a:pt x="42" y="112"/>
                        </a:lnTo>
                        <a:lnTo>
                          <a:pt x="46" y="106"/>
                        </a:lnTo>
                        <a:lnTo>
                          <a:pt x="48" y="101"/>
                        </a:lnTo>
                        <a:lnTo>
                          <a:pt x="51" y="95"/>
                        </a:lnTo>
                        <a:lnTo>
                          <a:pt x="55" y="89"/>
                        </a:lnTo>
                        <a:lnTo>
                          <a:pt x="59" y="84"/>
                        </a:lnTo>
                        <a:lnTo>
                          <a:pt x="63" y="76"/>
                        </a:lnTo>
                        <a:lnTo>
                          <a:pt x="67" y="70"/>
                        </a:lnTo>
                        <a:lnTo>
                          <a:pt x="72" y="65"/>
                        </a:lnTo>
                        <a:lnTo>
                          <a:pt x="78" y="61"/>
                        </a:lnTo>
                        <a:lnTo>
                          <a:pt x="82" y="55"/>
                        </a:lnTo>
                        <a:lnTo>
                          <a:pt x="89" y="51"/>
                        </a:lnTo>
                        <a:lnTo>
                          <a:pt x="95" y="48"/>
                        </a:lnTo>
                        <a:lnTo>
                          <a:pt x="103" y="44"/>
                        </a:lnTo>
                        <a:lnTo>
                          <a:pt x="105" y="42"/>
                        </a:lnTo>
                        <a:lnTo>
                          <a:pt x="109" y="42"/>
                        </a:lnTo>
                        <a:lnTo>
                          <a:pt x="112" y="40"/>
                        </a:lnTo>
                        <a:lnTo>
                          <a:pt x="118" y="40"/>
                        </a:lnTo>
                        <a:lnTo>
                          <a:pt x="122" y="38"/>
                        </a:lnTo>
                        <a:lnTo>
                          <a:pt x="126" y="38"/>
                        </a:lnTo>
                        <a:lnTo>
                          <a:pt x="129" y="38"/>
                        </a:lnTo>
                        <a:lnTo>
                          <a:pt x="135" y="38"/>
                        </a:lnTo>
                        <a:lnTo>
                          <a:pt x="139" y="38"/>
                        </a:lnTo>
                        <a:lnTo>
                          <a:pt x="143" y="38"/>
                        </a:lnTo>
                        <a:lnTo>
                          <a:pt x="148" y="38"/>
                        </a:lnTo>
                        <a:lnTo>
                          <a:pt x="152" y="40"/>
                        </a:lnTo>
                        <a:lnTo>
                          <a:pt x="158" y="40"/>
                        </a:lnTo>
                        <a:lnTo>
                          <a:pt x="164" y="42"/>
                        </a:lnTo>
                        <a:lnTo>
                          <a:pt x="167" y="44"/>
                        </a:lnTo>
                        <a:lnTo>
                          <a:pt x="173" y="46"/>
                        </a:lnTo>
                        <a:lnTo>
                          <a:pt x="179" y="48"/>
                        </a:lnTo>
                        <a:lnTo>
                          <a:pt x="185" y="49"/>
                        </a:lnTo>
                        <a:lnTo>
                          <a:pt x="188" y="51"/>
                        </a:lnTo>
                        <a:lnTo>
                          <a:pt x="194" y="55"/>
                        </a:lnTo>
                        <a:lnTo>
                          <a:pt x="196" y="57"/>
                        </a:lnTo>
                        <a:lnTo>
                          <a:pt x="202" y="59"/>
                        </a:lnTo>
                        <a:lnTo>
                          <a:pt x="205" y="63"/>
                        </a:lnTo>
                        <a:lnTo>
                          <a:pt x="207" y="65"/>
                        </a:lnTo>
                        <a:lnTo>
                          <a:pt x="213" y="70"/>
                        </a:lnTo>
                        <a:lnTo>
                          <a:pt x="219" y="78"/>
                        </a:lnTo>
                        <a:lnTo>
                          <a:pt x="225" y="84"/>
                        </a:lnTo>
                        <a:lnTo>
                          <a:pt x="228" y="91"/>
                        </a:lnTo>
                        <a:lnTo>
                          <a:pt x="230" y="97"/>
                        </a:lnTo>
                        <a:lnTo>
                          <a:pt x="232" y="106"/>
                        </a:lnTo>
                        <a:lnTo>
                          <a:pt x="234" y="112"/>
                        </a:lnTo>
                        <a:lnTo>
                          <a:pt x="234" y="120"/>
                        </a:lnTo>
                        <a:lnTo>
                          <a:pt x="234" y="124"/>
                        </a:lnTo>
                        <a:lnTo>
                          <a:pt x="234" y="127"/>
                        </a:lnTo>
                        <a:lnTo>
                          <a:pt x="234" y="131"/>
                        </a:lnTo>
                        <a:lnTo>
                          <a:pt x="234" y="137"/>
                        </a:lnTo>
                        <a:lnTo>
                          <a:pt x="232" y="139"/>
                        </a:lnTo>
                        <a:lnTo>
                          <a:pt x="232" y="143"/>
                        </a:lnTo>
                        <a:lnTo>
                          <a:pt x="232" y="148"/>
                        </a:lnTo>
                        <a:lnTo>
                          <a:pt x="232" y="152"/>
                        </a:lnTo>
                        <a:lnTo>
                          <a:pt x="228" y="160"/>
                        </a:lnTo>
                        <a:lnTo>
                          <a:pt x="226" y="165"/>
                        </a:lnTo>
                        <a:lnTo>
                          <a:pt x="223" y="173"/>
                        </a:lnTo>
                        <a:lnTo>
                          <a:pt x="221" y="181"/>
                        </a:lnTo>
                        <a:lnTo>
                          <a:pt x="217" y="188"/>
                        </a:lnTo>
                        <a:lnTo>
                          <a:pt x="213" y="194"/>
                        </a:lnTo>
                        <a:lnTo>
                          <a:pt x="207" y="202"/>
                        </a:lnTo>
                        <a:lnTo>
                          <a:pt x="205" y="207"/>
                        </a:lnTo>
                        <a:lnTo>
                          <a:pt x="200" y="213"/>
                        </a:lnTo>
                        <a:lnTo>
                          <a:pt x="196" y="219"/>
                        </a:lnTo>
                        <a:lnTo>
                          <a:pt x="190" y="224"/>
                        </a:lnTo>
                        <a:lnTo>
                          <a:pt x="186" y="228"/>
                        </a:lnTo>
                        <a:lnTo>
                          <a:pt x="181" y="232"/>
                        </a:lnTo>
                        <a:lnTo>
                          <a:pt x="177" y="236"/>
                        </a:lnTo>
                        <a:lnTo>
                          <a:pt x="173" y="240"/>
                        </a:lnTo>
                        <a:lnTo>
                          <a:pt x="169" y="243"/>
                        </a:lnTo>
                        <a:lnTo>
                          <a:pt x="169" y="245"/>
                        </a:lnTo>
                        <a:lnTo>
                          <a:pt x="169" y="251"/>
                        </a:lnTo>
                        <a:lnTo>
                          <a:pt x="169" y="255"/>
                        </a:lnTo>
                        <a:lnTo>
                          <a:pt x="171" y="257"/>
                        </a:lnTo>
                        <a:lnTo>
                          <a:pt x="173" y="260"/>
                        </a:lnTo>
                        <a:lnTo>
                          <a:pt x="177" y="264"/>
                        </a:lnTo>
                        <a:lnTo>
                          <a:pt x="181" y="266"/>
                        </a:lnTo>
                        <a:lnTo>
                          <a:pt x="185" y="268"/>
                        </a:lnTo>
                        <a:lnTo>
                          <a:pt x="188" y="268"/>
                        </a:lnTo>
                        <a:lnTo>
                          <a:pt x="196" y="264"/>
                        </a:lnTo>
                        <a:lnTo>
                          <a:pt x="200" y="262"/>
                        </a:lnTo>
                        <a:lnTo>
                          <a:pt x="204" y="260"/>
                        </a:lnTo>
                        <a:lnTo>
                          <a:pt x="207" y="259"/>
                        </a:lnTo>
                        <a:lnTo>
                          <a:pt x="211" y="255"/>
                        </a:lnTo>
                        <a:lnTo>
                          <a:pt x="217" y="251"/>
                        </a:lnTo>
                        <a:lnTo>
                          <a:pt x="223" y="247"/>
                        </a:lnTo>
                        <a:lnTo>
                          <a:pt x="226" y="241"/>
                        </a:lnTo>
                        <a:lnTo>
                          <a:pt x="232" y="23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rgbClr val="000000"/>
                      </a:gs>
                      <a:gs pos="100000">
                        <a:srgbClr val="595959"/>
                      </a:gs>
                    </a:gsLst>
                    <a:lin ang="0"/>
                  </a:gradFill>
                  <a:ln w="0">
                    <a:noFill/>
                  </a:ln>
                  <a:effectLst>
                    <a:outerShdw dist="38183" dir="2700000">
                      <a:srgbClr val="000000">
                        <a:alpha val="40000"/>
                      </a:srgbClr>
                    </a:outerShdw>
                  </a:effectLst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minor"/>
                </p:style>
              </p:sp>
            </p:grpSp>
            <p:grpSp>
              <p:nvGrpSpPr>
                <p:cNvPr id="151" name="Gruppe 135"/>
                <p:cNvGrpSpPr/>
                <p:nvPr/>
              </p:nvGrpSpPr>
              <p:grpSpPr>
                <a:xfrm>
                  <a:off x="4707360" y="1296360"/>
                  <a:ext cx="455760" cy="349920"/>
                  <a:chOff x="4707360" y="1296360"/>
                  <a:chExt cx="455760" cy="349920"/>
                </a:xfrm>
              </p:grpSpPr>
              <p:grpSp>
                <p:nvGrpSpPr>
                  <p:cNvPr id="152" name="Freeform 149"/>
                  <p:cNvGrpSpPr/>
                  <p:nvPr/>
                </p:nvGrpSpPr>
                <p:grpSpPr>
                  <a:xfrm>
                    <a:off x="4991400" y="1550520"/>
                    <a:ext cx="171720" cy="95760"/>
                    <a:chOff x="4991400" y="1550520"/>
                    <a:chExt cx="171720" cy="95760"/>
                  </a:xfrm>
                </p:grpSpPr>
                <p:pic>
                  <p:nvPicPr>
                    <p:cNvPr id="153" name="Freeform 149"/>
                    <p:cNvPicPr/>
                    <p:nvPr/>
                  </p:nvPicPr>
                  <p:blipFill>
                    <a:blip r:embed="rId8"/>
                    <a:stretch/>
                  </p:blipFill>
                  <p:spPr>
                    <a:xfrm>
                      <a:off x="4991400" y="1550520"/>
                      <a:ext cx="171720" cy="95760"/>
                    </a:xfrm>
                    <a:prstGeom prst="rect">
                      <a:avLst/>
                    </a:prstGeom>
                    <a:ln w="0">
                      <a:noFill/>
                    </a:ln>
                  </p:spPr>
                </p:pic>
                <p:sp>
                  <p:nvSpPr>
                    <p:cNvPr id="154" name="Freeform 153"/>
                    <p:cNvSpPr/>
                    <p:nvPr/>
                  </p:nvSpPr>
                  <p:spPr>
                    <a:xfrm>
                      <a:off x="5002920" y="1563120"/>
                      <a:ext cx="148320" cy="7164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1600" h="21600">
                          <a:moveTo>
                            <a:pt x="0" y="0"/>
                          </a:moveTo>
                          <a:lnTo>
                            <a:pt x="21600" y="0"/>
                          </a:lnTo>
                          <a:lnTo>
                            <a:pt x="21600" y="21600"/>
                          </a:lnTo>
                          <a:lnTo>
                            <a:pt x="0" y="21600"/>
                          </a:lnTo>
                          <a:lnTo>
                            <a:pt x="0" y="0"/>
                          </a:lnTo>
                          <a:close/>
                        </a:path>
                      </a:pathLst>
                    </a:custGeom>
                    <a:noFill/>
                    <a:ln w="0">
                      <a:noFill/>
                    </a:ln>
                  </p:spPr>
                  <p:style>
                    <a:lnRef idx="0">
                      <a:scrgbClr r="0" g="0" b="0"/>
                    </a:lnRef>
                    <a:fillRef idx="0">
                      <a:scrgbClr r="0" g="0" b="0"/>
                    </a:fillRef>
                    <a:effectRef idx="0">
                      <a:scrgbClr r="0" g="0" b="0"/>
                    </a:effectRef>
                    <a:fontRef idx="minor"/>
                  </p:style>
                </p:sp>
              </p:grpSp>
              <p:sp>
                <p:nvSpPr>
                  <p:cNvPr id="155" name="Freeform 191"/>
                  <p:cNvSpPr/>
                  <p:nvPr/>
                </p:nvSpPr>
                <p:spPr>
                  <a:xfrm>
                    <a:off x="4707360" y="1296360"/>
                    <a:ext cx="447480" cy="31968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78" h="268">
                        <a:moveTo>
                          <a:pt x="232" y="238"/>
                        </a:moveTo>
                        <a:lnTo>
                          <a:pt x="234" y="234"/>
                        </a:lnTo>
                        <a:lnTo>
                          <a:pt x="238" y="230"/>
                        </a:lnTo>
                        <a:lnTo>
                          <a:pt x="240" y="226"/>
                        </a:lnTo>
                        <a:lnTo>
                          <a:pt x="244" y="224"/>
                        </a:lnTo>
                        <a:lnTo>
                          <a:pt x="245" y="219"/>
                        </a:lnTo>
                        <a:lnTo>
                          <a:pt x="249" y="215"/>
                        </a:lnTo>
                        <a:lnTo>
                          <a:pt x="253" y="207"/>
                        </a:lnTo>
                        <a:lnTo>
                          <a:pt x="257" y="202"/>
                        </a:lnTo>
                        <a:lnTo>
                          <a:pt x="261" y="196"/>
                        </a:lnTo>
                        <a:lnTo>
                          <a:pt x="264" y="188"/>
                        </a:lnTo>
                        <a:lnTo>
                          <a:pt x="266" y="181"/>
                        </a:lnTo>
                        <a:lnTo>
                          <a:pt x="270" y="173"/>
                        </a:lnTo>
                        <a:lnTo>
                          <a:pt x="272" y="169"/>
                        </a:lnTo>
                        <a:lnTo>
                          <a:pt x="272" y="165"/>
                        </a:lnTo>
                        <a:lnTo>
                          <a:pt x="274" y="162"/>
                        </a:lnTo>
                        <a:lnTo>
                          <a:pt x="276" y="158"/>
                        </a:lnTo>
                        <a:lnTo>
                          <a:pt x="276" y="152"/>
                        </a:lnTo>
                        <a:lnTo>
                          <a:pt x="276" y="148"/>
                        </a:lnTo>
                        <a:lnTo>
                          <a:pt x="278" y="143"/>
                        </a:lnTo>
                        <a:lnTo>
                          <a:pt x="278" y="139"/>
                        </a:lnTo>
                        <a:lnTo>
                          <a:pt x="278" y="133"/>
                        </a:lnTo>
                        <a:lnTo>
                          <a:pt x="278" y="129"/>
                        </a:lnTo>
                        <a:lnTo>
                          <a:pt x="278" y="125"/>
                        </a:lnTo>
                        <a:lnTo>
                          <a:pt x="278" y="122"/>
                        </a:lnTo>
                        <a:lnTo>
                          <a:pt x="276" y="116"/>
                        </a:lnTo>
                        <a:lnTo>
                          <a:pt x="276" y="112"/>
                        </a:lnTo>
                        <a:lnTo>
                          <a:pt x="274" y="106"/>
                        </a:lnTo>
                        <a:lnTo>
                          <a:pt x="274" y="103"/>
                        </a:lnTo>
                        <a:lnTo>
                          <a:pt x="272" y="97"/>
                        </a:lnTo>
                        <a:lnTo>
                          <a:pt x="270" y="93"/>
                        </a:lnTo>
                        <a:lnTo>
                          <a:pt x="268" y="87"/>
                        </a:lnTo>
                        <a:lnTo>
                          <a:pt x="266" y="84"/>
                        </a:lnTo>
                        <a:lnTo>
                          <a:pt x="263" y="78"/>
                        </a:lnTo>
                        <a:lnTo>
                          <a:pt x="261" y="72"/>
                        </a:lnTo>
                        <a:lnTo>
                          <a:pt x="257" y="67"/>
                        </a:lnTo>
                        <a:lnTo>
                          <a:pt x="253" y="63"/>
                        </a:lnTo>
                        <a:lnTo>
                          <a:pt x="249" y="59"/>
                        </a:lnTo>
                        <a:lnTo>
                          <a:pt x="245" y="53"/>
                        </a:lnTo>
                        <a:lnTo>
                          <a:pt x="242" y="48"/>
                        </a:lnTo>
                        <a:lnTo>
                          <a:pt x="236" y="44"/>
                        </a:lnTo>
                        <a:lnTo>
                          <a:pt x="230" y="40"/>
                        </a:lnTo>
                        <a:lnTo>
                          <a:pt x="225" y="34"/>
                        </a:lnTo>
                        <a:lnTo>
                          <a:pt x="219" y="29"/>
                        </a:lnTo>
                        <a:lnTo>
                          <a:pt x="213" y="25"/>
                        </a:lnTo>
                        <a:lnTo>
                          <a:pt x="205" y="21"/>
                        </a:lnTo>
                        <a:lnTo>
                          <a:pt x="198" y="17"/>
                        </a:lnTo>
                        <a:lnTo>
                          <a:pt x="190" y="11"/>
                        </a:lnTo>
                        <a:lnTo>
                          <a:pt x="183" y="8"/>
                        </a:lnTo>
                        <a:lnTo>
                          <a:pt x="181" y="8"/>
                        </a:lnTo>
                        <a:lnTo>
                          <a:pt x="181" y="6"/>
                        </a:lnTo>
                        <a:lnTo>
                          <a:pt x="177" y="6"/>
                        </a:lnTo>
                        <a:lnTo>
                          <a:pt x="173" y="6"/>
                        </a:lnTo>
                        <a:lnTo>
                          <a:pt x="169" y="4"/>
                        </a:lnTo>
                        <a:lnTo>
                          <a:pt x="164" y="4"/>
                        </a:lnTo>
                        <a:lnTo>
                          <a:pt x="158" y="4"/>
                        </a:lnTo>
                        <a:lnTo>
                          <a:pt x="152" y="4"/>
                        </a:lnTo>
                        <a:lnTo>
                          <a:pt x="143" y="2"/>
                        </a:lnTo>
                        <a:lnTo>
                          <a:pt x="137" y="0"/>
                        </a:lnTo>
                        <a:lnTo>
                          <a:pt x="133" y="0"/>
                        </a:lnTo>
                        <a:lnTo>
                          <a:pt x="129" y="0"/>
                        </a:lnTo>
                        <a:lnTo>
                          <a:pt x="124" y="0"/>
                        </a:lnTo>
                        <a:lnTo>
                          <a:pt x="122" y="2"/>
                        </a:lnTo>
                        <a:lnTo>
                          <a:pt x="116" y="2"/>
                        </a:lnTo>
                        <a:lnTo>
                          <a:pt x="112" y="2"/>
                        </a:lnTo>
                        <a:lnTo>
                          <a:pt x="107" y="2"/>
                        </a:lnTo>
                        <a:lnTo>
                          <a:pt x="103" y="4"/>
                        </a:lnTo>
                        <a:lnTo>
                          <a:pt x="99" y="4"/>
                        </a:lnTo>
                        <a:lnTo>
                          <a:pt x="95" y="4"/>
                        </a:lnTo>
                        <a:lnTo>
                          <a:pt x="91" y="6"/>
                        </a:lnTo>
                        <a:lnTo>
                          <a:pt x="86" y="8"/>
                        </a:lnTo>
                        <a:lnTo>
                          <a:pt x="82" y="8"/>
                        </a:lnTo>
                        <a:lnTo>
                          <a:pt x="76" y="10"/>
                        </a:lnTo>
                        <a:lnTo>
                          <a:pt x="72" y="10"/>
                        </a:lnTo>
                        <a:lnTo>
                          <a:pt x="69" y="11"/>
                        </a:lnTo>
                        <a:lnTo>
                          <a:pt x="63" y="13"/>
                        </a:lnTo>
                        <a:lnTo>
                          <a:pt x="59" y="15"/>
                        </a:lnTo>
                        <a:lnTo>
                          <a:pt x="55" y="17"/>
                        </a:lnTo>
                        <a:lnTo>
                          <a:pt x="51" y="21"/>
                        </a:lnTo>
                        <a:lnTo>
                          <a:pt x="46" y="23"/>
                        </a:lnTo>
                        <a:lnTo>
                          <a:pt x="42" y="25"/>
                        </a:lnTo>
                        <a:lnTo>
                          <a:pt x="38" y="29"/>
                        </a:lnTo>
                        <a:lnTo>
                          <a:pt x="36" y="32"/>
                        </a:lnTo>
                        <a:lnTo>
                          <a:pt x="31" y="36"/>
                        </a:lnTo>
                        <a:lnTo>
                          <a:pt x="29" y="40"/>
                        </a:lnTo>
                        <a:lnTo>
                          <a:pt x="25" y="44"/>
                        </a:lnTo>
                        <a:lnTo>
                          <a:pt x="23" y="48"/>
                        </a:lnTo>
                        <a:lnTo>
                          <a:pt x="19" y="53"/>
                        </a:lnTo>
                        <a:lnTo>
                          <a:pt x="15" y="57"/>
                        </a:lnTo>
                        <a:lnTo>
                          <a:pt x="13" y="61"/>
                        </a:lnTo>
                        <a:lnTo>
                          <a:pt x="12" y="67"/>
                        </a:lnTo>
                        <a:lnTo>
                          <a:pt x="10" y="72"/>
                        </a:lnTo>
                        <a:lnTo>
                          <a:pt x="8" y="78"/>
                        </a:lnTo>
                        <a:lnTo>
                          <a:pt x="4" y="84"/>
                        </a:lnTo>
                        <a:lnTo>
                          <a:pt x="4" y="91"/>
                        </a:lnTo>
                        <a:lnTo>
                          <a:pt x="2" y="97"/>
                        </a:lnTo>
                        <a:lnTo>
                          <a:pt x="2" y="105"/>
                        </a:lnTo>
                        <a:lnTo>
                          <a:pt x="0" y="112"/>
                        </a:lnTo>
                        <a:lnTo>
                          <a:pt x="0" y="120"/>
                        </a:lnTo>
                        <a:lnTo>
                          <a:pt x="0" y="127"/>
                        </a:lnTo>
                        <a:lnTo>
                          <a:pt x="0" y="137"/>
                        </a:lnTo>
                        <a:lnTo>
                          <a:pt x="0" y="145"/>
                        </a:lnTo>
                        <a:lnTo>
                          <a:pt x="2" y="154"/>
                        </a:lnTo>
                        <a:lnTo>
                          <a:pt x="31" y="152"/>
                        </a:lnTo>
                        <a:lnTo>
                          <a:pt x="31" y="150"/>
                        </a:lnTo>
                        <a:lnTo>
                          <a:pt x="31" y="146"/>
                        </a:lnTo>
                        <a:lnTo>
                          <a:pt x="32" y="141"/>
                        </a:lnTo>
                        <a:lnTo>
                          <a:pt x="32" y="137"/>
                        </a:lnTo>
                        <a:lnTo>
                          <a:pt x="34" y="133"/>
                        </a:lnTo>
                        <a:lnTo>
                          <a:pt x="36" y="129"/>
                        </a:lnTo>
                        <a:lnTo>
                          <a:pt x="38" y="124"/>
                        </a:lnTo>
                        <a:lnTo>
                          <a:pt x="40" y="118"/>
                        </a:lnTo>
                        <a:lnTo>
                          <a:pt x="42" y="112"/>
                        </a:lnTo>
                        <a:lnTo>
                          <a:pt x="46" y="106"/>
                        </a:lnTo>
                        <a:lnTo>
                          <a:pt x="48" y="101"/>
                        </a:lnTo>
                        <a:lnTo>
                          <a:pt x="51" y="95"/>
                        </a:lnTo>
                        <a:lnTo>
                          <a:pt x="55" y="89"/>
                        </a:lnTo>
                        <a:lnTo>
                          <a:pt x="59" y="84"/>
                        </a:lnTo>
                        <a:lnTo>
                          <a:pt x="63" y="76"/>
                        </a:lnTo>
                        <a:lnTo>
                          <a:pt x="67" y="70"/>
                        </a:lnTo>
                        <a:lnTo>
                          <a:pt x="72" y="65"/>
                        </a:lnTo>
                        <a:lnTo>
                          <a:pt x="78" y="61"/>
                        </a:lnTo>
                        <a:lnTo>
                          <a:pt x="82" y="55"/>
                        </a:lnTo>
                        <a:lnTo>
                          <a:pt x="89" y="51"/>
                        </a:lnTo>
                        <a:lnTo>
                          <a:pt x="95" y="48"/>
                        </a:lnTo>
                        <a:lnTo>
                          <a:pt x="103" y="44"/>
                        </a:lnTo>
                        <a:lnTo>
                          <a:pt x="105" y="42"/>
                        </a:lnTo>
                        <a:lnTo>
                          <a:pt x="109" y="42"/>
                        </a:lnTo>
                        <a:lnTo>
                          <a:pt x="112" y="40"/>
                        </a:lnTo>
                        <a:lnTo>
                          <a:pt x="118" y="40"/>
                        </a:lnTo>
                        <a:lnTo>
                          <a:pt x="122" y="38"/>
                        </a:lnTo>
                        <a:lnTo>
                          <a:pt x="126" y="38"/>
                        </a:lnTo>
                        <a:lnTo>
                          <a:pt x="129" y="38"/>
                        </a:lnTo>
                        <a:lnTo>
                          <a:pt x="135" y="38"/>
                        </a:lnTo>
                        <a:lnTo>
                          <a:pt x="139" y="38"/>
                        </a:lnTo>
                        <a:lnTo>
                          <a:pt x="143" y="38"/>
                        </a:lnTo>
                        <a:lnTo>
                          <a:pt x="148" y="38"/>
                        </a:lnTo>
                        <a:lnTo>
                          <a:pt x="152" y="40"/>
                        </a:lnTo>
                        <a:lnTo>
                          <a:pt x="158" y="40"/>
                        </a:lnTo>
                        <a:lnTo>
                          <a:pt x="164" y="42"/>
                        </a:lnTo>
                        <a:lnTo>
                          <a:pt x="167" y="44"/>
                        </a:lnTo>
                        <a:lnTo>
                          <a:pt x="173" y="46"/>
                        </a:lnTo>
                        <a:lnTo>
                          <a:pt x="179" y="48"/>
                        </a:lnTo>
                        <a:lnTo>
                          <a:pt x="185" y="49"/>
                        </a:lnTo>
                        <a:lnTo>
                          <a:pt x="188" y="51"/>
                        </a:lnTo>
                        <a:lnTo>
                          <a:pt x="194" y="55"/>
                        </a:lnTo>
                        <a:lnTo>
                          <a:pt x="196" y="57"/>
                        </a:lnTo>
                        <a:lnTo>
                          <a:pt x="202" y="59"/>
                        </a:lnTo>
                        <a:lnTo>
                          <a:pt x="205" y="63"/>
                        </a:lnTo>
                        <a:lnTo>
                          <a:pt x="207" y="65"/>
                        </a:lnTo>
                        <a:lnTo>
                          <a:pt x="213" y="70"/>
                        </a:lnTo>
                        <a:lnTo>
                          <a:pt x="219" y="78"/>
                        </a:lnTo>
                        <a:lnTo>
                          <a:pt x="225" y="84"/>
                        </a:lnTo>
                        <a:lnTo>
                          <a:pt x="228" y="91"/>
                        </a:lnTo>
                        <a:lnTo>
                          <a:pt x="230" y="97"/>
                        </a:lnTo>
                        <a:lnTo>
                          <a:pt x="232" y="106"/>
                        </a:lnTo>
                        <a:lnTo>
                          <a:pt x="234" y="112"/>
                        </a:lnTo>
                        <a:lnTo>
                          <a:pt x="234" y="120"/>
                        </a:lnTo>
                        <a:lnTo>
                          <a:pt x="234" y="124"/>
                        </a:lnTo>
                        <a:lnTo>
                          <a:pt x="234" y="127"/>
                        </a:lnTo>
                        <a:lnTo>
                          <a:pt x="234" y="131"/>
                        </a:lnTo>
                        <a:lnTo>
                          <a:pt x="234" y="137"/>
                        </a:lnTo>
                        <a:lnTo>
                          <a:pt x="232" y="139"/>
                        </a:lnTo>
                        <a:lnTo>
                          <a:pt x="232" y="143"/>
                        </a:lnTo>
                        <a:lnTo>
                          <a:pt x="232" y="148"/>
                        </a:lnTo>
                        <a:lnTo>
                          <a:pt x="232" y="152"/>
                        </a:lnTo>
                        <a:lnTo>
                          <a:pt x="228" y="160"/>
                        </a:lnTo>
                        <a:lnTo>
                          <a:pt x="226" y="165"/>
                        </a:lnTo>
                        <a:lnTo>
                          <a:pt x="223" y="173"/>
                        </a:lnTo>
                        <a:lnTo>
                          <a:pt x="221" y="181"/>
                        </a:lnTo>
                        <a:lnTo>
                          <a:pt x="217" y="188"/>
                        </a:lnTo>
                        <a:lnTo>
                          <a:pt x="213" y="194"/>
                        </a:lnTo>
                        <a:lnTo>
                          <a:pt x="207" y="202"/>
                        </a:lnTo>
                        <a:lnTo>
                          <a:pt x="205" y="207"/>
                        </a:lnTo>
                        <a:lnTo>
                          <a:pt x="200" y="213"/>
                        </a:lnTo>
                        <a:lnTo>
                          <a:pt x="196" y="219"/>
                        </a:lnTo>
                        <a:lnTo>
                          <a:pt x="190" y="224"/>
                        </a:lnTo>
                        <a:lnTo>
                          <a:pt x="186" y="228"/>
                        </a:lnTo>
                        <a:lnTo>
                          <a:pt x="181" y="232"/>
                        </a:lnTo>
                        <a:lnTo>
                          <a:pt x="177" y="236"/>
                        </a:lnTo>
                        <a:lnTo>
                          <a:pt x="173" y="240"/>
                        </a:lnTo>
                        <a:lnTo>
                          <a:pt x="169" y="243"/>
                        </a:lnTo>
                        <a:lnTo>
                          <a:pt x="169" y="245"/>
                        </a:lnTo>
                        <a:lnTo>
                          <a:pt x="169" y="251"/>
                        </a:lnTo>
                        <a:lnTo>
                          <a:pt x="169" y="255"/>
                        </a:lnTo>
                        <a:lnTo>
                          <a:pt x="171" y="257"/>
                        </a:lnTo>
                        <a:lnTo>
                          <a:pt x="173" y="260"/>
                        </a:lnTo>
                        <a:lnTo>
                          <a:pt x="177" y="264"/>
                        </a:lnTo>
                        <a:lnTo>
                          <a:pt x="181" y="266"/>
                        </a:lnTo>
                        <a:lnTo>
                          <a:pt x="185" y="268"/>
                        </a:lnTo>
                        <a:lnTo>
                          <a:pt x="188" y="268"/>
                        </a:lnTo>
                        <a:lnTo>
                          <a:pt x="196" y="264"/>
                        </a:lnTo>
                        <a:lnTo>
                          <a:pt x="200" y="262"/>
                        </a:lnTo>
                        <a:lnTo>
                          <a:pt x="204" y="260"/>
                        </a:lnTo>
                        <a:lnTo>
                          <a:pt x="207" y="259"/>
                        </a:lnTo>
                        <a:lnTo>
                          <a:pt x="211" y="255"/>
                        </a:lnTo>
                        <a:lnTo>
                          <a:pt x="217" y="251"/>
                        </a:lnTo>
                        <a:lnTo>
                          <a:pt x="223" y="247"/>
                        </a:lnTo>
                        <a:lnTo>
                          <a:pt x="226" y="241"/>
                        </a:lnTo>
                        <a:lnTo>
                          <a:pt x="232" y="23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rgbClr val="000000"/>
                      </a:gs>
                      <a:gs pos="100000">
                        <a:srgbClr val="595959"/>
                      </a:gs>
                    </a:gsLst>
                    <a:lin ang="0"/>
                  </a:gradFill>
                  <a:ln w="0">
                    <a:noFill/>
                  </a:ln>
                  <a:effectLst>
                    <a:outerShdw dist="38183" dir="2700000">
                      <a:srgbClr val="000000">
                        <a:alpha val="40000"/>
                      </a:srgbClr>
                    </a:outerShdw>
                  </a:effectLst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minor"/>
                </p:style>
              </p:sp>
            </p:grpSp>
            <p:grpSp>
              <p:nvGrpSpPr>
                <p:cNvPr id="156" name="Gruppe 138"/>
                <p:cNvGrpSpPr/>
                <p:nvPr/>
              </p:nvGrpSpPr>
              <p:grpSpPr>
                <a:xfrm>
                  <a:off x="4380120" y="1296360"/>
                  <a:ext cx="455760" cy="349920"/>
                  <a:chOff x="4380120" y="1296360"/>
                  <a:chExt cx="455760" cy="349920"/>
                </a:xfrm>
              </p:grpSpPr>
              <p:grpSp>
                <p:nvGrpSpPr>
                  <p:cNvPr id="157" name="Freeform 149"/>
                  <p:cNvGrpSpPr/>
                  <p:nvPr/>
                </p:nvGrpSpPr>
                <p:grpSpPr>
                  <a:xfrm>
                    <a:off x="4658040" y="1550520"/>
                    <a:ext cx="177840" cy="95760"/>
                    <a:chOff x="4658040" y="1550520"/>
                    <a:chExt cx="177840" cy="95760"/>
                  </a:xfrm>
                </p:grpSpPr>
                <p:pic>
                  <p:nvPicPr>
                    <p:cNvPr id="158" name="Freeform 149"/>
                    <p:cNvPicPr/>
                    <p:nvPr/>
                  </p:nvPicPr>
                  <p:blipFill>
                    <a:blip r:embed="rId7"/>
                    <a:stretch/>
                  </p:blipFill>
                  <p:spPr>
                    <a:xfrm>
                      <a:off x="4658040" y="1550520"/>
                      <a:ext cx="177840" cy="95760"/>
                    </a:xfrm>
                    <a:prstGeom prst="rect">
                      <a:avLst/>
                    </a:prstGeom>
                    <a:ln w="0">
                      <a:noFill/>
                    </a:ln>
                  </p:spPr>
                </p:pic>
                <p:sp>
                  <p:nvSpPr>
                    <p:cNvPr id="159" name="Freeform 158"/>
                    <p:cNvSpPr/>
                    <p:nvPr/>
                  </p:nvSpPr>
                  <p:spPr>
                    <a:xfrm>
                      <a:off x="4667400" y="1563120"/>
                      <a:ext cx="158400" cy="7164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1600" h="21600">
                          <a:moveTo>
                            <a:pt x="0" y="0"/>
                          </a:moveTo>
                          <a:lnTo>
                            <a:pt x="21600" y="0"/>
                          </a:lnTo>
                          <a:lnTo>
                            <a:pt x="21600" y="21600"/>
                          </a:lnTo>
                          <a:lnTo>
                            <a:pt x="0" y="21600"/>
                          </a:lnTo>
                          <a:lnTo>
                            <a:pt x="0" y="0"/>
                          </a:lnTo>
                          <a:close/>
                        </a:path>
                      </a:pathLst>
                    </a:custGeom>
                    <a:noFill/>
                    <a:ln w="0">
                      <a:noFill/>
                    </a:ln>
                  </p:spPr>
                  <p:style>
                    <a:lnRef idx="0">
                      <a:scrgbClr r="0" g="0" b="0"/>
                    </a:lnRef>
                    <a:fillRef idx="0">
                      <a:scrgbClr r="0" g="0" b="0"/>
                    </a:fillRef>
                    <a:effectRef idx="0">
                      <a:scrgbClr r="0" g="0" b="0"/>
                    </a:effectRef>
                    <a:fontRef idx="minor"/>
                  </p:style>
                </p:sp>
              </p:grpSp>
              <p:sp>
                <p:nvSpPr>
                  <p:cNvPr id="160" name="Freeform 191"/>
                  <p:cNvSpPr/>
                  <p:nvPr/>
                </p:nvSpPr>
                <p:spPr>
                  <a:xfrm>
                    <a:off x="4380120" y="1296360"/>
                    <a:ext cx="403920" cy="31968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78" h="268">
                        <a:moveTo>
                          <a:pt x="232" y="238"/>
                        </a:moveTo>
                        <a:lnTo>
                          <a:pt x="234" y="234"/>
                        </a:lnTo>
                        <a:lnTo>
                          <a:pt x="238" y="230"/>
                        </a:lnTo>
                        <a:lnTo>
                          <a:pt x="240" y="226"/>
                        </a:lnTo>
                        <a:lnTo>
                          <a:pt x="244" y="224"/>
                        </a:lnTo>
                        <a:lnTo>
                          <a:pt x="245" y="219"/>
                        </a:lnTo>
                        <a:lnTo>
                          <a:pt x="249" y="215"/>
                        </a:lnTo>
                        <a:lnTo>
                          <a:pt x="253" y="207"/>
                        </a:lnTo>
                        <a:lnTo>
                          <a:pt x="257" y="202"/>
                        </a:lnTo>
                        <a:lnTo>
                          <a:pt x="261" y="196"/>
                        </a:lnTo>
                        <a:lnTo>
                          <a:pt x="264" y="188"/>
                        </a:lnTo>
                        <a:lnTo>
                          <a:pt x="266" y="181"/>
                        </a:lnTo>
                        <a:lnTo>
                          <a:pt x="270" y="173"/>
                        </a:lnTo>
                        <a:lnTo>
                          <a:pt x="272" y="169"/>
                        </a:lnTo>
                        <a:lnTo>
                          <a:pt x="272" y="165"/>
                        </a:lnTo>
                        <a:lnTo>
                          <a:pt x="274" y="162"/>
                        </a:lnTo>
                        <a:lnTo>
                          <a:pt x="276" y="158"/>
                        </a:lnTo>
                        <a:lnTo>
                          <a:pt x="276" y="152"/>
                        </a:lnTo>
                        <a:lnTo>
                          <a:pt x="276" y="148"/>
                        </a:lnTo>
                        <a:lnTo>
                          <a:pt x="278" y="143"/>
                        </a:lnTo>
                        <a:lnTo>
                          <a:pt x="278" y="139"/>
                        </a:lnTo>
                        <a:lnTo>
                          <a:pt x="278" y="133"/>
                        </a:lnTo>
                        <a:lnTo>
                          <a:pt x="278" y="129"/>
                        </a:lnTo>
                        <a:lnTo>
                          <a:pt x="278" y="125"/>
                        </a:lnTo>
                        <a:lnTo>
                          <a:pt x="278" y="122"/>
                        </a:lnTo>
                        <a:lnTo>
                          <a:pt x="276" y="116"/>
                        </a:lnTo>
                        <a:lnTo>
                          <a:pt x="276" y="112"/>
                        </a:lnTo>
                        <a:lnTo>
                          <a:pt x="274" y="106"/>
                        </a:lnTo>
                        <a:lnTo>
                          <a:pt x="274" y="103"/>
                        </a:lnTo>
                        <a:lnTo>
                          <a:pt x="272" y="97"/>
                        </a:lnTo>
                        <a:lnTo>
                          <a:pt x="270" y="93"/>
                        </a:lnTo>
                        <a:lnTo>
                          <a:pt x="268" y="87"/>
                        </a:lnTo>
                        <a:lnTo>
                          <a:pt x="266" y="84"/>
                        </a:lnTo>
                        <a:lnTo>
                          <a:pt x="263" y="78"/>
                        </a:lnTo>
                        <a:lnTo>
                          <a:pt x="261" y="72"/>
                        </a:lnTo>
                        <a:lnTo>
                          <a:pt x="257" y="67"/>
                        </a:lnTo>
                        <a:lnTo>
                          <a:pt x="253" y="63"/>
                        </a:lnTo>
                        <a:lnTo>
                          <a:pt x="249" y="59"/>
                        </a:lnTo>
                        <a:lnTo>
                          <a:pt x="245" y="53"/>
                        </a:lnTo>
                        <a:lnTo>
                          <a:pt x="242" y="48"/>
                        </a:lnTo>
                        <a:lnTo>
                          <a:pt x="236" y="44"/>
                        </a:lnTo>
                        <a:lnTo>
                          <a:pt x="230" y="40"/>
                        </a:lnTo>
                        <a:lnTo>
                          <a:pt x="225" y="34"/>
                        </a:lnTo>
                        <a:lnTo>
                          <a:pt x="219" y="29"/>
                        </a:lnTo>
                        <a:lnTo>
                          <a:pt x="213" y="25"/>
                        </a:lnTo>
                        <a:lnTo>
                          <a:pt x="205" y="21"/>
                        </a:lnTo>
                        <a:lnTo>
                          <a:pt x="198" y="17"/>
                        </a:lnTo>
                        <a:lnTo>
                          <a:pt x="190" y="11"/>
                        </a:lnTo>
                        <a:lnTo>
                          <a:pt x="183" y="8"/>
                        </a:lnTo>
                        <a:lnTo>
                          <a:pt x="181" y="8"/>
                        </a:lnTo>
                        <a:lnTo>
                          <a:pt x="181" y="6"/>
                        </a:lnTo>
                        <a:lnTo>
                          <a:pt x="177" y="6"/>
                        </a:lnTo>
                        <a:lnTo>
                          <a:pt x="173" y="6"/>
                        </a:lnTo>
                        <a:lnTo>
                          <a:pt x="169" y="4"/>
                        </a:lnTo>
                        <a:lnTo>
                          <a:pt x="164" y="4"/>
                        </a:lnTo>
                        <a:lnTo>
                          <a:pt x="158" y="4"/>
                        </a:lnTo>
                        <a:lnTo>
                          <a:pt x="152" y="4"/>
                        </a:lnTo>
                        <a:lnTo>
                          <a:pt x="143" y="2"/>
                        </a:lnTo>
                        <a:lnTo>
                          <a:pt x="137" y="0"/>
                        </a:lnTo>
                        <a:lnTo>
                          <a:pt x="133" y="0"/>
                        </a:lnTo>
                        <a:lnTo>
                          <a:pt x="129" y="0"/>
                        </a:lnTo>
                        <a:lnTo>
                          <a:pt x="124" y="0"/>
                        </a:lnTo>
                        <a:lnTo>
                          <a:pt x="122" y="2"/>
                        </a:lnTo>
                        <a:lnTo>
                          <a:pt x="116" y="2"/>
                        </a:lnTo>
                        <a:lnTo>
                          <a:pt x="112" y="2"/>
                        </a:lnTo>
                        <a:lnTo>
                          <a:pt x="107" y="2"/>
                        </a:lnTo>
                        <a:lnTo>
                          <a:pt x="103" y="4"/>
                        </a:lnTo>
                        <a:lnTo>
                          <a:pt x="99" y="4"/>
                        </a:lnTo>
                        <a:lnTo>
                          <a:pt x="95" y="4"/>
                        </a:lnTo>
                        <a:lnTo>
                          <a:pt x="91" y="6"/>
                        </a:lnTo>
                        <a:lnTo>
                          <a:pt x="86" y="8"/>
                        </a:lnTo>
                        <a:lnTo>
                          <a:pt x="82" y="8"/>
                        </a:lnTo>
                        <a:lnTo>
                          <a:pt x="76" y="10"/>
                        </a:lnTo>
                        <a:lnTo>
                          <a:pt x="72" y="10"/>
                        </a:lnTo>
                        <a:lnTo>
                          <a:pt x="69" y="11"/>
                        </a:lnTo>
                        <a:lnTo>
                          <a:pt x="63" y="13"/>
                        </a:lnTo>
                        <a:lnTo>
                          <a:pt x="59" y="15"/>
                        </a:lnTo>
                        <a:lnTo>
                          <a:pt x="55" y="17"/>
                        </a:lnTo>
                        <a:lnTo>
                          <a:pt x="51" y="21"/>
                        </a:lnTo>
                        <a:lnTo>
                          <a:pt x="46" y="23"/>
                        </a:lnTo>
                        <a:lnTo>
                          <a:pt x="42" y="25"/>
                        </a:lnTo>
                        <a:lnTo>
                          <a:pt x="38" y="29"/>
                        </a:lnTo>
                        <a:lnTo>
                          <a:pt x="36" y="32"/>
                        </a:lnTo>
                        <a:lnTo>
                          <a:pt x="31" y="36"/>
                        </a:lnTo>
                        <a:lnTo>
                          <a:pt x="29" y="40"/>
                        </a:lnTo>
                        <a:lnTo>
                          <a:pt x="25" y="44"/>
                        </a:lnTo>
                        <a:lnTo>
                          <a:pt x="23" y="48"/>
                        </a:lnTo>
                        <a:lnTo>
                          <a:pt x="19" y="53"/>
                        </a:lnTo>
                        <a:lnTo>
                          <a:pt x="15" y="57"/>
                        </a:lnTo>
                        <a:lnTo>
                          <a:pt x="13" y="61"/>
                        </a:lnTo>
                        <a:lnTo>
                          <a:pt x="12" y="67"/>
                        </a:lnTo>
                        <a:lnTo>
                          <a:pt x="10" y="72"/>
                        </a:lnTo>
                        <a:lnTo>
                          <a:pt x="8" y="78"/>
                        </a:lnTo>
                        <a:lnTo>
                          <a:pt x="4" y="84"/>
                        </a:lnTo>
                        <a:lnTo>
                          <a:pt x="4" y="91"/>
                        </a:lnTo>
                        <a:lnTo>
                          <a:pt x="2" y="97"/>
                        </a:lnTo>
                        <a:lnTo>
                          <a:pt x="2" y="105"/>
                        </a:lnTo>
                        <a:lnTo>
                          <a:pt x="0" y="112"/>
                        </a:lnTo>
                        <a:lnTo>
                          <a:pt x="0" y="120"/>
                        </a:lnTo>
                        <a:lnTo>
                          <a:pt x="0" y="127"/>
                        </a:lnTo>
                        <a:lnTo>
                          <a:pt x="0" y="137"/>
                        </a:lnTo>
                        <a:lnTo>
                          <a:pt x="0" y="145"/>
                        </a:lnTo>
                        <a:lnTo>
                          <a:pt x="2" y="154"/>
                        </a:lnTo>
                        <a:lnTo>
                          <a:pt x="31" y="152"/>
                        </a:lnTo>
                        <a:lnTo>
                          <a:pt x="31" y="150"/>
                        </a:lnTo>
                        <a:lnTo>
                          <a:pt x="31" y="146"/>
                        </a:lnTo>
                        <a:lnTo>
                          <a:pt x="32" y="141"/>
                        </a:lnTo>
                        <a:lnTo>
                          <a:pt x="32" y="137"/>
                        </a:lnTo>
                        <a:lnTo>
                          <a:pt x="34" y="133"/>
                        </a:lnTo>
                        <a:lnTo>
                          <a:pt x="36" y="129"/>
                        </a:lnTo>
                        <a:lnTo>
                          <a:pt x="38" y="124"/>
                        </a:lnTo>
                        <a:lnTo>
                          <a:pt x="40" y="118"/>
                        </a:lnTo>
                        <a:lnTo>
                          <a:pt x="42" y="112"/>
                        </a:lnTo>
                        <a:lnTo>
                          <a:pt x="46" y="106"/>
                        </a:lnTo>
                        <a:lnTo>
                          <a:pt x="48" y="101"/>
                        </a:lnTo>
                        <a:lnTo>
                          <a:pt x="51" y="95"/>
                        </a:lnTo>
                        <a:lnTo>
                          <a:pt x="55" y="89"/>
                        </a:lnTo>
                        <a:lnTo>
                          <a:pt x="59" y="84"/>
                        </a:lnTo>
                        <a:lnTo>
                          <a:pt x="63" y="76"/>
                        </a:lnTo>
                        <a:lnTo>
                          <a:pt x="67" y="70"/>
                        </a:lnTo>
                        <a:lnTo>
                          <a:pt x="72" y="65"/>
                        </a:lnTo>
                        <a:lnTo>
                          <a:pt x="78" y="61"/>
                        </a:lnTo>
                        <a:lnTo>
                          <a:pt x="82" y="55"/>
                        </a:lnTo>
                        <a:lnTo>
                          <a:pt x="89" y="51"/>
                        </a:lnTo>
                        <a:lnTo>
                          <a:pt x="95" y="48"/>
                        </a:lnTo>
                        <a:lnTo>
                          <a:pt x="103" y="44"/>
                        </a:lnTo>
                        <a:lnTo>
                          <a:pt x="105" y="42"/>
                        </a:lnTo>
                        <a:lnTo>
                          <a:pt x="109" y="42"/>
                        </a:lnTo>
                        <a:lnTo>
                          <a:pt x="112" y="40"/>
                        </a:lnTo>
                        <a:lnTo>
                          <a:pt x="118" y="40"/>
                        </a:lnTo>
                        <a:lnTo>
                          <a:pt x="122" y="38"/>
                        </a:lnTo>
                        <a:lnTo>
                          <a:pt x="126" y="38"/>
                        </a:lnTo>
                        <a:lnTo>
                          <a:pt x="129" y="38"/>
                        </a:lnTo>
                        <a:lnTo>
                          <a:pt x="135" y="38"/>
                        </a:lnTo>
                        <a:lnTo>
                          <a:pt x="139" y="38"/>
                        </a:lnTo>
                        <a:lnTo>
                          <a:pt x="143" y="38"/>
                        </a:lnTo>
                        <a:lnTo>
                          <a:pt x="148" y="38"/>
                        </a:lnTo>
                        <a:lnTo>
                          <a:pt x="152" y="40"/>
                        </a:lnTo>
                        <a:lnTo>
                          <a:pt x="158" y="40"/>
                        </a:lnTo>
                        <a:lnTo>
                          <a:pt x="164" y="42"/>
                        </a:lnTo>
                        <a:lnTo>
                          <a:pt x="167" y="44"/>
                        </a:lnTo>
                        <a:lnTo>
                          <a:pt x="173" y="46"/>
                        </a:lnTo>
                        <a:lnTo>
                          <a:pt x="179" y="48"/>
                        </a:lnTo>
                        <a:lnTo>
                          <a:pt x="185" y="49"/>
                        </a:lnTo>
                        <a:lnTo>
                          <a:pt x="188" y="51"/>
                        </a:lnTo>
                        <a:lnTo>
                          <a:pt x="194" y="55"/>
                        </a:lnTo>
                        <a:lnTo>
                          <a:pt x="196" y="57"/>
                        </a:lnTo>
                        <a:lnTo>
                          <a:pt x="202" y="59"/>
                        </a:lnTo>
                        <a:lnTo>
                          <a:pt x="205" y="63"/>
                        </a:lnTo>
                        <a:lnTo>
                          <a:pt x="207" y="65"/>
                        </a:lnTo>
                        <a:lnTo>
                          <a:pt x="213" y="70"/>
                        </a:lnTo>
                        <a:lnTo>
                          <a:pt x="219" y="78"/>
                        </a:lnTo>
                        <a:lnTo>
                          <a:pt x="225" y="84"/>
                        </a:lnTo>
                        <a:lnTo>
                          <a:pt x="228" y="91"/>
                        </a:lnTo>
                        <a:lnTo>
                          <a:pt x="230" y="97"/>
                        </a:lnTo>
                        <a:lnTo>
                          <a:pt x="232" y="106"/>
                        </a:lnTo>
                        <a:lnTo>
                          <a:pt x="234" y="112"/>
                        </a:lnTo>
                        <a:lnTo>
                          <a:pt x="234" y="120"/>
                        </a:lnTo>
                        <a:lnTo>
                          <a:pt x="234" y="124"/>
                        </a:lnTo>
                        <a:lnTo>
                          <a:pt x="234" y="127"/>
                        </a:lnTo>
                        <a:lnTo>
                          <a:pt x="234" y="131"/>
                        </a:lnTo>
                        <a:lnTo>
                          <a:pt x="234" y="137"/>
                        </a:lnTo>
                        <a:lnTo>
                          <a:pt x="232" y="139"/>
                        </a:lnTo>
                        <a:lnTo>
                          <a:pt x="232" y="143"/>
                        </a:lnTo>
                        <a:lnTo>
                          <a:pt x="232" y="148"/>
                        </a:lnTo>
                        <a:lnTo>
                          <a:pt x="232" y="152"/>
                        </a:lnTo>
                        <a:lnTo>
                          <a:pt x="228" y="160"/>
                        </a:lnTo>
                        <a:lnTo>
                          <a:pt x="226" y="165"/>
                        </a:lnTo>
                        <a:lnTo>
                          <a:pt x="223" y="173"/>
                        </a:lnTo>
                        <a:lnTo>
                          <a:pt x="221" y="181"/>
                        </a:lnTo>
                        <a:lnTo>
                          <a:pt x="217" y="188"/>
                        </a:lnTo>
                        <a:lnTo>
                          <a:pt x="213" y="194"/>
                        </a:lnTo>
                        <a:lnTo>
                          <a:pt x="207" y="202"/>
                        </a:lnTo>
                        <a:lnTo>
                          <a:pt x="205" y="207"/>
                        </a:lnTo>
                        <a:lnTo>
                          <a:pt x="200" y="213"/>
                        </a:lnTo>
                        <a:lnTo>
                          <a:pt x="196" y="219"/>
                        </a:lnTo>
                        <a:lnTo>
                          <a:pt x="190" y="224"/>
                        </a:lnTo>
                        <a:lnTo>
                          <a:pt x="186" y="228"/>
                        </a:lnTo>
                        <a:lnTo>
                          <a:pt x="181" y="232"/>
                        </a:lnTo>
                        <a:lnTo>
                          <a:pt x="177" y="236"/>
                        </a:lnTo>
                        <a:lnTo>
                          <a:pt x="173" y="240"/>
                        </a:lnTo>
                        <a:lnTo>
                          <a:pt x="169" y="243"/>
                        </a:lnTo>
                        <a:lnTo>
                          <a:pt x="169" y="245"/>
                        </a:lnTo>
                        <a:lnTo>
                          <a:pt x="169" y="251"/>
                        </a:lnTo>
                        <a:lnTo>
                          <a:pt x="169" y="255"/>
                        </a:lnTo>
                        <a:lnTo>
                          <a:pt x="171" y="257"/>
                        </a:lnTo>
                        <a:lnTo>
                          <a:pt x="173" y="260"/>
                        </a:lnTo>
                        <a:lnTo>
                          <a:pt x="177" y="264"/>
                        </a:lnTo>
                        <a:lnTo>
                          <a:pt x="181" y="266"/>
                        </a:lnTo>
                        <a:lnTo>
                          <a:pt x="185" y="268"/>
                        </a:lnTo>
                        <a:lnTo>
                          <a:pt x="188" y="268"/>
                        </a:lnTo>
                        <a:lnTo>
                          <a:pt x="196" y="264"/>
                        </a:lnTo>
                        <a:lnTo>
                          <a:pt x="200" y="262"/>
                        </a:lnTo>
                        <a:lnTo>
                          <a:pt x="204" y="260"/>
                        </a:lnTo>
                        <a:lnTo>
                          <a:pt x="207" y="259"/>
                        </a:lnTo>
                        <a:lnTo>
                          <a:pt x="211" y="255"/>
                        </a:lnTo>
                        <a:lnTo>
                          <a:pt x="217" y="251"/>
                        </a:lnTo>
                        <a:lnTo>
                          <a:pt x="223" y="247"/>
                        </a:lnTo>
                        <a:lnTo>
                          <a:pt x="226" y="241"/>
                        </a:lnTo>
                        <a:lnTo>
                          <a:pt x="232" y="23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rgbClr val="000000"/>
                      </a:gs>
                      <a:gs pos="100000">
                        <a:srgbClr val="595959"/>
                      </a:gs>
                    </a:gsLst>
                    <a:lin ang="0"/>
                  </a:gradFill>
                  <a:ln w="0">
                    <a:noFill/>
                  </a:ln>
                  <a:effectLst>
                    <a:outerShdw dist="38183" dir="2700000">
                      <a:srgbClr val="000000">
                        <a:alpha val="40000"/>
                      </a:srgbClr>
                    </a:outerShdw>
                  </a:effectLst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minor"/>
                </p:style>
              </p:sp>
            </p:grpSp>
            <p:grpSp>
              <p:nvGrpSpPr>
                <p:cNvPr id="161" name="Gruppe 141"/>
                <p:cNvGrpSpPr/>
                <p:nvPr/>
              </p:nvGrpSpPr>
              <p:grpSpPr>
                <a:xfrm>
                  <a:off x="4056480" y="1296360"/>
                  <a:ext cx="455760" cy="349920"/>
                  <a:chOff x="4056480" y="1296360"/>
                  <a:chExt cx="455760" cy="349920"/>
                </a:xfrm>
              </p:grpSpPr>
              <p:grpSp>
                <p:nvGrpSpPr>
                  <p:cNvPr id="162" name="Freeform 149"/>
                  <p:cNvGrpSpPr/>
                  <p:nvPr/>
                </p:nvGrpSpPr>
                <p:grpSpPr>
                  <a:xfrm>
                    <a:off x="4326840" y="1550520"/>
                    <a:ext cx="185400" cy="95760"/>
                    <a:chOff x="4326840" y="1550520"/>
                    <a:chExt cx="185400" cy="95760"/>
                  </a:xfrm>
                </p:grpSpPr>
                <p:pic>
                  <p:nvPicPr>
                    <p:cNvPr id="163" name="Freeform 149"/>
                    <p:cNvPicPr/>
                    <p:nvPr/>
                  </p:nvPicPr>
                  <p:blipFill>
                    <a:blip r:embed="rId8"/>
                    <a:stretch/>
                  </p:blipFill>
                  <p:spPr>
                    <a:xfrm>
                      <a:off x="4326840" y="1550520"/>
                      <a:ext cx="185400" cy="95760"/>
                    </a:xfrm>
                    <a:prstGeom prst="rect">
                      <a:avLst/>
                    </a:prstGeom>
                    <a:ln w="0">
                      <a:noFill/>
                    </a:ln>
                  </p:spPr>
                </p:pic>
                <p:sp>
                  <p:nvSpPr>
                    <p:cNvPr id="164" name="Freeform 163"/>
                    <p:cNvSpPr/>
                    <p:nvPr/>
                  </p:nvSpPr>
                  <p:spPr>
                    <a:xfrm>
                      <a:off x="4339080" y="1563120"/>
                      <a:ext cx="159840" cy="7164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1600" h="21600">
                          <a:moveTo>
                            <a:pt x="0" y="0"/>
                          </a:moveTo>
                          <a:lnTo>
                            <a:pt x="21600" y="0"/>
                          </a:lnTo>
                          <a:lnTo>
                            <a:pt x="21600" y="21600"/>
                          </a:lnTo>
                          <a:lnTo>
                            <a:pt x="0" y="21600"/>
                          </a:lnTo>
                          <a:lnTo>
                            <a:pt x="0" y="0"/>
                          </a:lnTo>
                          <a:close/>
                        </a:path>
                      </a:pathLst>
                    </a:custGeom>
                    <a:noFill/>
                    <a:ln w="0">
                      <a:noFill/>
                    </a:ln>
                  </p:spPr>
                  <p:style>
                    <a:lnRef idx="0">
                      <a:scrgbClr r="0" g="0" b="0"/>
                    </a:lnRef>
                    <a:fillRef idx="0">
                      <a:scrgbClr r="0" g="0" b="0"/>
                    </a:fillRef>
                    <a:effectRef idx="0">
                      <a:scrgbClr r="0" g="0" b="0"/>
                    </a:effectRef>
                    <a:fontRef idx="minor"/>
                  </p:style>
                </p:sp>
              </p:grpSp>
              <p:sp>
                <p:nvSpPr>
                  <p:cNvPr id="165" name="Freeform 191"/>
                  <p:cNvSpPr/>
                  <p:nvPr/>
                </p:nvSpPr>
                <p:spPr>
                  <a:xfrm>
                    <a:off x="4056480" y="1296360"/>
                    <a:ext cx="408960" cy="31968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78" h="268">
                        <a:moveTo>
                          <a:pt x="232" y="238"/>
                        </a:moveTo>
                        <a:lnTo>
                          <a:pt x="234" y="234"/>
                        </a:lnTo>
                        <a:lnTo>
                          <a:pt x="238" y="230"/>
                        </a:lnTo>
                        <a:lnTo>
                          <a:pt x="240" y="226"/>
                        </a:lnTo>
                        <a:lnTo>
                          <a:pt x="244" y="224"/>
                        </a:lnTo>
                        <a:lnTo>
                          <a:pt x="245" y="219"/>
                        </a:lnTo>
                        <a:lnTo>
                          <a:pt x="249" y="215"/>
                        </a:lnTo>
                        <a:lnTo>
                          <a:pt x="253" y="207"/>
                        </a:lnTo>
                        <a:lnTo>
                          <a:pt x="257" y="202"/>
                        </a:lnTo>
                        <a:lnTo>
                          <a:pt x="261" y="196"/>
                        </a:lnTo>
                        <a:lnTo>
                          <a:pt x="264" y="188"/>
                        </a:lnTo>
                        <a:lnTo>
                          <a:pt x="266" y="181"/>
                        </a:lnTo>
                        <a:lnTo>
                          <a:pt x="270" y="173"/>
                        </a:lnTo>
                        <a:lnTo>
                          <a:pt x="272" y="169"/>
                        </a:lnTo>
                        <a:lnTo>
                          <a:pt x="272" y="165"/>
                        </a:lnTo>
                        <a:lnTo>
                          <a:pt x="274" y="162"/>
                        </a:lnTo>
                        <a:lnTo>
                          <a:pt x="276" y="158"/>
                        </a:lnTo>
                        <a:lnTo>
                          <a:pt x="276" y="152"/>
                        </a:lnTo>
                        <a:lnTo>
                          <a:pt x="276" y="148"/>
                        </a:lnTo>
                        <a:lnTo>
                          <a:pt x="278" y="143"/>
                        </a:lnTo>
                        <a:lnTo>
                          <a:pt x="278" y="139"/>
                        </a:lnTo>
                        <a:lnTo>
                          <a:pt x="278" y="133"/>
                        </a:lnTo>
                        <a:lnTo>
                          <a:pt x="278" y="129"/>
                        </a:lnTo>
                        <a:lnTo>
                          <a:pt x="278" y="125"/>
                        </a:lnTo>
                        <a:lnTo>
                          <a:pt x="278" y="122"/>
                        </a:lnTo>
                        <a:lnTo>
                          <a:pt x="276" y="116"/>
                        </a:lnTo>
                        <a:lnTo>
                          <a:pt x="276" y="112"/>
                        </a:lnTo>
                        <a:lnTo>
                          <a:pt x="274" y="106"/>
                        </a:lnTo>
                        <a:lnTo>
                          <a:pt x="274" y="103"/>
                        </a:lnTo>
                        <a:lnTo>
                          <a:pt x="272" y="97"/>
                        </a:lnTo>
                        <a:lnTo>
                          <a:pt x="270" y="93"/>
                        </a:lnTo>
                        <a:lnTo>
                          <a:pt x="268" y="87"/>
                        </a:lnTo>
                        <a:lnTo>
                          <a:pt x="266" y="84"/>
                        </a:lnTo>
                        <a:lnTo>
                          <a:pt x="263" y="78"/>
                        </a:lnTo>
                        <a:lnTo>
                          <a:pt x="261" y="72"/>
                        </a:lnTo>
                        <a:lnTo>
                          <a:pt x="257" y="67"/>
                        </a:lnTo>
                        <a:lnTo>
                          <a:pt x="253" y="63"/>
                        </a:lnTo>
                        <a:lnTo>
                          <a:pt x="249" y="59"/>
                        </a:lnTo>
                        <a:lnTo>
                          <a:pt x="245" y="53"/>
                        </a:lnTo>
                        <a:lnTo>
                          <a:pt x="242" y="48"/>
                        </a:lnTo>
                        <a:lnTo>
                          <a:pt x="236" y="44"/>
                        </a:lnTo>
                        <a:lnTo>
                          <a:pt x="230" y="40"/>
                        </a:lnTo>
                        <a:lnTo>
                          <a:pt x="225" y="34"/>
                        </a:lnTo>
                        <a:lnTo>
                          <a:pt x="219" y="29"/>
                        </a:lnTo>
                        <a:lnTo>
                          <a:pt x="213" y="25"/>
                        </a:lnTo>
                        <a:lnTo>
                          <a:pt x="205" y="21"/>
                        </a:lnTo>
                        <a:lnTo>
                          <a:pt x="198" y="17"/>
                        </a:lnTo>
                        <a:lnTo>
                          <a:pt x="190" y="11"/>
                        </a:lnTo>
                        <a:lnTo>
                          <a:pt x="183" y="8"/>
                        </a:lnTo>
                        <a:lnTo>
                          <a:pt x="181" y="8"/>
                        </a:lnTo>
                        <a:lnTo>
                          <a:pt x="181" y="6"/>
                        </a:lnTo>
                        <a:lnTo>
                          <a:pt x="177" y="6"/>
                        </a:lnTo>
                        <a:lnTo>
                          <a:pt x="173" y="6"/>
                        </a:lnTo>
                        <a:lnTo>
                          <a:pt x="169" y="4"/>
                        </a:lnTo>
                        <a:lnTo>
                          <a:pt x="164" y="4"/>
                        </a:lnTo>
                        <a:lnTo>
                          <a:pt x="158" y="4"/>
                        </a:lnTo>
                        <a:lnTo>
                          <a:pt x="152" y="4"/>
                        </a:lnTo>
                        <a:lnTo>
                          <a:pt x="143" y="2"/>
                        </a:lnTo>
                        <a:lnTo>
                          <a:pt x="137" y="0"/>
                        </a:lnTo>
                        <a:lnTo>
                          <a:pt x="133" y="0"/>
                        </a:lnTo>
                        <a:lnTo>
                          <a:pt x="129" y="0"/>
                        </a:lnTo>
                        <a:lnTo>
                          <a:pt x="124" y="0"/>
                        </a:lnTo>
                        <a:lnTo>
                          <a:pt x="122" y="2"/>
                        </a:lnTo>
                        <a:lnTo>
                          <a:pt x="116" y="2"/>
                        </a:lnTo>
                        <a:lnTo>
                          <a:pt x="112" y="2"/>
                        </a:lnTo>
                        <a:lnTo>
                          <a:pt x="107" y="2"/>
                        </a:lnTo>
                        <a:lnTo>
                          <a:pt x="103" y="4"/>
                        </a:lnTo>
                        <a:lnTo>
                          <a:pt x="99" y="4"/>
                        </a:lnTo>
                        <a:lnTo>
                          <a:pt x="95" y="4"/>
                        </a:lnTo>
                        <a:lnTo>
                          <a:pt x="91" y="6"/>
                        </a:lnTo>
                        <a:lnTo>
                          <a:pt x="86" y="8"/>
                        </a:lnTo>
                        <a:lnTo>
                          <a:pt x="82" y="8"/>
                        </a:lnTo>
                        <a:lnTo>
                          <a:pt x="76" y="10"/>
                        </a:lnTo>
                        <a:lnTo>
                          <a:pt x="72" y="10"/>
                        </a:lnTo>
                        <a:lnTo>
                          <a:pt x="69" y="11"/>
                        </a:lnTo>
                        <a:lnTo>
                          <a:pt x="63" y="13"/>
                        </a:lnTo>
                        <a:lnTo>
                          <a:pt x="59" y="15"/>
                        </a:lnTo>
                        <a:lnTo>
                          <a:pt x="55" y="17"/>
                        </a:lnTo>
                        <a:lnTo>
                          <a:pt x="51" y="21"/>
                        </a:lnTo>
                        <a:lnTo>
                          <a:pt x="46" y="23"/>
                        </a:lnTo>
                        <a:lnTo>
                          <a:pt x="42" y="25"/>
                        </a:lnTo>
                        <a:lnTo>
                          <a:pt x="38" y="29"/>
                        </a:lnTo>
                        <a:lnTo>
                          <a:pt x="36" y="32"/>
                        </a:lnTo>
                        <a:lnTo>
                          <a:pt x="31" y="36"/>
                        </a:lnTo>
                        <a:lnTo>
                          <a:pt x="29" y="40"/>
                        </a:lnTo>
                        <a:lnTo>
                          <a:pt x="25" y="44"/>
                        </a:lnTo>
                        <a:lnTo>
                          <a:pt x="23" y="48"/>
                        </a:lnTo>
                        <a:lnTo>
                          <a:pt x="19" y="53"/>
                        </a:lnTo>
                        <a:lnTo>
                          <a:pt x="15" y="57"/>
                        </a:lnTo>
                        <a:lnTo>
                          <a:pt x="13" y="61"/>
                        </a:lnTo>
                        <a:lnTo>
                          <a:pt x="12" y="67"/>
                        </a:lnTo>
                        <a:lnTo>
                          <a:pt x="10" y="72"/>
                        </a:lnTo>
                        <a:lnTo>
                          <a:pt x="8" y="78"/>
                        </a:lnTo>
                        <a:lnTo>
                          <a:pt x="4" y="84"/>
                        </a:lnTo>
                        <a:lnTo>
                          <a:pt x="4" y="91"/>
                        </a:lnTo>
                        <a:lnTo>
                          <a:pt x="2" y="97"/>
                        </a:lnTo>
                        <a:lnTo>
                          <a:pt x="2" y="105"/>
                        </a:lnTo>
                        <a:lnTo>
                          <a:pt x="0" y="112"/>
                        </a:lnTo>
                        <a:lnTo>
                          <a:pt x="0" y="120"/>
                        </a:lnTo>
                        <a:lnTo>
                          <a:pt x="0" y="127"/>
                        </a:lnTo>
                        <a:lnTo>
                          <a:pt x="0" y="137"/>
                        </a:lnTo>
                        <a:lnTo>
                          <a:pt x="0" y="145"/>
                        </a:lnTo>
                        <a:lnTo>
                          <a:pt x="2" y="154"/>
                        </a:lnTo>
                        <a:lnTo>
                          <a:pt x="31" y="152"/>
                        </a:lnTo>
                        <a:lnTo>
                          <a:pt x="31" y="150"/>
                        </a:lnTo>
                        <a:lnTo>
                          <a:pt x="31" y="146"/>
                        </a:lnTo>
                        <a:lnTo>
                          <a:pt x="32" y="141"/>
                        </a:lnTo>
                        <a:lnTo>
                          <a:pt x="32" y="137"/>
                        </a:lnTo>
                        <a:lnTo>
                          <a:pt x="34" y="133"/>
                        </a:lnTo>
                        <a:lnTo>
                          <a:pt x="36" y="129"/>
                        </a:lnTo>
                        <a:lnTo>
                          <a:pt x="38" y="124"/>
                        </a:lnTo>
                        <a:lnTo>
                          <a:pt x="40" y="118"/>
                        </a:lnTo>
                        <a:lnTo>
                          <a:pt x="42" y="112"/>
                        </a:lnTo>
                        <a:lnTo>
                          <a:pt x="46" y="106"/>
                        </a:lnTo>
                        <a:lnTo>
                          <a:pt x="48" y="101"/>
                        </a:lnTo>
                        <a:lnTo>
                          <a:pt x="51" y="95"/>
                        </a:lnTo>
                        <a:lnTo>
                          <a:pt x="55" y="89"/>
                        </a:lnTo>
                        <a:lnTo>
                          <a:pt x="59" y="84"/>
                        </a:lnTo>
                        <a:lnTo>
                          <a:pt x="63" y="76"/>
                        </a:lnTo>
                        <a:lnTo>
                          <a:pt x="67" y="70"/>
                        </a:lnTo>
                        <a:lnTo>
                          <a:pt x="72" y="65"/>
                        </a:lnTo>
                        <a:lnTo>
                          <a:pt x="78" y="61"/>
                        </a:lnTo>
                        <a:lnTo>
                          <a:pt x="82" y="55"/>
                        </a:lnTo>
                        <a:lnTo>
                          <a:pt x="89" y="51"/>
                        </a:lnTo>
                        <a:lnTo>
                          <a:pt x="95" y="48"/>
                        </a:lnTo>
                        <a:lnTo>
                          <a:pt x="103" y="44"/>
                        </a:lnTo>
                        <a:lnTo>
                          <a:pt x="105" y="42"/>
                        </a:lnTo>
                        <a:lnTo>
                          <a:pt x="109" y="42"/>
                        </a:lnTo>
                        <a:lnTo>
                          <a:pt x="112" y="40"/>
                        </a:lnTo>
                        <a:lnTo>
                          <a:pt x="118" y="40"/>
                        </a:lnTo>
                        <a:lnTo>
                          <a:pt x="122" y="38"/>
                        </a:lnTo>
                        <a:lnTo>
                          <a:pt x="126" y="38"/>
                        </a:lnTo>
                        <a:lnTo>
                          <a:pt x="129" y="38"/>
                        </a:lnTo>
                        <a:lnTo>
                          <a:pt x="135" y="38"/>
                        </a:lnTo>
                        <a:lnTo>
                          <a:pt x="139" y="38"/>
                        </a:lnTo>
                        <a:lnTo>
                          <a:pt x="143" y="38"/>
                        </a:lnTo>
                        <a:lnTo>
                          <a:pt x="148" y="38"/>
                        </a:lnTo>
                        <a:lnTo>
                          <a:pt x="152" y="40"/>
                        </a:lnTo>
                        <a:lnTo>
                          <a:pt x="158" y="40"/>
                        </a:lnTo>
                        <a:lnTo>
                          <a:pt x="164" y="42"/>
                        </a:lnTo>
                        <a:lnTo>
                          <a:pt x="167" y="44"/>
                        </a:lnTo>
                        <a:lnTo>
                          <a:pt x="173" y="46"/>
                        </a:lnTo>
                        <a:lnTo>
                          <a:pt x="179" y="48"/>
                        </a:lnTo>
                        <a:lnTo>
                          <a:pt x="185" y="49"/>
                        </a:lnTo>
                        <a:lnTo>
                          <a:pt x="188" y="51"/>
                        </a:lnTo>
                        <a:lnTo>
                          <a:pt x="194" y="55"/>
                        </a:lnTo>
                        <a:lnTo>
                          <a:pt x="196" y="57"/>
                        </a:lnTo>
                        <a:lnTo>
                          <a:pt x="202" y="59"/>
                        </a:lnTo>
                        <a:lnTo>
                          <a:pt x="205" y="63"/>
                        </a:lnTo>
                        <a:lnTo>
                          <a:pt x="207" y="65"/>
                        </a:lnTo>
                        <a:lnTo>
                          <a:pt x="213" y="70"/>
                        </a:lnTo>
                        <a:lnTo>
                          <a:pt x="219" y="78"/>
                        </a:lnTo>
                        <a:lnTo>
                          <a:pt x="225" y="84"/>
                        </a:lnTo>
                        <a:lnTo>
                          <a:pt x="228" y="91"/>
                        </a:lnTo>
                        <a:lnTo>
                          <a:pt x="230" y="97"/>
                        </a:lnTo>
                        <a:lnTo>
                          <a:pt x="232" y="106"/>
                        </a:lnTo>
                        <a:lnTo>
                          <a:pt x="234" y="112"/>
                        </a:lnTo>
                        <a:lnTo>
                          <a:pt x="234" y="120"/>
                        </a:lnTo>
                        <a:lnTo>
                          <a:pt x="234" y="124"/>
                        </a:lnTo>
                        <a:lnTo>
                          <a:pt x="234" y="127"/>
                        </a:lnTo>
                        <a:lnTo>
                          <a:pt x="234" y="131"/>
                        </a:lnTo>
                        <a:lnTo>
                          <a:pt x="234" y="137"/>
                        </a:lnTo>
                        <a:lnTo>
                          <a:pt x="232" y="139"/>
                        </a:lnTo>
                        <a:lnTo>
                          <a:pt x="232" y="143"/>
                        </a:lnTo>
                        <a:lnTo>
                          <a:pt x="232" y="148"/>
                        </a:lnTo>
                        <a:lnTo>
                          <a:pt x="232" y="152"/>
                        </a:lnTo>
                        <a:lnTo>
                          <a:pt x="228" y="160"/>
                        </a:lnTo>
                        <a:lnTo>
                          <a:pt x="226" y="165"/>
                        </a:lnTo>
                        <a:lnTo>
                          <a:pt x="223" y="173"/>
                        </a:lnTo>
                        <a:lnTo>
                          <a:pt x="221" y="181"/>
                        </a:lnTo>
                        <a:lnTo>
                          <a:pt x="217" y="188"/>
                        </a:lnTo>
                        <a:lnTo>
                          <a:pt x="213" y="194"/>
                        </a:lnTo>
                        <a:lnTo>
                          <a:pt x="207" y="202"/>
                        </a:lnTo>
                        <a:lnTo>
                          <a:pt x="205" y="207"/>
                        </a:lnTo>
                        <a:lnTo>
                          <a:pt x="200" y="213"/>
                        </a:lnTo>
                        <a:lnTo>
                          <a:pt x="196" y="219"/>
                        </a:lnTo>
                        <a:lnTo>
                          <a:pt x="190" y="224"/>
                        </a:lnTo>
                        <a:lnTo>
                          <a:pt x="186" y="228"/>
                        </a:lnTo>
                        <a:lnTo>
                          <a:pt x="181" y="232"/>
                        </a:lnTo>
                        <a:lnTo>
                          <a:pt x="177" y="236"/>
                        </a:lnTo>
                        <a:lnTo>
                          <a:pt x="173" y="240"/>
                        </a:lnTo>
                        <a:lnTo>
                          <a:pt x="169" y="243"/>
                        </a:lnTo>
                        <a:lnTo>
                          <a:pt x="169" y="245"/>
                        </a:lnTo>
                        <a:lnTo>
                          <a:pt x="169" y="251"/>
                        </a:lnTo>
                        <a:lnTo>
                          <a:pt x="169" y="255"/>
                        </a:lnTo>
                        <a:lnTo>
                          <a:pt x="171" y="257"/>
                        </a:lnTo>
                        <a:lnTo>
                          <a:pt x="173" y="260"/>
                        </a:lnTo>
                        <a:lnTo>
                          <a:pt x="177" y="264"/>
                        </a:lnTo>
                        <a:lnTo>
                          <a:pt x="181" y="266"/>
                        </a:lnTo>
                        <a:lnTo>
                          <a:pt x="185" y="268"/>
                        </a:lnTo>
                        <a:lnTo>
                          <a:pt x="188" y="268"/>
                        </a:lnTo>
                        <a:lnTo>
                          <a:pt x="196" y="264"/>
                        </a:lnTo>
                        <a:lnTo>
                          <a:pt x="200" y="262"/>
                        </a:lnTo>
                        <a:lnTo>
                          <a:pt x="204" y="260"/>
                        </a:lnTo>
                        <a:lnTo>
                          <a:pt x="207" y="259"/>
                        </a:lnTo>
                        <a:lnTo>
                          <a:pt x="211" y="255"/>
                        </a:lnTo>
                        <a:lnTo>
                          <a:pt x="217" y="251"/>
                        </a:lnTo>
                        <a:lnTo>
                          <a:pt x="223" y="247"/>
                        </a:lnTo>
                        <a:lnTo>
                          <a:pt x="226" y="241"/>
                        </a:lnTo>
                        <a:lnTo>
                          <a:pt x="232" y="23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rgbClr val="000000"/>
                      </a:gs>
                      <a:gs pos="100000">
                        <a:srgbClr val="595959"/>
                      </a:gs>
                    </a:gsLst>
                    <a:lin ang="0"/>
                  </a:gradFill>
                  <a:ln w="0">
                    <a:noFill/>
                  </a:ln>
                  <a:effectLst>
                    <a:outerShdw dist="38183" dir="2700000">
                      <a:srgbClr val="000000">
                        <a:alpha val="40000"/>
                      </a:srgbClr>
                    </a:outerShdw>
                  </a:effectLst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minor"/>
                </p:style>
              </p:sp>
            </p:grpSp>
            <p:grpSp>
              <p:nvGrpSpPr>
                <p:cNvPr id="166" name="Gruppe 144"/>
                <p:cNvGrpSpPr/>
                <p:nvPr/>
              </p:nvGrpSpPr>
              <p:grpSpPr>
                <a:xfrm>
                  <a:off x="3723480" y="1293840"/>
                  <a:ext cx="455760" cy="352440"/>
                  <a:chOff x="3723480" y="1293840"/>
                  <a:chExt cx="455760" cy="352440"/>
                </a:xfrm>
              </p:grpSpPr>
              <p:grpSp>
                <p:nvGrpSpPr>
                  <p:cNvPr id="167" name="Freeform 149"/>
                  <p:cNvGrpSpPr/>
                  <p:nvPr/>
                </p:nvGrpSpPr>
                <p:grpSpPr>
                  <a:xfrm>
                    <a:off x="4013640" y="1553400"/>
                    <a:ext cx="165600" cy="92880"/>
                    <a:chOff x="4013640" y="1553400"/>
                    <a:chExt cx="165600" cy="92880"/>
                  </a:xfrm>
                </p:grpSpPr>
                <p:pic>
                  <p:nvPicPr>
                    <p:cNvPr id="168" name="Freeform 149"/>
                    <p:cNvPicPr/>
                    <p:nvPr/>
                  </p:nvPicPr>
                  <p:blipFill>
                    <a:blip r:embed="rId7"/>
                    <a:stretch/>
                  </p:blipFill>
                  <p:spPr>
                    <a:xfrm>
                      <a:off x="4013640" y="1553400"/>
                      <a:ext cx="165600" cy="92880"/>
                    </a:xfrm>
                    <a:prstGeom prst="rect">
                      <a:avLst/>
                    </a:prstGeom>
                    <a:ln w="0">
                      <a:noFill/>
                    </a:ln>
                  </p:spPr>
                </p:pic>
                <p:sp>
                  <p:nvSpPr>
                    <p:cNvPr id="169" name="Freeform 168"/>
                    <p:cNvSpPr/>
                    <p:nvPr/>
                  </p:nvSpPr>
                  <p:spPr>
                    <a:xfrm>
                      <a:off x="4022280" y="1565640"/>
                      <a:ext cx="147600" cy="6948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1600" h="21600">
                          <a:moveTo>
                            <a:pt x="0" y="0"/>
                          </a:moveTo>
                          <a:lnTo>
                            <a:pt x="21600" y="0"/>
                          </a:lnTo>
                          <a:lnTo>
                            <a:pt x="21600" y="21600"/>
                          </a:lnTo>
                          <a:lnTo>
                            <a:pt x="0" y="21600"/>
                          </a:lnTo>
                          <a:lnTo>
                            <a:pt x="0" y="0"/>
                          </a:lnTo>
                          <a:close/>
                        </a:path>
                      </a:pathLst>
                    </a:custGeom>
                    <a:noFill/>
                    <a:ln w="0">
                      <a:noFill/>
                    </a:ln>
                  </p:spPr>
                  <p:style>
                    <a:lnRef idx="0">
                      <a:scrgbClr r="0" g="0" b="0"/>
                    </a:lnRef>
                    <a:fillRef idx="0">
                      <a:scrgbClr r="0" g="0" b="0"/>
                    </a:fillRef>
                    <a:effectRef idx="0">
                      <a:scrgbClr r="0" g="0" b="0"/>
                    </a:effectRef>
                    <a:fontRef idx="minor"/>
                  </p:style>
                </p:sp>
              </p:grpSp>
              <p:sp>
                <p:nvSpPr>
                  <p:cNvPr id="170" name="Freeform 191"/>
                  <p:cNvSpPr/>
                  <p:nvPr/>
                </p:nvSpPr>
                <p:spPr>
                  <a:xfrm>
                    <a:off x="3723480" y="1293840"/>
                    <a:ext cx="362880" cy="32148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78" h="268">
                        <a:moveTo>
                          <a:pt x="232" y="238"/>
                        </a:moveTo>
                        <a:lnTo>
                          <a:pt x="234" y="234"/>
                        </a:lnTo>
                        <a:lnTo>
                          <a:pt x="238" y="230"/>
                        </a:lnTo>
                        <a:lnTo>
                          <a:pt x="240" y="226"/>
                        </a:lnTo>
                        <a:lnTo>
                          <a:pt x="244" y="224"/>
                        </a:lnTo>
                        <a:lnTo>
                          <a:pt x="245" y="219"/>
                        </a:lnTo>
                        <a:lnTo>
                          <a:pt x="249" y="215"/>
                        </a:lnTo>
                        <a:lnTo>
                          <a:pt x="253" y="207"/>
                        </a:lnTo>
                        <a:lnTo>
                          <a:pt x="257" y="202"/>
                        </a:lnTo>
                        <a:lnTo>
                          <a:pt x="261" y="196"/>
                        </a:lnTo>
                        <a:lnTo>
                          <a:pt x="264" y="188"/>
                        </a:lnTo>
                        <a:lnTo>
                          <a:pt x="266" y="181"/>
                        </a:lnTo>
                        <a:lnTo>
                          <a:pt x="270" y="173"/>
                        </a:lnTo>
                        <a:lnTo>
                          <a:pt x="272" y="169"/>
                        </a:lnTo>
                        <a:lnTo>
                          <a:pt x="272" y="165"/>
                        </a:lnTo>
                        <a:lnTo>
                          <a:pt x="274" y="162"/>
                        </a:lnTo>
                        <a:lnTo>
                          <a:pt x="276" y="158"/>
                        </a:lnTo>
                        <a:lnTo>
                          <a:pt x="276" y="152"/>
                        </a:lnTo>
                        <a:lnTo>
                          <a:pt x="276" y="148"/>
                        </a:lnTo>
                        <a:lnTo>
                          <a:pt x="278" y="143"/>
                        </a:lnTo>
                        <a:lnTo>
                          <a:pt x="278" y="139"/>
                        </a:lnTo>
                        <a:lnTo>
                          <a:pt x="278" y="133"/>
                        </a:lnTo>
                        <a:lnTo>
                          <a:pt x="278" y="129"/>
                        </a:lnTo>
                        <a:lnTo>
                          <a:pt x="278" y="125"/>
                        </a:lnTo>
                        <a:lnTo>
                          <a:pt x="278" y="122"/>
                        </a:lnTo>
                        <a:lnTo>
                          <a:pt x="276" y="116"/>
                        </a:lnTo>
                        <a:lnTo>
                          <a:pt x="276" y="112"/>
                        </a:lnTo>
                        <a:lnTo>
                          <a:pt x="274" y="106"/>
                        </a:lnTo>
                        <a:lnTo>
                          <a:pt x="274" y="103"/>
                        </a:lnTo>
                        <a:lnTo>
                          <a:pt x="272" y="97"/>
                        </a:lnTo>
                        <a:lnTo>
                          <a:pt x="270" y="93"/>
                        </a:lnTo>
                        <a:lnTo>
                          <a:pt x="268" y="87"/>
                        </a:lnTo>
                        <a:lnTo>
                          <a:pt x="266" y="84"/>
                        </a:lnTo>
                        <a:lnTo>
                          <a:pt x="263" y="78"/>
                        </a:lnTo>
                        <a:lnTo>
                          <a:pt x="261" y="72"/>
                        </a:lnTo>
                        <a:lnTo>
                          <a:pt x="257" y="67"/>
                        </a:lnTo>
                        <a:lnTo>
                          <a:pt x="253" y="63"/>
                        </a:lnTo>
                        <a:lnTo>
                          <a:pt x="249" y="59"/>
                        </a:lnTo>
                        <a:lnTo>
                          <a:pt x="245" y="53"/>
                        </a:lnTo>
                        <a:lnTo>
                          <a:pt x="242" y="48"/>
                        </a:lnTo>
                        <a:lnTo>
                          <a:pt x="236" y="44"/>
                        </a:lnTo>
                        <a:lnTo>
                          <a:pt x="230" y="40"/>
                        </a:lnTo>
                        <a:lnTo>
                          <a:pt x="225" y="34"/>
                        </a:lnTo>
                        <a:lnTo>
                          <a:pt x="219" y="29"/>
                        </a:lnTo>
                        <a:lnTo>
                          <a:pt x="213" y="25"/>
                        </a:lnTo>
                        <a:lnTo>
                          <a:pt x="205" y="21"/>
                        </a:lnTo>
                        <a:lnTo>
                          <a:pt x="198" y="17"/>
                        </a:lnTo>
                        <a:lnTo>
                          <a:pt x="190" y="11"/>
                        </a:lnTo>
                        <a:lnTo>
                          <a:pt x="183" y="8"/>
                        </a:lnTo>
                        <a:lnTo>
                          <a:pt x="181" y="8"/>
                        </a:lnTo>
                        <a:lnTo>
                          <a:pt x="181" y="6"/>
                        </a:lnTo>
                        <a:lnTo>
                          <a:pt x="177" y="6"/>
                        </a:lnTo>
                        <a:lnTo>
                          <a:pt x="173" y="6"/>
                        </a:lnTo>
                        <a:lnTo>
                          <a:pt x="169" y="4"/>
                        </a:lnTo>
                        <a:lnTo>
                          <a:pt x="164" y="4"/>
                        </a:lnTo>
                        <a:lnTo>
                          <a:pt x="158" y="4"/>
                        </a:lnTo>
                        <a:lnTo>
                          <a:pt x="152" y="4"/>
                        </a:lnTo>
                        <a:lnTo>
                          <a:pt x="143" y="2"/>
                        </a:lnTo>
                        <a:lnTo>
                          <a:pt x="137" y="0"/>
                        </a:lnTo>
                        <a:lnTo>
                          <a:pt x="133" y="0"/>
                        </a:lnTo>
                        <a:lnTo>
                          <a:pt x="129" y="0"/>
                        </a:lnTo>
                        <a:lnTo>
                          <a:pt x="124" y="0"/>
                        </a:lnTo>
                        <a:lnTo>
                          <a:pt x="122" y="2"/>
                        </a:lnTo>
                        <a:lnTo>
                          <a:pt x="116" y="2"/>
                        </a:lnTo>
                        <a:lnTo>
                          <a:pt x="112" y="2"/>
                        </a:lnTo>
                        <a:lnTo>
                          <a:pt x="107" y="2"/>
                        </a:lnTo>
                        <a:lnTo>
                          <a:pt x="103" y="4"/>
                        </a:lnTo>
                        <a:lnTo>
                          <a:pt x="99" y="4"/>
                        </a:lnTo>
                        <a:lnTo>
                          <a:pt x="95" y="4"/>
                        </a:lnTo>
                        <a:lnTo>
                          <a:pt x="91" y="6"/>
                        </a:lnTo>
                        <a:lnTo>
                          <a:pt x="86" y="8"/>
                        </a:lnTo>
                        <a:lnTo>
                          <a:pt x="82" y="8"/>
                        </a:lnTo>
                        <a:lnTo>
                          <a:pt x="76" y="10"/>
                        </a:lnTo>
                        <a:lnTo>
                          <a:pt x="72" y="10"/>
                        </a:lnTo>
                        <a:lnTo>
                          <a:pt x="69" y="11"/>
                        </a:lnTo>
                        <a:lnTo>
                          <a:pt x="63" y="13"/>
                        </a:lnTo>
                        <a:lnTo>
                          <a:pt x="59" y="15"/>
                        </a:lnTo>
                        <a:lnTo>
                          <a:pt x="55" y="17"/>
                        </a:lnTo>
                        <a:lnTo>
                          <a:pt x="51" y="21"/>
                        </a:lnTo>
                        <a:lnTo>
                          <a:pt x="46" y="23"/>
                        </a:lnTo>
                        <a:lnTo>
                          <a:pt x="42" y="25"/>
                        </a:lnTo>
                        <a:lnTo>
                          <a:pt x="38" y="29"/>
                        </a:lnTo>
                        <a:lnTo>
                          <a:pt x="36" y="32"/>
                        </a:lnTo>
                        <a:lnTo>
                          <a:pt x="31" y="36"/>
                        </a:lnTo>
                        <a:lnTo>
                          <a:pt x="29" y="40"/>
                        </a:lnTo>
                        <a:lnTo>
                          <a:pt x="25" y="44"/>
                        </a:lnTo>
                        <a:lnTo>
                          <a:pt x="23" y="48"/>
                        </a:lnTo>
                        <a:lnTo>
                          <a:pt x="19" y="53"/>
                        </a:lnTo>
                        <a:lnTo>
                          <a:pt x="15" y="57"/>
                        </a:lnTo>
                        <a:lnTo>
                          <a:pt x="13" y="61"/>
                        </a:lnTo>
                        <a:lnTo>
                          <a:pt x="12" y="67"/>
                        </a:lnTo>
                        <a:lnTo>
                          <a:pt x="10" y="72"/>
                        </a:lnTo>
                        <a:lnTo>
                          <a:pt x="8" y="78"/>
                        </a:lnTo>
                        <a:lnTo>
                          <a:pt x="4" y="84"/>
                        </a:lnTo>
                        <a:lnTo>
                          <a:pt x="4" y="91"/>
                        </a:lnTo>
                        <a:lnTo>
                          <a:pt x="2" y="97"/>
                        </a:lnTo>
                        <a:lnTo>
                          <a:pt x="2" y="105"/>
                        </a:lnTo>
                        <a:lnTo>
                          <a:pt x="0" y="112"/>
                        </a:lnTo>
                        <a:lnTo>
                          <a:pt x="0" y="120"/>
                        </a:lnTo>
                        <a:lnTo>
                          <a:pt x="0" y="127"/>
                        </a:lnTo>
                        <a:lnTo>
                          <a:pt x="0" y="137"/>
                        </a:lnTo>
                        <a:lnTo>
                          <a:pt x="0" y="145"/>
                        </a:lnTo>
                        <a:lnTo>
                          <a:pt x="2" y="154"/>
                        </a:lnTo>
                        <a:lnTo>
                          <a:pt x="31" y="152"/>
                        </a:lnTo>
                        <a:lnTo>
                          <a:pt x="31" y="150"/>
                        </a:lnTo>
                        <a:lnTo>
                          <a:pt x="31" y="146"/>
                        </a:lnTo>
                        <a:lnTo>
                          <a:pt x="32" y="141"/>
                        </a:lnTo>
                        <a:lnTo>
                          <a:pt x="32" y="137"/>
                        </a:lnTo>
                        <a:lnTo>
                          <a:pt x="34" y="133"/>
                        </a:lnTo>
                        <a:lnTo>
                          <a:pt x="36" y="129"/>
                        </a:lnTo>
                        <a:lnTo>
                          <a:pt x="38" y="124"/>
                        </a:lnTo>
                        <a:lnTo>
                          <a:pt x="40" y="118"/>
                        </a:lnTo>
                        <a:lnTo>
                          <a:pt x="42" y="112"/>
                        </a:lnTo>
                        <a:lnTo>
                          <a:pt x="46" y="106"/>
                        </a:lnTo>
                        <a:lnTo>
                          <a:pt x="48" y="101"/>
                        </a:lnTo>
                        <a:lnTo>
                          <a:pt x="51" y="95"/>
                        </a:lnTo>
                        <a:lnTo>
                          <a:pt x="55" y="89"/>
                        </a:lnTo>
                        <a:lnTo>
                          <a:pt x="59" y="84"/>
                        </a:lnTo>
                        <a:lnTo>
                          <a:pt x="63" y="76"/>
                        </a:lnTo>
                        <a:lnTo>
                          <a:pt x="67" y="70"/>
                        </a:lnTo>
                        <a:lnTo>
                          <a:pt x="72" y="65"/>
                        </a:lnTo>
                        <a:lnTo>
                          <a:pt x="78" y="61"/>
                        </a:lnTo>
                        <a:lnTo>
                          <a:pt x="82" y="55"/>
                        </a:lnTo>
                        <a:lnTo>
                          <a:pt x="89" y="51"/>
                        </a:lnTo>
                        <a:lnTo>
                          <a:pt x="95" y="48"/>
                        </a:lnTo>
                        <a:lnTo>
                          <a:pt x="103" y="44"/>
                        </a:lnTo>
                        <a:lnTo>
                          <a:pt x="105" y="42"/>
                        </a:lnTo>
                        <a:lnTo>
                          <a:pt x="109" y="42"/>
                        </a:lnTo>
                        <a:lnTo>
                          <a:pt x="112" y="40"/>
                        </a:lnTo>
                        <a:lnTo>
                          <a:pt x="118" y="40"/>
                        </a:lnTo>
                        <a:lnTo>
                          <a:pt x="122" y="38"/>
                        </a:lnTo>
                        <a:lnTo>
                          <a:pt x="126" y="38"/>
                        </a:lnTo>
                        <a:lnTo>
                          <a:pt x="129" y="38"/>
                        </a:lnTo>
                        <a:lnTo>
                          <a:pt x="135" y="38"/>
                        </a:lnTo>
                        <a:lnTo>
                          <a:pt x="139" y="38"/>
                        </a:lnTo>
                        <a:lnTo>
                          <a:pt x="143" y="38"/>
                        </a:lnTo>
                        <a:lnTo>
                          <a:pt x="148" y="38"/>
                        </a:lnTo>
                        <a:lnTo>
                          <a:pt x="152" y="40"/>
                        </a:lnTo>
                        <a:lnTo>
                          <a:pt x="158" y="40"/>
                        </a:lnTo>
                        <a:lnTo>
                          <a:pt x="164" y="42"/>
                        </a:lnTo>
                        <a:lnTo>
                          <a:pt x="167" y="44"/>
                        </a:lnTo>
                        <a:lnTo>
                          <a:pt x="173" y="46"/>
                        </a:lnTo>
                        <a:lnTo>
                          <a:pt x="179" y="48"/>
                        </a:lnTo>
                        <a:lnTo>
                          <a:pt x="185" y="49"/>
                        </a:lnTo>
                        <a:lnTo>
                          <a:pt x="188" y="51"/>
                        </a:lnTo>
                        <a:lnTo>
                          <a:pt x="194" y="55"/>
                        </a:lnTo>
                        <a:lnTo>
                          <a:pt x="196" y="57"/>
                        </a:lnTo>
                        <a:lnTo>
                          <a:pt x="202" y="59"/>
                        </a:lnTo>
                        <a:lnTo>
                          <a:pt x="205" y="63"/>
                        </a:lnTo>
                        <a:lnTo>
                          <a:pt x="207" y="65"/>
                        </a:lnTo>
                        <a:lnTo>
                          <a:pt x="213" y="70"/>
                        </a:lnTo>
                        <a:lnTo>
                          <a:pt x="219" y="78"/>
                        </a:lnTo>
                        <a:lnTo>
                          <a:pt x="225" y="84"/>
                        </a:lnTo>
                        <a:lnTo>
                          <a:pt x="228" y="91"/>
                        </a:lnTo>
                        <a:lnTo>
                          <a:pt x="230" y="97"/>
                        </a:lnTo>
                        <a:lnTo>
                          <a:pt x="232" y="106"/>
                        </a:lnTo>
                        <a:lnTo>
                          <a:pt x="234" y="112"/>
                        </a:lnTo>
                        <a:lnTo>
                          <a:pt x="234" y="120"/>
                        </a:lnTo>
                        <a:lnTo>
                          <a:pt x="234" y="124"/>
                        </a:lnTo>
                        <a:lnTo>
                          <a:pt x="234" y="127"/>
                        </a:lnTo>
                        <a:lnTo>
                          <a:pt x="234" y="131"/>
                        </a:lnTo>
                        <a:lnTo>
                          <a:pt x="234" y="137"/>
                        </a:lnTo>
                        <a:lnTo>
                          <a:pt x="232" y="139"/>
                        </a:lnTo>
                        <a:lnTo>
                          <a:pt x="232" y="143"/>
                        </a:lnTo>
                        <a:lnTo>
                          <a:pt x="232" y="148"/>
                        </a:lnTo>
                        <a:lnTo>
                          <a:pt x="232" y="152"/>
                        </a:lnTo>
                        <a:lnTo>
                          <a:pt x="228" y="160"/>
                        </a:lnTo>
                        <a:lnTo>
                          <a:pt x="226" y="165"/>
                        </a:lnTo>
                        <a:lnTo>
                          <a:pt x="223" y="173"/>
                        </a:lnTo>
                        <a:lnTo>
                          <a:pt x="221" y="181"/>
                        </a:lnTo>
                        <a:lnTo>
                          <a:pt x="217" y="188"/>
                        </a:lnTo>
                        <a:lnTo>
                          <a:pt x="213" y="194"/>
                        </a:lnTo>
                        <a:lnTo>
                          <a:pt x="207" y="202"/>
                        </a:lnTo>
                        <a:lnTo>
                          <a:pt x="205" y="207"/>
                        </a:lnTo>
                        <a:lnTo>
                          <a:pt x="200" y="213"/>
                        </a:lnTo>
                        <a:lnTo>
                          <a:pt x="196" y="219"/>
                        </a:lnTo>
                        <a:lnTo>
                          <a:pt x="190" y="224"/>
                        </a:lnTo>
                        <a:lnTo>
                          <a:pt x="186" y="228"/>
                        </a:lnTo>
                        <a:lnTo>
                          <a:pt x="181" y="232"/>
                        </a:lnTo>
                        <a:lnTo>
                          <a:pt x="177" y="236"/>
                        </a:lnTo>
                        <a:lnTo>
                          <a:pt x="173" y="240"/>
                        </a:lnTo>
                        <a:lnTo>
                          <a:pt x="169" y="243"/>
                        </a:lnTo>
                        <a:lnTo>
                          <a:pt x="169" y="245"/>
                        </a:lnTo>
                        <a:lnTo>
                          <a:pt x="169" y="251"/>
                        </a:lnTo>
                        <a:lnTo>
                          <a:pt x="169" y="255"/>
                        </a:lnTo>
                        <a:lnTo>
                          <a:pt x="171" y="257"/>
                        </a:lnTo>
                        <a:lnTo>
                          <a:pt x="173" y="260"/>
                        </a:lnTo>
                        <a:lnTo>
                          <a:pt x="177" y="264"/>
                        </a:lnTo>
                        <a:lnTo>
                          <a:pt x="181" y="266"/>
                        </a:lnTo>
                        <a:lnTo>
                          <a:pt x="185" y="268"/>
                        </a:lnTo>
                        <a:lnTo>
                          <a:pt x="188" y="268"/>
                        </a:lnTo>
                        <a:lnTo>
                          <a:pt x="196" y="264"/>
                        </a:lnTo>
                        <a:lnTo>
                          <a:pt x="200" y="262"/>
                        </a:lnTo>
                        <a:lnTo>
                          <a:pt x="204" y="260"/>
                        </a:lnTo>
                        <a:lnTo>
                          <a:pt x="207" y="259"/>
                        </a:lnTo>
                        <a:lnTo>
                          <a:pt x="211" y="255"/>
                        </a:lnTo>
                        <a:lnTo>
                          <a:pt x="217" y="251"/>
                        </a:lnTo>
                        <a:lnTo>
                          <a:pt x="223" y="247"/>
                        </a:lnTo>
                        <a:lnTo>
                          <a:pt x="226" y="241"/>
                        </a:lnTo>
                        <a:lnTo>
                          <a:pt x="232" y="23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rgbClr val="000000"/>
                      </a:gs>
                      <a:gs pos="100000">
                        <a:srgbClr val="595959"/>
                      </a:gs>
                    </a:gsLst>
                    <a:lin ang="0"/>
                  </a:gradFill>
                  <a:ln w="0">
                    <a:noFill/>
                  </a:ln>
                  <a:effectLst>
                    <a:outerShdw dist="38183" dir="2700000">
                      <a:srgbClr val="000000">
                        <a:alpha val="40000"/>
                      </a:srgbClr>
                    </a:outerShdw>
                  </a:effectLst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minor"/>
                </p:style>
              </p:sp>
            </p:grpSp>
            <p:grpSp>
              <p:nvGrpSpPr>
                <p:cNvPr id="171" name="Gruppe 147"/>
                <p:cNvGrpSpPr/>
                <p:nvPr/>
              </p:nvGrpSpPr>
              <p:grpSpPr>
                <a:xfrm>
                  <a:off x="3396600" y="1293840"/>
                  <a:ext cx="455760" cy="352440"/>
                  <a:chOff x="3396600" y="1293840"/>
                  <a:chExt cx="455760" cy="352440"/>
                </a:xfrm>
              </p:grpSpPr>
              <p:grpSp>
                <p:nvGrpSpPr>
                  <p:cNvPr id="172" name="Freeform 149"/>
                  <p:cNvGrpSpPr/>
                  <p:nvPr/>
                </p:nvGrpSpPr>
                <p:grpSpPr>
                  <a:xfrm>
                    <a:off x="3664800" y="1553400"/>
                    <a:ext cx="187560" cy="92880"/>
                    <a:chOff x="3664800" y="1553400"/>
                    <a:chExt cx="187560" cy="92880"/>
                  </a:xfrm>
                </p:grpSpPr>
                <p:pic>
                  <p:nvPicPr>
                    <p:cNvPr id="173" name="Freeform 149"/>
                    <p:cNvPicPr/>
                    <p:nvPr/>
                  </p:nvPicPr>
                  <p:blipFill>
                    <a:blip r:embed="rId8"/>
                    <a:stretch/>
                  </p:blipFill>
                  <p:spPr>
                    <a:xfrm>
                      <a:off x="3664800" y="1553400"/>
                      <a:ext cx="187560" cy="92880"/>
                    </a:xfrm>
                    <a:prstGeom prst="rect">
                      <a:avLst/>
                    </a:prstGeom>
                    <a:ln w="0">
                      <a:noFill/>
                    </a:ln>
                  </p:spPr>
                </p:pic>
                <p:sp>
                  <p:nvSpPr>
                    <p:cNvPr id="174" name="Freeform 173"/>
                    <p:cNvSpPr/>
                    <p:nvPr/>
                  </p:nvSpPr>
                  <p:spPr>
                    <a:xfrm>
                      <a:off x="3677040" y="1565640"/>
                      <a:ext cx="162000" cy="6948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1600" h="21600">
                          <a:moveTo>
                            <a:pt x="0" y="0"/>
                          </a:moveTo>
                          <a:lnTo>
                            <a:pt x="21600" y="0"/>
                          </a:lnTo>
                          <a:lnTo>
                            <a:pt x="21600" y="21600"/>
                          </a:lnTo>
                          <a:lnTo>
                            <a:pt x="0" y="21600"/>
                          </a:lnTo>
                          <a:lnTo>
                            <a:pt x="0" y="0"/>
                          </a:lnTo>
                          <a:close/>
                        </a:path>
                      </a:pathLst>
                    </a:custGeom>
                    <a:noFill/>
                    <a:ln w="0">
                      <a:noFill/>
                    </a:ln>
                  </p:spPr>
                  <p:style>
                    <a:lnRef idx="0">
                      <a:scrgbClr r="0" g="0" b="0"/>
                    </a:lnRef>
                    <a:fillRef idx="0">
                      <a:scrgbClr r="0" g="0" b="0"/>
                    </a:fillRef>
                    <a:effectRef idx="0">
                      <a:scrgbClr r="0" g="0" b="0"/>
                    </a:effectRef>
                    <a:fontRef idx="minor"/>
                  </p:style>
                </p:sp>
              </p:grpSp>
              <p:sp>
                <p:nvSpPr>
                  <p:cNvPr id="175" name="Freeform 191"/>
                  <p:cNvSpPr/>
                  <p:nvPr/>
                </p:nvSpPr>
                <p:spPr>
                  <a:xfrm>
                    <a:off x="3396600" y="1293840"/>
                    <a:ext cx="388080" cy="32148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78" h="268">
                        <a:moveTo>
                          <a:pt x="232" y="238"/>
                        </a:moveTo>
                        <a:lnTo>
                          <a:pt x="234" y="234"/>
                        </a:lnTo>
                        <a:lnTo>
                          <a:pt x="238" y="230"/>
                        </a:lnTo>
                        <a:lnTo>
                          <a:pt x="240" y="226"/>
                        </a:lnTo>
                        <a:lnTo>
                          <a:pt x="244" y="224"/>
                        </a:lnTo>
                        <a:lnTo>
                          <a:pt x="245" y="219"/>
                        </a:lnTo>
                        <a:lnTo>
                          <a:pt x="249" y="215"/>
                        </a:lnTo>
                        <a:lnTo>
                          <a:pt x="253" y="207"/>
                        </a:lnTo>
                        <a:lnTo>
                          <a:pt x="257" y="202"/>
                        </a:lnTo>
                        <a:lnTo>
                          <a:pt x="261" y="196"/>
                        </a:lnTo>
                        <a:lnTo>
                          <a:pt x="264" y="188"/>
                        </a:lnTo>
                        <a:lnTo>
                          <a:pt x="266" y="181"/>
                        </a:lnTo>
                        <a:lnTo>
                          <a:pt x="270" y="173"/>
                        </a:lnTo>
                        <a:lnTo>
                          <a:pt x="272" y="169"/>
                        </a:lnTo>
                        <a:lnTo>
                          <a:pt x="272" y="165"/>
                        </a:lnTo>
                        <a:lnTo>
                          <a:pt x="274" y="162"/>
                        </a:lnTo>
                        <a:lnTo>
                          <a:pt x="276" y="158"/>
                        </a:lnTo>
                        <a:lnTo>
                          <a:pt x="276" y="152"/>
                        </a:lnTo>
                        <a:lnTo>
                          <a:pt x="276" y="148"/>
                        </a:lnTo>
                        <a:lnTo>
                          <a:pt x="278" y="143"/>
                        </a:lnTo>
                        <a:lnTo>
                          <a:pt x="278" y="139"/>
                        </a:lnTo>
                        <a:lnTo>
                          <a:pt x="278" y="133"/>
                        </a:lnTo>
                        <a:lnTo>
                          <a:pt x="278" y="129"/>
                        </a:lnTo>
                        <a:lnTo>
                          <a:pt x="278" y="125"/>
                        </a:lnTo>
                        <a:lnTo>
                          <a:pt x="278" y="122"/>
                        </a:lnTo>
                        <a:lnTo>
                          <a:pt x="276" y="116"/>
                        </a:lnTo>
                        <a:lnTo>
                          <a:pt x="276" y="112"/>
                        </a:lnTo>
                        <a:lnTo>
                          <a:pt x="274" y="106"/>
                        </a:lnTo>
                        <a:lnTo>
                          <a:pt x="274" y="103"/>
                        </a:lnTo>
                        <a:lnTo>
                          <a:pt x="272" y="97"/>
                        </a:lnTo>
                        <a:lnTo>
                          <a:pt x="270" y="93"/>
                        </a:lnTo>
                        <a:lnTo>
                          <a:pt x="268" y="87"/>
                        </a:lnTo>
                        <a:lnTo>
                          <a:pt x="266" y="84"/>
                        </a:lnTo>
                        <a:lnTo>
                          <a:pt x="263" y="78"/>
                        </a:lnTo>
                        <a:lnTo>
                          <a:pt x="261" y="72"/>
                        </a:lnTo>
                        <a:lnTo>
                          <a:pt x="257" y="67"/>
                        </a:lnTo>
                        <a:lnTo>
                          <a:pt x="253" y="63"/>
                        </a:lnTo>
                        <a:lnTo>
                          <a:pt x="249" y="59"/>
                        </a:lnTo>
                        <a:lnTo>
                          <a:pt x="245" y="53"/>
                        </a:lnTo>
                        <a:lnTo>
                          <a:pt x="242" y="48"/>
                        </a:lnTo>
                        <a:lnTo>
                          <a:pt x="236" y="44"/>
                        </a:lnTo>
                        <a:lnTo>
                          <a:pt x="230" y="40"/>
                        </a:lnTo>
                        <a:lnTo>
                          <a:pt x="225" y="34"/>
                        </a:lnTo>
                        <a:lnTo>
                          <a:pt x="219" y="29"/>
                        </a:lnTo>
                        <a:lnTo>
                          <a:pt x="213" y="25"/>
                        </a:lnTo>
                        <a:lnTo>
                          <a:pt x="205" y="21"/>
                        </a:lnTo>
                        <a:lnTo>
                          <a:pt x="198" y="17"/>
                        </a:lnTo>
                        <a:lnTo>
                          <a:pt x="190" y="11"/>
                        </a:lnTo>
                        <a:lnTo>
                          <a:pt x="183" y="8"/>
                        </a:lnTo>
                        <a:lnTo>
                          <a:pt x="181" y="8"/>
                        </a:lnTo>
                        <a:lnTo>
                          <a:pt x="181" y="6"/>
                        </a:lnTo>
                        <a:lnTo>
                          <a:pt x="177" y="6"/>
                        </a:lnTo>
                        <a:lnTo>
                          <a:pt x="173" y="6"/>
                        </a:lnTo>
                        <a:lnTo>
                          <a:pt x="169" y="4"/>
                        </a:lnTo>
                        <a:lnTo>
                          <a:pt x="164" y="4"/>
                        </a:lnTo>
                        <a:lnTo>
                          <a:pt x="158" y="4"/>
                        </a:lnTo>
                        <a:lnTo>
                          <a:pt x="152" y="4"/>
                        </a:lnTo>
                        <a:lnTo>
                          <a:pt x="143" y="2"/>
                        </a:lnTo>
                        <a:lnTo>
                          <a:pt x="137" y="0"/>
                        </a:lnTo>
                        <a:lnTo>
                          <a:pt x="133" y="0"/>
                        </a:lnTo>
                        <a:lnTo>
                          <a:pt x="129" y="0"/>
                        </a:lnTo>
                        <a:lnTo>
                          <a:pt x="124" y="0"/>
                        </a:lnTo>
                        <a:lnTo>
                          <a:pt x="122" y="2"/>
                        </a:lnTo>
                        <a:lnTo>
                          <a:pt x="116" y="2"/>
                        </a:lnTo>
                        <a:lnTo>
                          <a:pt x="112" y="2"/>
                        </a:lnTo>
                        <a:lnTo>
                          <a:pt x="107" y="2"/>
                        </a:lnTo>
                        <a:lnTo>
                          <a:pt x="103" y="4"/>
                        </a:lnTo>
                        <a:lnTo>
                          <a:pt x="99" y="4"/>
                        </a:lnTo>
                        <a:lnTo>
                          <a:pt x="95" y="4"/>
                        </a:lnTo>
                        <a:lnTo>
                          <a:pt x="91" y="6"/>
                        </a:lnTo>
                        <a:lnTo>
                          <a:pt x="86" y="8"/>
                        </a:lnTo>
                        <a:lnTo>
                          <a:pt x="82" y="8"/>
                        </a:lnTo>
                        <a:lnTo>
                          <a:pt x="76" y="10"/>
                        </a:lnTo>
                        <a:lnTo>
                          <a:pt x="72" y="10"/>
                        </a:lnTo>
                        <a:lnTo>
                          <a:pt x="69" y="11"/>
                        </a:lnTo>
                        <a:lnTo>
                          <a:pt x="63" y="13"/>
                        </a:lnTo>
                        <a:lnTo>
                          <a:pt x="59" y="15"/>
                        </a:lnTo>
                        <a:lnTo>
                          <a:pt x="55" y="17"/>
                        </a:lnTo>
                        <a:lnTo>
                          <a:pt x="51" y="21"/>
                        </a:lnTo>
                        <a:lnTo>
                          <a:pt x="46" y="23"/>
                        </a:lnTo>
                        <a:lnTo>
                          <a:pt x="42" y="25"/>
                        </a:lnTo>
                        <a:lnTo>
                          <a:pt x="38" y="29"/>
                        </a:lnTo>
                        <a:lnTo>
                          <a:pt x="36" y="32"/>
                        </a:lnTo>
                        <a:lnTo>
                          <a:pt x="31" y="36"/>
                        </a:lnTo>
                        <a:lnTo>
                          <a:pt x="29" y="40"/>
                        </a:lnTo>
                        <a:lnTo>
                          <a:pt x="25" y="44"/>
                        </a:lnTo>
                        <a:lnTo>
                          <a:pt x="23" y="48"/>
                        </a:lnTo>
                        <a:lnTo>
                          <a:pt x="19" y="53"/>
                        </a:lnTo>
                        <a:lnTo>
                          <a:pt x="15" y="57"/>
                        </a:lnTo>
                        <a:lnTo>
                          <a:pt x="13" y="61"/>
                        </a:lnTo>
                        <a:lnTo>
                          <a:pt x="12" y="67"/>
                        </a:lnTo>
                        <a:lnTo>
                          <a:pt x="10" y="72"/>
                        </a:lnTo>
                        <a:lnTo>
                          <a:pt x="8" y="78"/>
                        </a:lnTo>
                        <a:lnTo>
                          <a:pt x="4" y="84"/>
                        </a:lnTo>
                        <a:lnTo>
                          <a:pt x="4" y="91"/>
                        </a:lnTo>
                        <a:lnTo>
                          <a:pt x="2" y="97"/>
                        </a:lnTo>
                        <a:lnTo>
                          <a:pt x="2" y="105"/>
                        </a:lnTo>
                        <a:lnTo>
                          <a:pt x="0" y="112"/>
                        </a:lnTo>
                        <a:lnTo>
                          <a:pt x="0" y="120"/>
                        </a:lnTo>
                        <a:lnTo>
                          <a:pt x="0" y="127"/>
                        </a:lnTo>
                        <a:lnTo>
                          <a:pt x="0" y="137"/>
                        </a:lnTo>
                        <a:lnTo>
                          <a:pt x="0" y="145"/>
                        </a:lnTo>
                        <a:lnTo>
                          <a:pt x="2" y="154"/>
                        </a:lnTo>
                        <a:lnTo>
                          <a:pt x="31" y="152"/>
                        </a:lnTo>
                        <a:lnTo>
                          <a:pt x="31" y="150"/>
                        </a:lnTo>
                        <a:lnTo>
                          <a:pt x="31" y="146"/>
                        </a:lnTo>
                        <a:lnTo>
                          <a:pt x="32" y="141"/>
                        </a:lnTo>
                        <a:lnTo>
                          <a:pt x="32" y="137"/>
                        </a:lnTo>
                        <a:lnTo>
                          <a:pt x="34" y="133"/>
                        </a:lnTo>
                        <a:lnTo>
                          <a:pt x="36" y="129"/>
                        </a:lnTo>
                        <a:lnTo>
                          <a:pt x="38" y="124"/>
                        </a:lnTo>
                        <a:lnTo>
                          <a:pt x="40" y="118"/>
                        </a:lnTo>
                        <a:lnTo>
                          <a:pt x="42" y="112"/>
                        </a:lnTo>
                        <a:lnTo>
                          <a:pt x="46" y="106"/>
                        </a:lnTo>
                        <a:lnTo>
                          <a:pt x="48" y="101"/>
                        </a:lnTo>
                        <a:lnTo>
                          <a:pt x="51" y="95"/>
                        </a:lnTo>
                        <a:lnTo>
                          <a:pt x="55" y="89"/>
                        </a:lnTo>
                        <a:lnTo>
                          <a:pt x="59" y="84"/>
                        </a:lnTo>
                        <a:lnTo>
                          <a:pt x="63" y="76"/>
                        </a:lnTo>
                        <a:lnTo>
                          <a:pt x="67" y="70"/>
                        </a:lnTo>
                        <a:lnTo>
                          <a:pt x="72" y="65"/>
                        </a:lnTo>
                        <a:lnTo>
                          <a:pt x="78" y="61"/>
                        </a:lnTo>
                        <a:lnTo>
                          <a:pt x="82" y="55"/>
                        </a:lnTo>
                        <a:lnTo>
                          <a:pt x="89" y="51"/>
                        </a:lnTo>
                        <a:lnTo>
                          <a:pt x="95" y="48"/>
                        </a:lnTo>
                        <a:lnTo>
                          <a:pt x="103" y="44"/>
                        </a:lnTo>
                        <a:lnTo>
                          <a:pt x="105" y="42"/>
                        </a:lnTo>
                        <a:lnTo>
                          <a:pt x="109" y="42"/>
                        </a:lnTo>
                        <a:lnTo>
                          <a:pt x="112" y="40"/>
                        </a:lnTo>
                        <a:lnTo>
                          <a:pt x="118" y="40"/>
                        </a:lnTo>
                        <a:lnTo>
                          <a:pt x="122" y="38"/>
                        </a:lnTo>
                        <a:lnTo>
                          <a:pt x="126" y="38"/>
                        </a:lnTo>
                        <a:lnTo>
                          <a:pt x="129" y="38"/>
                        </a:lnTo>
                        <a:lnTo>
                          <a:pt x="135" y="38"/>
                        </a:lnTo>
                        <a:lnTo>
                          <a:pt x="139" y="38"/>
                        </a:lnTo>
                        <a:lnTo>
                          <a:pt x="143" y="38"/>
                        </a:lnTo>
                        <a:lnTo>
                          <a:pt x="148" y="38"/>
                        </a:lnTo>
                        <a:lnTo>
                          <a:pt x="152" y="40"/>
                        </a:lnTo>
                        <a:lnTo>
                          <a:pt x="158" y="40"/>
                        </a:lnTo>
                        <a:lnTo>
                          <a:pt x="164" y="42"/>
                        </a:lnTo>
                        <a:lnTo>
                          <a:pt x="167" y="44"/>
                        </a:lnTo>
                        <a:lnTo>
                          <a:pt x="173" y="46"/>
                        </a:lnTo>
                        <a:lnTo>
                          <a:pt x="179" y="48"/>
                        </a:lnTo>
                        <a:lnTo>
                          <a:pt x="185" y="49"/>
                        </a:lnTo>
                        <a:lnTo>
                          <a:pt x="188" y="51"/>
                        </a:lnTo>
                        <a:lnTo>
                          <a:pt x="194" y="55"/>
                        </a:lnTo>
                        <a:lnTo>
                          <a:pt x="196" y="57"/>
                        </a:lnTo>
                        <a:lnTo>
                          <a:pt x="202" y="59"/>
                        </a:lnTo>
                        <a:lnTo>
                          <a:pt x="205" y="63"/>
                        </a:lnTo>
                        <a:lnTo>
                          <a:pt x="207" y="65"/>
                        </a:lnTo>
                        <a:lnTo>
                          <a:pt x="213" y="70"/>
                        </a:lnTo>
                        <a:lnTo>
                          <a:pt x="219" y="78"/>
                        </a:lnTo>
                        <a:lnTo>
                          <a:pt x="225" y="84"/>
                        </a:lnTo>
                        <a:lnTo>
                          <a:pt x="228" y="91"/>
                        </a:lnTo>
                        <a:lnTo>
                          <a:pt x="230" y="97"/>
                        </a:lnTo>
                        <a:lnTo>
                          <a:pt x="232" y="106"/>
                        </a:lnTo>
                        <a:lnTo>
                          <a:pt x="234" y="112"/>
                        </a:lnTo>
                        <a:lnTo>
                          <a:pt x="234" y="120"/>
                        </a:lnTo>
                        <a:lnTo>
                          <a:pt x="234" y="124"/>
                        </a:lnTo>
                        <a:lnTo>
                          <a:pt x="234" y="127"/>
                        </a:lnTo>
                        <a:lnTo>
                          <a:pt x="234" y="131"/>
                        </a:lnTo>
                        <a:lnTo>
                          <a:pt x="234" y="137"/>
                        </a:lnTo>
                        <a:lnTo>
                          <a:pt x="232" y="139"/>
                        </a:lnTo>
                        <a:lnTo>
                          <a:pt x="232" y="143"/>
                        </a:lnTo>
                        <a:lnTo>
                          <a:pt x="232" y="148"/>
                        </a:lnTo>
                        <a:lnTo>
                          <a:pt x="232" y="152"/>
                        </a:lnTo>
                        <a:lnTo>
                          <a:pt x="228" y="160"/>
                        </a:lnTo>
                        <a:lnTo>
                          <a:pt x="226" y="165"/>
                        </a:lnTo>
                        <a:lnTo>
                          <a:pt x="223" y="173"/>
                        </a:lnTo>
                        <a:lnTo>
                          <a:pt x="221" y="181"/>
                        </a:lnTo>
                        <a:lnTo>
                          <a:pt x="217" y="188"/>
                        </a:lnTo>
                        <a:lnTo>
                          <a:pt x="213" y="194"/>
                        </a:lnTo>
                        <a:lnTo>
                          <a:pt x="207" y="202"/>
                        </a:lnTo>
                        <a:lnTo>
                          <a:pt x="205" y="207"/>
                        </a:lnTo>
                        <a:lnTo>
                          <a:pt x="200" y="213"/>
                        </a:lnTo>
                        <a:lnTo>
                          <a:pt x="196" y="219"/>
                        </a:lnTo>
                        <a:lnTo>
                          <a:pt x="190" y="224"/>
                        </a:lnTo>
                        <a:lnTo>
                          <a:pt x="186" y="228"/>
                        </a:lnTo>
                        <a:lnTo>
                          <a:pt x="181" y="232"/>
                        </a:lnTo>
                        <a:lnTo>
                          <a:pt x="177" y="236"/>
                        </a:lnTo>
                        <a:lnTo>
                          <a:pt x="173" y="240"/>
                        </a:lnTo>
                        <a:lnTo>
                          <a:pt x="169" y="243"/>
                        </a:lnTo>
                        <a:lnTo>
                          <a:pt x="169" y="245"/>
                        </a:lnTo>
                        <a:lnTo>
                          <a:pt x="169" y="251"/>
                        </a:lnTo>
                        <a:lnTo>
                          <a:pt x="169" y="255"/>
                        </a:lnTo>
                        <a:lnTo>
                          <a:pt x="171" y="257"/>
                        </a:lnTo>
                        <a:lnTo>
                          <a:pt x="173" y="260"/>
                        </a:lnTo>
                        <a:lnTo>
                          <a:pt x="177" y="264"/>
                        </a:lnTo>
                        <a:lnTo>
                          <a:pt x="181" y="266"/>
                        </a:lnTo>
                        <a:lnTo>
                          <a:pt x="185" y="268"/>
                        </a:lnTo>
                        <a:lnTo>
                          <a:pt x="188" y="268"/>
                        </a:lnTo>
                        <a:lnTo>
                          <a:pt x="196" y="264"/>
                        </a:lnTo>
                        <a:lnTo>
                          <a:pt x="200" y="262"/>
                        </a:lnTo>
                        <a:lnTo>
                          <a:pt x="204" y="260"/>
                        </a:lnTo>
                        <a:lnTo>
                          <a:pt x="207" y="259"/>
                        </a:lnTo>
                        <a:lnTo>
                          <a:pt x="211" y="255"/>
                        </a:lnTo>
                        <a:lnTo>
                          <a:pt x="217" y="251"/>
                        </a:lnTo>
                        <a:lnTo>
                          <a:pt x="223" y="247"/>
                        </a:lnTo>
                        <a:lnTo>
                          <a:pt x="226" y="241"/>
                        </a:lnTo>
                        <a:lnTo>
                          <a:pt x="232" y="23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rgbClr val="000000"/>
                      </a:gs>
                      <a:gs pos="100000">
                        <a:srgbClr val="595959"/>
                      </a:gs>
                    </a:gsLst>
                    <a:lin ang="0"/>
                  </a:gradFill>
                  <a:ln w="0">
                    <a:noFill/>
                  </a:ln>
                  <a:effectLst>
                    <a:outerShdw dist="38183" dir="2700000">
                      <a:srgbClr val="000000">
                        <a:alpha val="40000"/>
                      </a:srgbClr>
                    </a:outerShdw>
                  </a:effectLst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minor"/>
                </p:style>
              </p:sp>
            </p:grpSp>
            <p:grpSp>
              <p:nvGrpSpPr>
                <p:cNvPr id="176" name="Gruppe 150"/>
                <p:cNvGrpSpPr/>
                <p:nvPr/>
              </p:nvGrpSpPr>
              <p:grpSpPr>
                <a:xfrm>
                  <a:off x="3072600" y="1293840"/>
                  <a:ext cx="455760" cy="352440"/>
                  <a:chOff x="3072600" y="1293840"/>
                  <a:chExt cx="455760" cy="352440"/>
                </a:xfrm>
              </p:grpSpPr>
              <p:grpSp>
                <p:nvGrpSpPr>
                  <p:cNvPr id="177" name="Freeform 149"/>
                  <p:cNvGrpSpPr/>
                  <p:nvPr/>
                </p:nvGrpSpPr>
                <p:grpSpPr>
                  <a:xfrm>
                    <a:off x="3345840" y="1553400"/>
                    <a:ext cx="182520" cy="92880"/>
                    <a:chOff x="3345840" y="1553400"/>
                    <a:chExt cx="182520" cy="92880"/>
                  </a:xfrm>
                </p:grpSpPr>
                <p:pic>
                  <p:nvPicPr>
                    <p:cNvPr id="178" name="Freeform 149"/>
                    <p:cNvPicPr/>
                    <p:nvPr/>
                  </p:nvPicPr>
                  <p:blipFill>
                    <a:blip r:embed="rId7"/>
                    <a:stretch/>
                  </p:blipFill>
                  <p:spPr>
                    <a:xfrm>
                      <a:off x="3345840" y="1553400"/>
                      <a:ext cx="182520" cy="92880"/>
                    </a:xfrm>
                    <a:prstGeom prst="rect">
                      <a:avLst/>
                    </a:prstGeom>
                    <a:ln w="0">
                      <a:noFill/>
                    </a:ln>
                  </p:spPr>
                </p:pic>
                <p:sp>
                  <p:nvSpPr>
                    <p:cNvPr id="179" name="Freeform 178"/>
                    <p:cNvSpPr/>
                    <p:nvPr/>
                  </p:nvSpPr>
                  <p:spPr>
                    <a:xfrm>
                      <a:off x="3355200" y="1565640"/>
                      <a:ext cx="162720" cy="6948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1600" h="21600">
                          <a:moveTo>
                            <a:pt x="0" y="0"/>
                          </a:moveTo>
                          <a:lnTo>
                            <a:pt x="21600" y="0"/>
                          </a:lnTo>
                          <a:lnTo>
                            <a:pt x="21600" y="21600"/>
                          </a:lnTo>
                          <a:lnTo>
                            <a:pt x="0" y="21600"/>
                          </a:lnTo>
                          <a:lnTo>
                            <a:pt x="0" y="0"/>
                          </a:lnTo>
                          <a:close/>
                        </a:path>
                      </a:pathLst>
                    </a:custGeom>
                    <a:noFill/>
                    <a:ln w="0">
                      <a:noFill/>
                    </a:ln>
                  </p:spPr>
                  <p:style>
                    <a:lnRef idx="0">
                      <a:scrgbClr r="0" g="0" b="0"/>
                    </a:lnRef>
                    <a:fillRef idx="0">
                      <a:scrgbClr r="0" g="0" b="0"/>
                    </a:fillRef>
                    <a:effectRef idx="0">
                      <a:scrgbClr r="0" g="0" b="0"/>
                    </a:effectRef>
                    <a:fontRef idx="minor"/>
                  </p:style>
                </p:sp>
              </p:grpSp>
              <p:sp>
                <p:nvSpPr>
                  <p:cNvPr id="180" name="Freeform 191"/>
                  <p:cNvSpPr/>
                  <p:nvPr/>
                </p:nvSpPr>
                <p:spPr>
                  <a:xfrm>
                    <a:off x="3072600" y="1293840"/>
                    <a:ext cx="397800" cy="32148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78" h="268">
                        <a:moveTo>
                          <a:pt x="232" y="238"/>
                        </a:moveTo>
                        <a:lnTo>
                          <a:pt x="234" y="234"/>
                        </a:lnTo>
                        <a:lnTo>
                          <a:pt x="238" y="230"/>
                        </a:lnTo>
                        <a:lnTo>
                          <a:pt x="240" y="226"/>
                        </a:lnTo>
                        <a:lnTo>
                          <a:pt x="244" y="224"/>
                        </a:lnTo>
                        <a:lnTo>
                          <a:pt x="245" y="219"/>
                        </a:lnTo>
                        <a:lnTo>
                          <a:pt x="249" y="215"/>
                        </a:lnTo>
                        <a:lnTo>
                          <a:pt x="253" y="207"/>
                        </a:lnTo>
                        <a:lnTo>
                          <a:pt x="257" y="202"/>
                        </a:lnTo>
                        <a:lnTo>
                          <a:pt x="261" y="196"/>
                        </a:lnTo>
                        <a:lnTo>
                          <a:pt x="264" y="188"/>
                        </a:lnTo>
                        <a:lnTo>
                          <a:pt x="266" y="181"/>
                        </a:lnTo>
                        <a:lnTo>
                          <a:pt x="270" y="173"/>
                        </a:lnTo>
                        <a:lnTo>
                          <a:pt x="272" y="169"/>
                        </a:lnTo>
                        <a:lnTo>
                          <a:pt x="272" y="165"/>
                        </a:lnTo>
                        <a:lnTo>
                          <a:pt x="274" y="162"/>
                        </a:lnTo>
                        <a:lnTo>
                          <a:pt x="276" y="158"/>
                        </a:lnTo>
                        <a:lnTo>
                          <a:pt x="276" y="152"/>
                        </a:lnTo>
                        <a:lnTo>
                          <a:pt x="276" y="148"/>
                        </a:lnTo>
                        <a:lnTo>
                          <a:pt x="278" y="143"/>
                        </a:lnTo>
                        <a:lnTo>
                          <a:pt x="278" y="139"/>
                        </a:lnTo>
                        <a:lnTo>
                          <a:pt x="278" y="133"/>
                        </a:lnTo>
                        <a:lnTo>
                          <a:pt x="278" y="129"/>
                        </a:lnTo>
                        <a:lnTo>
                          <a:pt x="278" y="125"/>
                        </a:lnTo>
                        <a:lnTo>
                          <a:pt x="278" y="122"/>
                        </a:lnTo>
                        <a:lnTo>
                          <a:pt x="276" y="116"/>
                        </a:lnTo>
                        <a:lnTo>
                          <a:pt x="276" y="112"/>
                        </a:lnTo>
                        <a:lnTo>
                          <a:pt x="274" y="106"/>
                        </a:lnTo>
                        <a:lnTo>
                          <a:pt x="274" y="103"/>
                        </a:lnTo>
                        <a:lnTo>
                          <a:pt x="272" y="97"/>
                        </a:lnTo>
                        <a:lnTo>
                          <a:pt x="270" y="93"/>
                        </a:lnTo>
                        <a:lnTo>
                          <a:pt x="268" y="87"/>
                        </a:lnTo>
                        <a:lnTo>
                          <a:pt x="266" y="84"/>
                        </a:lnTo>
                        <a:lnTo>
                          <a:pt x="263" y="78"/>
                        </a:lnTo>
                        <a:lnTo>
                          <a:pt x="261" y="72"/>
                        </a:lnTo>
                        <a:lnTo>
                          <a:pt x="257" y="67"/>
                        </a:lnTo>
                        <a:lnTo>
                          <a:pt x="253" y="63"/>
                        </a:lnTo>
                        <a:lnTo>
                          <a:pt x="249" y="59"/>
                        </a:lnTo>
                        <a:lnTo>
                          <a:pt x="245" y="53"/>
                        </a:lnTo>
                        <a:lnTo>
                          <a:pt x="242" y="48"/>
                        </a:lnTo>
                        <a:lnTo>
                          <a:pt x="236" y="44"/>
                        </a:lnTo>
                        <a:lnTo>
                          <a:pt x="230" y="40"/>
                        </a:lnTo>
                        <a:lnTo>
                          <a:pt x="225" y="34"/>
                        </a:lnTo>
                        <a:lnTo>
                          <a:pt x="219" y="29"/>
                        </a:lnTo>
                        <a:lnTo>
                          <a:pt x="213" y="25"/>
                        </a:lnTo>
                        <a:lnTo>
                          <a:pt x="205" y="21"/>
                        </a:lnTo>
                        <a:lnTo>
                          <a:pt x="198" y="17"/>
                        </a:lnTo>
                        <a:lnTo>
                          <a:pt x="190" y="11"/>
                        </a:lnTo>
                        <a:lnTo>
                          <a:pt x="183" y="8"/>
                        </a:lnTo>
                        <a:lnTo>
                          <a:pt x="181" y="8"/>
                        </a:lnTo>
                        <a:lnTo>
                          <a:pt x="181" y="6"/>
                        </a:lnTo>
                        <a:lnTo>
                          <a:pt x="177" y="6"/>
                        </a:lnTo>
                        <a:lnTo>
                          <a:pt x="173" y="6"/>
                        </a:lnTo>
                        <a:lnTo>
                          <a:pt x="169" y="4"/>
                        </a:lnTo>
                        <a:lnTo>
                          <a:pt x="164" y="4"/>
                        </a:lnTo>
                        <a:lnTo>
                          <a:pt x="158" y="4"/>
                        </a:lnTo>
                        <a:lnTo>
                          <a:pt x="152" y="4"/>
                        </a:lnTo>
                        <a:lnTo>
                          <a:pt x="143" y="2"/>
                        </a:lnTo>
                        <a:lnTo>
                          <a:pt x="137" y="0"/>
                        </a:lnTo>
                        <a:lnTo>
                          <a:pt x="133" y="0"/>
                        </a:lnTo>
                        <a:lnTo>
                          <a:pt x="129" y="0"/>
                        </a:lnTo>
                        <a:lnTo>
                          <a:pt x="124" y="0"/>
                        </a:lnTo>
                        <a:lnTo>
                          <a:pt x="122" y="2"/>
                        </a:lnTo>
                        <a:lnTo>
                          <a:pt x="116" y="2"/>
                        </a:lnTo>
                        <a:lnTo>
                          <a:pt x="112" y="2"/>
                        </a:lnTo>
                        <a:lnTo>
                          <a:pt x="107" y="2"/>
                        </a:lnTo>
                        <a:lnTo>
                          <a:pt x="103" y="4"/>
                        </a:lnTo>
                        <a:lnTo>
                          <a:pt x="99" y="4"/>
                        </a:lnTo>
                        <a:lnTo>
                          <a:pt x="95" y="4"/>
                        </a:lnTo>
                        <a:lnTo>
                          <a:pt x="91" y="6"/>
                        </a:lnTo>
                        <a:lnTo>
                          <a:pt x="86" y="8"/>
                        </a:lnTo>
                        <a:lnTo>
                          <a:pt x="82" y="8"/>
                        </a:lnTo>
                        <a:lnTo>
                          <a:pt x="76" y="10"/>
                        </a:lnTo>
                        <a:lnTo>
                          <a:pt x="72" y="10"/>
                        </a:lnTo>
                        <a:lnTo>
                          <a:pt x="69" y="11"/>
                        </a:lnTo>
                        <a:lnTo>
                          <a:pt x="63" y="13"/>
                        </a:lnTo>
                        <a:lnTo>
                          <a:pt x="59" y="15"/>
                        </a:lnTo>
                        <a:lnTo>
                          <a:pt x="55" y="17"/>
                        </a:lnTo>
                        <a:lnTo>
                          <a:pt x="51" y="21"/>
                        </a:lnTo>
                        <a:lnTo>
                          <a:pt x="46" y="23"/>
                        </a:lnTo>
                        <a:lnTo>
                          <a:pt x="42" y="25"/>
                        </a:lnTo>
                        <a:lnTo>
                          <a:pt x="38" y="29"/>
                        </a:lnTo>
                        <a:lnTo>
                          <a:pt x="36" y="32"/>
                        </a:lnTo>
                        <a:lnTo>
                          <a:pt x="31" y="36"/>
                        </a:lnTo>
                        <a:lnTo>
                          <a:pt x="29" y="40"/>
                        </a:lnTo>
                        <a:lnTo>
                          <a:pt x="25" y="44"/>
                        </a:lnTo>
                        <a:lnTo>
                          <a:pt x="23" y="48"/>
                        </a:lnTo>
                        <a:lnTo>
                          <a:pt x="19" y="53"/>
                        </a:lnTo>
                        <a:lnTo>
                          <a:pt x="15" y="57"/>
                        </a:lnTo>
                        <a:lnTo>
                          <a:pt x="13" y="61"/>
                        </a:lnTo>
                        <a:lnTo>
                          <a:pt x="12" y="67"/>
                        </a:lnTo>
                        <a:lnTo>
                          <a:pt x="10" y="72"/>
                        </a:lnTo>
                        <a:lnTo>
                          <a:pt x="8" y="78"/>
                        </a:lnTo>
                        <a:lnTo>
                          <a:pt x="4" y="84"/>
                        </a:lnTo>
                        <a:lnTo>
                          <a:pt x="4" y="91"/>
                        </a:lnTo>
                        <a:lnTo>
                          <a:pt x="2" y="97"/>
                        </a:lnTo>
                        <a:lnTo>
                          <a:pt x="2" y="105"/>
                        </a:lnTo>
                        <a:lnTo>
                          <a:pt x="0" y="112"/>
                        </a:lnTo>
                        <a:lnTo>
                          <a:pt x="0" y="120"/>
                        </a:lnTo>
                        <a:lnTo>
                          <a:pt x="0" y="127"/>
                        </a:lnTo>
                        <a:lnTo>
                          <a:pt x="0" y="137"/>
                        </a:lnTo>
                        <a:lnTo>
                          <a:pt x="0" y="145"/>
                        </a:lnTo>
                        <a:lnTo>
                          <a:pt x="2" y="154"/>
                        </a:lnTo>
                        <a:lnTo>
                          <a:pt x="31" y="152"/>
                        </a:lnTo>
                        <a:lnTo>
                          <a:pt x="31" y="150"/>
                        </a:lnTo>
                        <a:lnTo>
                          <a:pt x="31" y="146"/>
                        </a:lnTo>
                        <a:lnTo>
                          <a:pt x="32" y="141"/>
                        </a:lnTo>
                        <a:lnTo>
                          <a:pt x="32" y="137"/>
                        </a:lnTo>
                        <a:lnTo>
                          <a:pt x="34" y="133"/>
                        </a:lnTo>
                        <a:lnTo>
                          <a:pt x="36" y="129"/>
                        </a:lnTo>
                        <a:lnTo>
                          <a:pt x="38" y="124"/>
                        </a:lnTo>
                        <a:lnTo>
                          <a:pt x="40" y="118"/>
                        </a:lnTo>
                        <a:lnTo>
                          <a:pt x="42" y="112"/>
                        </a:lnTo>
                        <a:lnTo>
                          <a:pt x="46" y="106"/>
                        </a:lnTo>
                        <a:lnTo>
                          <a:pt x="48" y="101"/>
                        </a:lnTo>
                        <a:lnTo>
                          <a:pt x="51" y="95"/>
                        </a:lnTo>
                        <a:lnTo>
                          <a:pt x="55" y="89"/>
                        </a:lnTo>
                        <a:lnTo>
                          <a:pt x="59" y="84"/>
                        </a:lnTo>
                        <a:lnTo>
                          <a:pt x="63" y="76"/>
                        </a:lnTo>
                        <a:lnTo>
                          <a:pt x="67" y="70"/>
                        </a:lnTo>
                        <a:lnTo>
                          <a:pt x="72" y="65"/>
                        </a:lnTo>
                        <a:lnTo>
                          <a:pt x="78" y="61"/>
                        </a:lnTo>
                        <a:lnTo>
                          <a:pt x="82" y="55"/>
                        </a:lnTo>
                        <a:lnTo>
                          <a:pt x="89" y="51"/>
                        </a:lnTo>
                        <a:lnTo>
                          <a:pt x="95" y="48"/>
                        </a:lnTo>
                        <a:lnTo>
                          <a:pt x="103" y="44"/>
                        </a:lnTo>
                        <a:lnTo>
                          <a:pt x="105" y="42"/>
                        </a:lnTo>
                        <a:lnTo>
                          <a:pt x="109" y="42"/>
                        </a:lnTo>
                        <a:lnTo>
                          <a:pt x="112" y="40"/>
                        </a:lnTo>
                        <a:lnTo>
                          <a:pt x="118" y="40"/>
                        </a:lnTo>
                        <a:lnTo>
                          <a:pt x="122" y="38"/>
                        </a:lnTo>
                        <a:lnTo>
                          <a:pt x="126" y="38"/>
                        </a:lnTo>
                        <a:lnTo>
                          <a:pt x="129" y="38"/>
                        </a:lnTo>
                        <a:lnTo>
                          <a:pt x="135" y="38"/>
                        </a:lnTo>
                        <a:lnTo>
                          <a:pt x="139" y="38"/>
                        </a:lnTo>
                        <a:lnTo>
                          <a:pt x="143" y="38"/>
                        </a:lnTo>
                        <a:lnTo>
                          <a:pt x="148" y="38"/>
                        </a:lnTo>
                        <a:lnTo>
                          <a:pt x="152" y="40"/>
                        </a:lnTo>
                        <a:lnTo>
                          <a:pt x="158" y="40"/>
                        </a:lnTo>
                        <a:lnTo>
                          <a:pt x="164" y="42"/>
                        </a:lnTo>
                        <a:lnTo>
                          <a:pt x="167" y="44"/>
                        </a:lnTo>
                        <a:lnTo>
                          <a:pt x="173" y="46"/>
                        </a:lnTo>
                        <a:lnTo>
                          <a:pt x="179" y="48"/>
                        </a:lnTo>
                        <a:lnTo>
                          <a:pt x="185" y="49"/>
                        </a:lnTo>
                        <a:lnTo>
                          <a:pt x="188" y="51"/>
                        </a:lnTo>
                        <a:lnTo>
                          <a:pt x="194" y="55"/>
                        </a:lnTo>
                        <a:lnTo>
                          <a:pt x="196" y="57"/>
                        </a:lnTo>
                        <a:lnTo>
                          <a:pt x="202" y="59"/>
                        </a:lnTo>
                        <a:lnTo>
                          <a:pt x="205" y="63"/>
                        </a:lnTo>
                        <a:lnTo>
                          <a:pt x="207" y="65"/>
                        </a:lnTo>
                        <a:lnTo>
                          <a:pt x="213" y="70"/>
                        </a:lnTo>
                        <a:lnTo>
                          <a:pt x="219" y="78"/>
                        </a:lnTo>
                        <a:lnTo>
                          <a:pt x="225" y="84"/>
                        </a:lnTo>
                        <a:lnTo>
                          <a:pt x="228" y="91"/>
                        </a:lnTo>
                        <a:lnTo>
                          <a:pt x="230" y="97"/>
                        </a:lnTo>
                        <a:lnTo>
                          <a:pt x="232" y="106"/>
                        </a:lnTo>
                        <a:lnTo>
                          <a:pt x="234" y="112"/>
                        </a:lnTo>
                        <a:lnTo>
                          <a:pt x="234" y="120"/>
                        </a:lnTo>
                        <a:lnTo>
                          <a:pt x="234" y="124"/>
                        </a:lnTo>
                        <a:lnTo>
                          <a:pt x="234" y="127"/>
                        </a:lnTo>
                        <a:lnTo>
                          <a:pt x="234" y="131"/>
                        </a:lnTo>
                        <a:lnTo>
                          <a:pt x="234" y="137"/>
                        </a:lnTo>
                        <a:lnTo>
                          <a:pt x="232" y="139"/>
                        </a:lnTo>
                        <a:lnTo>
                          <a:pt x="232" y="143"/>
                        </a:lnTo>
                        <a:lnTo>
                          <a:pt x="232" y="148"/>
                        </a:lnTo>
                        <a:lnTo>
                          <a:pt x="232" y="152"/>
                        </a:lnTo>
                        <a:lnTo>
                          <a:pt x="228" y="160"/>
                        </a:lnTo>
                        <a:lnTo>
                          <a:pt x="226" y="165"/>
                        </a:lnTo>
                        <a:lnTo>
                          <a:pt x="223" y="173"/>
                        </a:lnTo>
                        <a:lnTo>
                          <a:pt x="221" y="181"/>
                        </a:lnTo>
                        <a:lnTo>
                          <a:pt x="217" y="188"/>
                        </a:lnTo>
                        <a:lnTo>
                          <a:pt x="213" y="194"/>
                        </a:lnTo>
                        <a:lnTo>
                          <a:pt x="207" y="202"/>
                        </a:lnTo>
                        <a:lnTo>
                          <a:pt x="205" y="207"/>
                        </a:lnTo>
                        <a:lnTo>
                          <a:pt x="200" y="213"/>
                        </a:lnTo>
                        <a:lnTo>
                          <a:pt x="196" y="219"/>
                        </a:lnTo>
                        <a:lnTo>
                          <a:pt x="190" y="224"/>
                        </a:lnTo>
                        <a:lnTo>
                          <a:pt x="186" y="228"/>
                        </a:lnTo>
                        <a:lnTo>
                          <a:pt x="181" y="232"/>
                        </a:lnTo>
                        <a:lnTo>
                          <a:pt x="177" y="236"/>
                        </a:lnTo>
                        <a:lnTo>
                          <a:pt x="173" y="240"/>
                        </a:lnTo>
                        <a:lnTo>
                          <a:pt x="169" y="243"/>
                        </a:lnTo>
                        <a:lnTo>
                          <a:pt x="169" y="245"/>
                        </a:lnTo>
                        <a:lnTo>
                          <a:pt x="169" y="251"/>
                        </a:lnTo>
                        <a:lnTo>
                          <a:pt x="169" y="255"/>
                        </a:lnTo>
                        <a:lnTo>
                          <a:pt x="171" y="257"/>
                        </a:lnTo>
                        <a:lnTo>
                          <a:pt x="173" y="260"/>
                        </a:lnTo>
                        <a:lnTo>
                          <a:pt x="177" y="264"/>
                        </a:lnTo>
                        <a:lnTo>
                          <a:pt x="181" y="266"/>
                        </a:lnTo>
                        <a:lnTo>
                          <a:pt x="185" y="268"/>
                        </a:lnTo>
                        <a:lnTo>
                          <a:pt x="188" y="268"/>
                        </a:lnTo>
                        <a:lnTo>
                          <a:pt x="196" y="264"/>
                        </a:lnTo>
                        <a:lnTo>
                          <a:pt x="200" y="262"/>
                        </a:lnTo>
                        <a:lnTo>
                          <a:pt x="204" y="260"/>
                        </a:lnTo>
                        <a:lnTo>
                          <a:pt x="207" y="259"/>
                        </a:lnTo>
                        <a:lnTo>
                          <a:pt x="211" y="255"/>
                        </a:lnTo>
                        <a:lnTo>
                          <a:pt x="217" y="251"/>
                        </a:lnTo>
                        <a:lnTo>
                          <a:pt x="223" y="247"/>
                        </a:lnTo>
                        <a:lnTo>
                          <a:pt x="226" y="241"/>
                        </a:lnTo>
                        <a:lnTo>
                          <a:pt x="232" y="23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rgbClr val="000000"/>
                      </a:gs>
                      <a:gs pos="100000">
                        <a:srgbClr val="595959"/>
                      </a:gs>
                    </a:gsLst>
                    <a:lin ang="0"/>
                  </a:gradFill>
                  <a:ln w="0">
                    <a:noFill/>
                  </a:ln>
                  <a:effectLst>
                    <a:outerShdw dist="38183" dir="2700000">
                      <a:srgbClr val="000000">
                        <a:alpha val="40000"/>
                      </a:srgbClr>
                    </a:outerShdw>
                  </a:effectLst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minor"/>
                </p:style>
              </p:sp>
            </p:grpSp>
            <p:grpSp>
              <p:nvGrpSpPr>
                <p:cNvPr id="181" name="Gruppe 153"/>
                <p:cNvGrpSpPr/>
                <p:nvPr/>
              </p:nvGrpSpPr>
              <p:grpSpPr>
                <a:xfrm>
                  <a:off x="2745720" y="1293840"/>
                  <a:ext cx="455760" cy="352440"/>
                  <a:chOff x="2745720" y="1293840"/>
                  <a:chExt cx="455760" cy="352440"/>
                </a:xfrm>
              </p:grpSpPr>
              <p:grpSp>
                <p:nvGrpSpPr>
                  <p:cNvPr id="182" name="Freeform 149"/>
                  <p:cNvGrpSpPr/>
                  <p:nvPr/>
                </p:nvGrpSpPr>
                <p:grpSpPr>
                  <a:xfrm>
                    <a:off x="3036960" y="1553400"/>
                    <a:ext cx="164520" cy="92880"/>
                    <a:chOff x="3036960" y="1553400"/>
                    <a:chExt cx="164520" cy="92880"/>
                  </a:xfrm>
                </p:grpSpPr>
                <p:pic>
                  <p:nvPicPr>
                    <p:cNvPr id="183" name="Freeform 149"/>
                    <p:cNvPicPr/>
                    <p:nvPr/>
                  </p:nvPicPr>
                  <p:blipFill>
                    <a:blip r:embed="rId8"/>
                    <a:stretch/>
                  </p:blipFill>
                  <p:spPr>
                    <a:xfrm>
                      <a:off x="3036960" y="1553400"/>
                      <a:ext cx="164520" cy="92880"/>
                    </a:xfrm>
                    <a:prstGeom prst="rect">
                      <a:avLst/>
                    </a:prstGeom>
                    <a:ln w="0">
                      <a:noFill/>
                    </a:ln>
                  </p:spPr>
                </p:pic>
                <p:sp>
                  <p:nvSpPr>
                    <p:cNvPr id="184" name="Freeform 183"/>
                    <p:cNvSpPr/>
                    <p:nvPr/>
                  </p:nvSpPr>
                  <p:spPr>
                    <a:xfrm>
                      <a:off x="3047400" y="1565640"/>
                      <a:ext cx="141840" cy="6948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1600" h="21600">
                          <a:moveTo>
                            <a:pt x="0" y="0"/>
                          </a:moveTo>
                          <a:lnTo>
                            <a:pt x="21600" y="0"/>
                          </a:lnTo>
                          <a:lnTo>
                            <a:pt x="21600" y="21600"/>
                          </a:lnTo>
                          <a:lnTo>
                            <a:pt x="0" y="21600"/>
                          </a:lnTo>
                          <a:lnTo>
                            <a:pt x="0" y="0"/>
                          </a:lnTo>
                          <a:close/>
                        </a:path>
                      </a:pathLst>
                    </a:custGeom>
                    <a:noFill/>
                    <a:ln w="0">
                      <a:noFill/>
                    </a:ln>
                  </p:spPr>
                  <p:style>
                    <a:lnRef idx="0">
                      <a:scrgbClr r="0" g="0" b="0"/>
                    </a:lnRef>
                    <a:fillRef idx="0">
                      <a:scrgbClr r="0" g="0" b="0"/>
                    </a:fillRef>
                    <a:effectRef idx="0">
                      <a:scrgbClr r="0" g="0" b="0"/>
                    </a:effectRef>
                    <a:fontRef idx="minor"/>
                  </p:style>
                </p:sp>
              </p:grpSp>
              <p:sp>
                <p:nvSpPr>
                  <p:cNvPr id="185" name="Freeform 191"/>
                  <p:cNvSpPr/>
                  <p:nvPr/>
                </p:nvSpPr>
                <p:spPr>
                  <a:xfrm>
                    <a:off x="2745720" y="1293840"/>
                    <a:ext cx="428400" cy="32148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78" h="268">
                        <a:moveTo>
                          <a:pt x="232" y="238"/>
                        </a:moveTo>
                        <a:lnTo>
                          <a:pt x="234" y="234"/>
                        </a:lnTo>
                        <a:lnTo>
                          <a:pt x="238" y="230"/>
                        </a:lnTo>
                        <a:lnTo>
                          <a:pt x="240" y="226"/>
                        </a:lnTo>
                        <a:lnTo>
                          <a:pt x="244" y="224"/>
                        </a:lnTo>
                        <a:lnTo>
                          <a:pt x="245" y="219"/>
                        </a:lnTo>
                        <a:lnTo>
                          <a:pt x="249" y="215"/>
                        </a:lnTo>
                        <a:lnTo>
                          <a:pt x="253" y="207"/>
                        </a:lnTo>
                        <a:lnTo>
                          <a:pt x="257" y="202"/>
                        </a:lnTo>
                        <a:lnTo>
                          <a:pt x="261" y="196"/>
                        </a:lnTo>
                        <a:lnTo>
                          <a:pt x="264" y="188"/>
                        </a:lnTo>
                        <a:lnTo>
                          <a:pt x="266" y="181"/>
                        </a:lnTo>
                        <a:lnTo>
                          <a:pt x="270" y="173"/>
                        </a:lnTo>
                        <a:lnTo>
                          <a:pt x="272" y="169"/>
                        </a:lnTo>
                        <a:lnTo>
                          <a:pt x="272" y="165"/>
                        </a:lnTo>
                        <a:lnTo>
                          <a:pt x="274" y="162"/>
                        </a:lnTo>
                        <a:lnTo>
                          <a:pt x="276" y="158"/>
                        </a:lnTo>
                        <a:lnTo>
                          <a:pt x="276" y="152"/>
                        </a:lnTo>
                        <a:lnTo>
                          <a:pt x="276" y="148"/>
                        </a:lnTo>
                        <a:lnTo>
                          <a:pt x="278" y="143"/>
                        </a:lnTo>
                        <a:lnTo>
                          <a:pt x="278" y="139"/>
                        </a:lnTo>
                        <a:lnTo>
                          <a:pt x="278" y="133"/>
                        </a:lnTo>
                        <a:lnTo>
                          <a:pt x="278" y="129"/>
                        </a:lnTo>
                        <a:lnTo>
                          <a:pt x="278" y="125"/>
                        </a:lnTo>
                        <a:lnTo>
                          <a:pt x="278" y="122"/>
                        </a:lnTo>
                        <a:lnTo>
                          <a:pt x="276" y="116"/>
                        </a:lnTo>
                        <a:lnTo>
                          <a:pt x="276" y="112"/>
                        </a:lnTo>
                        <a:lnTo>
                          <a:pt x="274" y="106"/>
                        </a:lnTo>
                        <a:lnTo>
                          <a:pt x="274" y="103"/>
                        </a:lnTo>
                        <a:lnTo>
                          <a:pt x="272" y="97"/>
                        </a:lnTo>
                        <a:lnTo>
                          <a:pt x="270" y="93"/>
                        </a:lnTo>
                        <a:lnTo>
                          <a:pt x="268" y="87"/>
                        </a:lnTo>
                        <a:lnTo>
                          <a:pt x="266" y="84"/>
                        </a:lnTo>
                        <a:lnTo>
                          <a:pt x="263" y="78"/>
                        </a:lnTo>
                        <a:lnTo>
                          <a:pt x="261" y="72"/>
                        </a:lnTo>
                        <a:lnTo>
                          <a:pt x="257" y="67"/>
                        </a:lnTo>
                        <a:lnTo>
                          <a:pt x="253" y="63"/>
                        </a:lnTo>
                        <a:lnTo>
                          <a:pt x="249" y="59"/>
                        </a:lnTo>
                        <a:lnTo>
                          <a:pt x="245" y="53"/>
                        </a:lnTo>
                        <a:lnTo>
                          <a:pt x="242" y="48"/>
                        </a:lnTo>
                        <a:lnTo>
                          <a:pt x="236" y="44"/>
                        </a:lnTo>
                        <a:lnTo>
                          <a:pt x="230" y="40"/>
                        </a:lnTo>
                        <a:lnTo>
                          <a:pt x="225" y="34"/>
                        </a:lnTo>
                        <a:lnTo>
                          <a:pt x="219" y="29"/>
                        </a:lnTo>
                        <a:lnTo>
                          <a:pt x="213" y="25"/>
                        </a:lnTo>
                        <a:lnTo>
                          <a:pt x="205" y="21"/>
                        </a:lnTo>
                        <a:lnTo>
                          <a:pt x="198" y="17"/>
                        </a:lnTo>
                        <a:lnTo>
                          <a:pt x="190" y="11"/>
                        </a:lnTo>
                        <a:lnTo>
                          <a:pt x="183" y="8"/>
                        </a:lnTo>
                        <a:lnTo>
                          <a:pt x="181" y="8"/>
                        </a:lnTo>
                        <a:lnTo>
                          <a:pt x="181" y="6"/>
                        </a:lnTo>
                        <a:lnTo>
                          <a:pt x="177" y="6"/>
                        </a:lnTo>
                        <a:lnTo>
                          <a:pt x="173" y="6"/>
                        </a:lnTo>
                        <a:lnTo>
                          <a:pt x="169" y="4"/>
                        </a:lnTo>
                        <a:lnTo>
                          <a:pt x="164" y="4"/>
                        </a:lnTo>
                        <a:lnTo>
                          <a:pt x="158" y="4"/>
                        </a:lnTo>
                        <a:lnTo>
                          <a:pt x="152" y="4"/>
                        </a:lnTo>
                        <a:lnTo>
                          <a:pt x="143" y="2"/>
                        </a:lnTo>
                        <a:lnTo>
                          <a:pt x="137" y="0"/>
                        </a:lnTo>
                        <a:lnTo>
                          <a:pt x="133" y="0"/>
                        </a:lnTo>
                        <a:lnTo>
                          <a:pt x="129" y="0"/>
                        </a:lnTo>
                        <a:lnTo>
                          <a:pt x="124" y="0"/>
                        </a:lnTo>
                        <a:lnTo>
                          <a:pt x="122" y="2"/>
                        </a:lnTo>
                        <a:lnTo>
                          <a:pt x="116" y="2"/>
                        </a:lnTo>
                        <a:lnTo>
                          <a:pt x="112" y="2"/>
                        </a:lnTo>
                        <a:lnTo>
                          <a:pt x="107" y="2"/>
                        </a:lnTo>
                        <a:lnTo>
                          <a:pt x="103" y="4"/>
                        </a:lnTo>
                        <a:lnTo>
                          <a:pt x="99" y="4"/>
                        </a:lnTo>
                        <a:lnTo>
                          <a:pt x="95" y="4"/>
                        </a:lnTo>
                        <a:lnTo>
                          <a:pt x="91" y="6"/>
                        </a:lnTo>
                        <a:lnTo>
                          <a:pt x="86" y="8"/>
                        </a:lnTo>
                        <a:lnTo>
                          <a:pt x="82" y="8"/>
                        </a:lnTo>
                        <a:lnTo>
                          <a:pt x="76" y="10"/>
                        </a:lnTo>
                        <a:lnTo>
                          <a:pt x="72" y="10"/>
                        </a:lnTo>
                        <a:lnTo>
                          <a:pt x="69" y="11"/>
                        </a:lnTo>
                        <a:lnTo>
                          <a:pt x="63" y="13"/>
                        </a:lnTo>
                        <a:lnTo>
                          <a:pt x="59" y="15"/>
                        </a:lnTo>
                        <a:lnTo>
                          <a:pt x="55" y="17"/>
                        </a:lnTo>
                        <a:lnTo>
                          <a:pt x="51" y="21"/>
                        </a:lnTo>
                        <a:lnTo>
                          <a:pt x="46" y="23"/>
                        </a:lnTo>
                        <a:lnTo>
                          <a:pt x="42" y="25"/>
                        </a:lnTo>
                        <a:lnTo>
                          <a:pt x="38" y="29"/>
                        </a:lnTo>
                        <a:lnTo>
                          <a:pt x="36" y="32"/>
                        </a:lnTo>
                        <a:lnTo>
                          <a:pt x="31" y="36"/>
                        </a:lnTo>
                        <a:lnTo>
                          <a:pt x="29" y="40"/>
                        </a:lnTo>
                        <a:lnTo>
                          <a:pt x="25" y="44"/>
                        </a:lnTo>
                        <a:lnTo>
                          <a:pt x="23" y="48"/>
                        </a:lnTo>
                        <a:lnTo>
                          <a:pt x="19" y="53"/>
                        </a:lnTo>
                        <a:lnTo>
                          <a:pt x="15" y="57"/>
                        </a:lnTo>
                        <a:lnTo>
                          <a:pt x="13" y="61"/>
                        </a:lnTo>
                        <a:lnTo>
                          <a:pt x="12" y="67"/>
                        </a:lnTo>
                        <a:lnTo>
                          <a:pt x="10" y="72"/>
                        </a:lnTo>
                        <a:lnTo>
                          <a:pt x="8" y="78"/>
                        </a:lnTo>
                        <a:lnTo>
                          <a:pt x="4" y="84"/>
                        </a:lnTo>
                        <a:lnTo>
                          <a:pt x="4" y="91"/>
                        </a:lnTo>
                        <a:lnTo>
                          <a:pt x="2" y="97"/>
                        </a:lnTo>
                        <a:lnTo>
                          <a:pt x="2" y="105"/>
                        </a:lnTo>
                        <a:lnTo>
                          <a:pt x="0" y="112"/>
                        </a:lnTo>
                        <a:lnTo>
                          <a:pt x="0" y="120"/>
                        </a:lnTo>
                        <a:lnTo>
                          <a:pt x="0" y="127"/>
                        </a:lnTo>
                        <a:lnTo>
                          <a:pt x="0" y="137"/>
                        </a:lnTo>
                        <a:lnTo>
                          <a:pt x="0" y="145"/>
                        </a:lnTo>
                        <a:lnTo>
                          <a:pt x="2" y="154"/>
                        </a:lnTo>
                        <a:lnTo>
                          <a:pt x="31" y="152"/>
                        </a:lnTo>
                        <a:lnTo>
                          <a:pt x="31" y="150"/>
                        </a:lnTo>
                        <a:lnTo>
                          <a:pt x="31" y="146"/>
                        </a:lnTo>
                        <a:lnTo>
                          <a:pt x="32" y="141"/>
                        </a:lnTo>
                        <a:lnTo>
                          <a:pt x="32" y="137"/>
                        </a:lnTo>
                        <a:lnTo>
                          <a:pt x="34" y="133"/>
                        </a:lnTo>
                        <a:lnTo>
                          <a:pt x="36" y="129"/>
                        </a:lnTo>
                        <a:lnTo>
                          <a:pt x="38" y="124"/>
                        </a:lnTo>
                        <a:lnTo>
                          <a:pt x="40" y="118"/>
                        </a:lnTo>
                        <a:lnTo>
                          <a:pt x="42" y="112"/>
                        </a:lnTo>
                        <a:lnTo>
                          <a:pt x="46" y="106"/>
                        </a:lnTo>
                        <a:lnTo>
                          <a:pt x="48" y="101"/>
                        </a:lnTo>
                        <a:lnTo>
                          <a:pt x="51" y="95"/>
                        </a:lnTo>
                        <a:lnTo>
                          <a:pt x="55" y="89"/>
                        </a:lnTo>
                        <a:lnTo>
                          <a:pt x="59" y="84"/>
                        </a:lnTo>
                        <a:lnTo>
                          <a:pt x="63" y="76"/>
                        </a:lnTo>
                        <a:lnTo>
                          <a:pt x="67" y="70"/>
                        </a:lnTo>
                        <a:lnTo>
                          <a:pt x="72" y="65"/>
                        </a:lnTo>
                        <a:lnTo>
                          <a:pt x="78" y="61"/>
                        </a:lnTo>
                        <a:lnTo>
                          <a:pt x="82" y="55"/>
                        </a:lnTo>
                        <a:lnTo>
                          <a:pt x="89" y="51"/>
                        </a:lnTo>
                        <a:lnTo>
                          <a:pt x="95" y="48"/>
                        </a:lnTo>
                        <a:lnTo>
                          <a:pt x="103" y="44"/>
                        </a:lnTo>
                        <a:lnTo>
                          <a:pt x="105" y="42"/>
                        </a:lnTo>
                        <a:lnTo>
                          <a:pt x="109" y="42"/>
                        </a:lnTo>
                        <a:lnTo>
                          <a:pt x="112" y="40"/>
                        </a:lnTo>
                        <a:lnTo>
                          <a:pt x="118" y="40"/>
                        </a:lnTo>
                        <a:lnTo>
                          <a:pt x="122" y="38"/>
                        </a:lnTo>
                        <a:lnTo>
                          <a:pt x="126" y="38"/>
                        </a:lnTo>
                        <a:lnTo>
                          <a:pt x="129" y="38"/>
                        </a:lnTo>
                        <a:lnTo>
                          <a:pt x="135" y="38"/>
                        </a:lnTo>
                        <a:lnTo>
                          <a:pt x="139" y="38"/>
                        </a:lnTo>
                        <a:lnTo>
                          <a:pt x="143" y="38"/>
                        </a:lnTo>
                        <a:lnTo>
                          <a:pt x="148" y="38"/>
                        </a:lnTo>
                        <a:lnTo>
                          <a:pt x="152" y="40"/>
                        </a:lnTo>
                        <a:lnTo>
                          <a:pt x="158" y="40"/>
                        </a:lnTo>
                        <a:lnTo>
                          <a:pt x="164" y="42"/>
                        </a:lnTo>
                        <a:lnTo>
                          <a:pt x="167" y="44"/>
                        </a:lnTo>
                        <a:lnTo>
                          <a:pt x="173" y="46"/>
                        </a:lnTo>
                        <a:lnTo>
                          <a:pt x="179" y="48"/>
                        </a:lnTo>
                        <a:lnTo>
                          <a:pt x="185" y="49"/>
                        </a:lnTo>
                        <a:lnTo>
                          <a:pt x="188" y="51"/>
                        </a:lnTo>
                        <a:lnTo>
                          <a:pt x="194" y="55"/>
                        </a:lnTo>
                        <a:lnTo>
                          <a:pt x="196" y="57"/>
                        </a:lnTo>
                        <a:lnTo>
                          <a:pt x="202" y="59"/>
                        </a:lnTo>
                        <a:lnTo>
                          <a:pt x="205" y="63"/>
                        </a:lnTo>
                        <a:lnTo>
                          <a:pt x="207" y="65"/>
                        </a:lnTo>
                        <a:lnTo>
                          <a:pt x="213" y="70"/>
                        </a:lnTo>
                        <a:lnTo>
                          <a:pt x="219" y="78"/>
                        </a:lnTo>
                        <a:lnTo>
                          <a:pt x="225" y="84"/>
                        </a:lnTo>
                        <a:lnTo>
                          <a:pt x="228" y="91"/>
                        </a:lnTo>
                        <a:lnTo>
                          <a:pt x="230" y="97"/>
                        </a:lnTo>
                        <a:lnTo>
                          <a:pt x="232" y="106"/>
                        </a:lnTo>
                        <a:lnTo>
                          <a:pt x="234" y="112"/>
                        </a:lnTo>
                        <a:lnTo>
                          <a:pt x="234" y="120"/>
                        </a:lnTo>
                        <a:lnTo>
                          <a:pt x="234" y="124"/>
                        </a:lnTo>
                        <a:lnTo>
                          <a:pt x="234" y="127"/>
                        </a:lnTo>
                        <a:lnTo>
                          <a:pt x="234" y="131"/>
                        </a:lnTo>
                        <a:lnTo>
                          <a:pt x="234" y="137"/>
                        </a:lnTo>
                        <a:lnTo>
                          <a:pt x="232" y="139"/>
                        </a:lnTo>
                        <a:lnTo>
                          <a:pt x="232" y="143"/>
                        </a:lnTo>
                        <a:lnTo>
                          <a:pt x="232" y="148"/>
                        </a:lnTo>
                        <a:lnTo>
                          <a:pt x="232" y="152"/>
                        </a:lnTo>
                        <a:lnTo>
                          <a:pt x="228" y="160"/>
                        </a:lnTo>
                        <a:lnTo>
                          <a:pt x="226" y="165"/>
                        </a:lnTo>
                        <a:lnTo>
                          <a:pt x="223" y="173"/>
                        </a:lnTo>
                        <a:lnTo>
                          <a:pt x="221" y="181"/>
                        </a:lnTo>
                        <a:lnTo>
                          <a:pt x="217" y="188"/>
                        </a:lnTo>
                        <a:lnTo>
                          <a:pt x="213" y="194"/>
                        </a:lnTo>
                        <a:lnTo>
                          <a:pt x="207" y="202"/>
                        </a:lnTo>
                        <a:lnTo>
                          <a:pt x="205" y="207"/>
                        </a:lnTo>
                        <a:lnTo>
                          <a:pt x="200" y="213"/>
                        </a:lnTo>
                        <a:lnTo>
                          <a:pt x="196" y="219"/>
                        </a:lnTo>
                        <a:lnTo>
                          <a:pt x="190" y="224"/>
                        </a:lnTo>
                        <a:lnTo>
                          <a:pt x="186" y="228"/>
                        </a:lnTo>
                        <a:lnTo>
                          <a:pt x="181" y="232"/>
                        </a:lnTo>
                        <a:lnTo>
                          <a:pt x="177" y="236"/>
                        </a:lnTo>
                        <a:lnTo>
                          <a:pt x="173" y="240"/>
                        </a:lnTo>
                        <a:lnTo>
                          <a:pt x="169" y="243"/>
                        </a:lnTo>
                        <a:lnTo>
                          <a:pt x="169" y="245"/>
                        </a:lnTo>
                        <a:lnTo>
                          <a:pt x="169" y="251"/>
                        </a:lnTo>
                        <a:lnTo>
                          <a:pt x="169" y="255"/>
                        </a:lnTo>
                        <a:lnTo>
                          <a:pt x="171" y="257"/>
                        </a:lnTo>
                        <a:lnTo>
                          <a:pt x="173" y="260"/>
                        </a:lnTo>
                        <a:lnTo>
                          <a:pt x="177" y="264"/>
                        </a:lnTo>
                        <a:lnTo>
                          <a:pt x="181" y="266"/>
                        </a:lnTo>
                        <a:lnTo>
                          <a:pt x="185" y="268"/>
                        </a:lnTo>
                        <a:lnTo>
                          <a:pt x="188" y="268"/>
                        </a:lnTo>
                        <a:lnTo>
                          <a:pt x="196" y="264"/>
                        </a:lnTo>
                        <a:lnTo>
                          <a:pt x="200" y="262"/>
                        </a:lnTo>
                        <a:lnTo>
                          <a:pt x="204" y="260"/>
                        </a:lnTo>
                        <a:lnTo>
                          <a:pt x="207" y="259"/>
                        </a:lnTo>
                        <a:lnTo>
                          <a:pt x="211" y="255"/>
                        </a:lnTo>
                        <a:lnTo>
                          <a:pt x="217" y="251"/>
                        </a:lnTo>
                        <a:lnTo>
                          <a:pt x="223" y="247"/>
                        </a:lnTo>
                        <a:lnTo>
                          <a:pt x="226" y="241"/>
                        </a:lnTo>
                        <a:lnTo>
                          <a:pt x="232" y="23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rgbClr val="000000"/>
                      </a:gs>
                      <a:gs pos="100000">
                        <a:srgbClr val="595959"/>
                      </a:gs>
                    </a:gsLst>
                    <a:lin ang="0"/>
                  </a:gradFill>
                  <a:ln w="0">
                    <a:noFill/>
                  </a:ln>
                  <a:effectLst>
                    <a:outerShdw dist="38183" dir="2700000">
                      <a:srgbClr val="000000">
                        <a:alpha val="40000"/>
                      </a:srgbClr>
                    </a:outerShdw>
                  </a:effectLst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minor"/>
                </p:style>
              </p:sp>
            </p:grpSp>
            <p:grpSp>
              <p:nvGrpSpPr>
                <p:cNvPr id="186" name="Gruppe 156"/>
                <p:cNvGrpSpPr/>
                <p:nvPr/>
              </p:nvGrpSpPr>
              <p:grpSpPr>
                <a:xfrm>
                  <a:off x="2421720" y="1293840"/>
                  <a:ext cx="455760" cy="352440"/>
                  <a:chOff x="2421720" y="1293840"/>
                  <a:chExt cx="455760" cy="352440"/>
                </a:xfrm>
              </p:grpSpPr>
              <p:grpSp>
                <p:nvGrpSpPr>
                  <p:cNvPr id="187" name="Freeform 149"/>
                  <p:cNvGrpSpPr/>
                  <p:nvPr/>
                </p:nvGrpSpPr>
                <p:grpSpPr>
                  <a:xfrm>
                    <a:off x="2719080" y="1553400"/>
                    <a:ext cx="158400" cy="92880"/>
                    <a:chOff x="2719080" y="1553400"/>
                    <a:chExt cx="158400" cy="92880"/>
                  </a:xfrm>
                </p:grpSpPr>
                <p:pic>
                  <p:nvPicPr>
                    <p:cNvPr id="188" name="Freeform 149"/>
                    <p:cNvPicPr/>
                    <p:nvPr/>
                  </p:nvPicPr>
                  <p:blipFill>
                    <a:blip r:embed="rId7"/>
                    <a:stretch/>
                  </p:blipFill>
                  <p:spPr>
                    <a:xfrm>
                      <a:off x="2719080" y="1553400"/>
                      <a:ext cx="158400" cy="92880"/>
                    </a:xfrm>
                    <a:prstGeom prst="rect">
                      <a:avLst/>
                    </a:prstGeom>
                    <a:ln w="0">
                      <a:noFill/>
                    </a:ln>
                  </p:spPr>
                </p:pic>
                <p:sp>
                  <p:nvSpPr>
                    <p:cNvPr id="189" name="Freeform 188"/>
                    <p:cNvSpPr/>
                    <p:nvPr/>
                  </p:nvSpPr>
                  <p:spPr>
                    <a:xfrm>
                      <a:off x="2727000" y="1565640"/>
                      <a:ext cx="141120" cy="6948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1600" h="21600">
                          <a:moveTo>
                            <a:pt x="0" y="0"/>
                          </a:moveTo>
                          <a:lnTo>
                            <a:pt x="21600" y="0"/>
                          </a:lnTo>
                          <a:lnTo>
                            <a:pt x="21600" y="21600"/>
                          </a:lnTo>
                          <a:lnTo>
                            <a:pt x="0" y="21600"/>
                          </a:lnTo>
                          <a:lnTo>
                            <a:pt x="0" y="0"/>
                          </a:lnTo>
                          <a:close/>
                        </a:path>
                      </a:pathLst>
                    </a:custGeom>
                    <a:noFill/>
                    <a:ln w="0">
                      <a:noFill/>
                    </a:ln>
                  </p:spPr>
                  <p:style>
                    <a:lnRef idx="0">
                      <a:scrgbClr r="0" g="0" b="0"/>
                    </a:lnRef>
                    <a:fillRef idx="0">
                      <a:scrgbClr r="0" g="0" b="0"/>
                    </a:fillRef>
                    <a:effectRef idx="0">
                      <a:scrgbClr r="0" g="0" b="0"/>
                    </a:effectRef>
                    <a:fontRef idx="minor"/>
                  </p:style>
                </p:sp>
              </p:grpSp>
              <p:sp>
                <p:nvSpPr>
                  <p:cNvPr id="190" name="Freeform 191"/>
                  <p:cNvSpPr/>
                  <p:nvPr/>
                </p:nvSpPr>
                <p:spPr>
                  <a:xfrm>
                    <a:off x="2421720" y="1293840"/>
                    <a:ext cx="432000" cy="32148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78" h="268">
                        <a:moveTo>
                          <a:pt x="232" y="238"/>
                        </a:moveTo>
                        <a:lnTo>
                          <a:pt x="234" y="234"/>
                        </a:lnTo>
                        <a:lnTo>
                          <a:pt x="238" y="230"/>
                        </a:lnTo>
                        <a:lnTo>
                          <a:pt x="240" y="226"/>
                        </a:lnTo>
                        <a:lnTo>
                          <a:pt x="244" y="224"/>
                        </a:lnTo>
                        <a:lnTo>
                          <a:pt x="245" y="219"/>
                        </a:lnTo>
                        <a:lnTo>
                          <a:pt x="249" y="215"/>
                        </a:lnTo>
                        <a:lnTo>
                          <a:pt x="253" y="207"/>
                        </a:lnTo>
                        <a:lnTo>
                          <a:pt x="257" y="202"/>
                        </a:lnTo>
                        <a:lnTo>
                          <a:pt x="261" y="196"/>
                        </a:lnTo>
                        <a:lnTo>
                          <a:pt x="264" y="188"/>
                        </a:lnTo>
                        <a:lnTo>
                          <a:pt x="266" y="181"/>
                        </a:lnTo>
                        <a:lnTo>
                          <a:pt x="270" y="173"/>
                        </a:lnTo>
                        <a:lnTo>
                          <a:pt x="272" y="169"/>
                        </a:lnTo>
                        <a:lnTo>
                          <a:pt x="272" y="165"/>
                        </a:lnTo>
                        <a:lnTo>
                          <a:pt x="274" y="162"/>
                        </a:lnTo>
                        <a:lnTo>
                          <a:pt x="276" y="158"/>
                        </a:lnTo>
                        <a:lnTo>
                          <a:pt x="276" y="152"/>
                        </a:lnTo>
                        <a:lnTo>
                          <a:pt x="276" y="148"/>
                        </a:lnTo>
                        <a:lnTo>
                          <a:pt x="278" y="143"/>
                        </a:lnTo>
                        <a:lnTo>
                          <a:pt x="278" y="139"/>
                        </a:lnTo>
                        <a:lnTo>
                          <a:pt x="278" y="133"/>
                        </a:lnTo>
                        <a:lnTo>
                          <a:pt x="278" y="129"/>
                        </a:lnTo>
                        <a:lnTo>
                          <a:pt x="278" y="125"/>
                        </a:lnTo>
                        <a:lnTo>
                          <a:pt x="278" y="122"/>
                        </a:lnTo>
                        <a:lnTo>
                          <a:pt x="276" y="116"/>
                        </a:lnTo>
                        <a:lnTo>
                          <a:pt x="276" y="112"/>
                        </a:lnTo>
                        <a:lnTo>
                          <a:pt x="274" y="106"/>
                        </a:lnTo>
                        <a:lnTo>
                          <a:pt x="274" y="103"/>
                        </a:lnTo>
                        <a:lnTo>
                          <a:pt x="272" y="97"/>
                        </a:lnTo>
                        <a:lnTo>
                          <a:pt x="270" y="93"/>
                        </a:lnTo>
                        <a:lnTo>
                          <a:pt x="268" y="87"/>
                        </a:lnTo>
                        <a:lnTo>
                          <a:pt x="266" y="84"/>
                        </a:lnTo>
                        <a:lnTo>
                          <a:pt x="263" y="78"/>
                        </a:lnTo>
                        <a:lnTo>
                          <a:pt x="261" y="72"/>
                        </a:lnTo>
                        <a:lnTo>
                          <a:pt x="257" y="67"/>
                        </a:lnTo>
                        <a:lnTo>
                          <a:pt x="253" y="63"/>
                        </a:lnTo>
                        <a:lnTo>
                          <a:pt x="249" y="59"/>
                        </a:lnTo>
                        <a:lnTo>
                          <a:pt x="245" y="53"/>
                        </a:lnTo>
                        <a:lnTo>
                          <a:pt x="242" y="48"/>
                        </a:lnTo>
                        <a:lnTo>
                          <a:pt x="236" y="44"/>
                        </a:lnTo>
                        <a:lnTo>
                          <a:pt x="230" y="40"/>
                        </a:lnTo>
                        <a:lnTo>
                          <a:pt x="225" y="34"/>
                        </a:lnTo>
                        <a:lnTo>
                          <a:pt x="219" y="29"/>
                        </a:lnTo>
                        <a:lnTo>
                          <a:pt x="213" y="25"/>
                        </a:lnTo>
                        <a:lnTo>
                          <a:pt x="205" y="21"/>
                        </a:lnTo>
                        <a:lnTo>
                          <a:pt x="198" y="17"/>
                        </a:lnTo>
                        <a:lnTo>
                          <a:pt x="190" y="11"/>
                        </a:lnTo>
                        <a:lnTo>
                          <a:pt x="183" y="8"/>
                        </a:lnTo>
                        <a:lnTo>
                          <a:pt x="181" y="8"/>
                        </a:lnTo>
                        <a:lnTo>
                          <a:pt x="181" y="6"/>
                        </a:lnTo>
                        <a:lnTo>
                          <a:pt x="177" y="6"/>
                        </a:lnTo>
                        <a:lnTo>
                          <a:pt x="173" y="6"/>
                        </a:lnTo>
                        <a:lnTo>
                          <a:pt x="169" y="4"/>
                        </a:lnTo>
                        <a:lnTo>
                          <a:pt x="164" y="4"/>
                        </a:lnTo>
                        <a:lnTo>
                          <a:pt x="158" y="4"/>
                        </a:lnTo>
                        <a:lnTo>
                          <a:pt x="152" y="4"/>
                        </a:lnTo>
                        <a:lnTo>
                          <a:pt x="143" y="2"/>
                        </a:lnTo>
                        <a:lnTo>
                          <a:pt x="137" y="0"/>
                        </a:lnTo>
                        <a:lnTo>
                          <a:pt x="133" y="0"/>
                        </a:lnTo>
                        <a:lnTo>
                          <a:pt x="129" y="0"/>
                        </a:lnTo>
                        <a:lnTo>
                          <a:pt x="124" y="0"/>
                        </a:lnTo>
                        <a:lnTo>
                          <a:pt x="122" y="2"/>
                        </a:lnTo>
                        <a:lnTo>
                          <a:pt x="116" y="2"/>
                        </a:lnTo>
                        <a:lnTo>
                          <a:pt x="112" y="2"/>
                        </a:lnTo>
                        <a:lnTo>
                          <a:pt x="107" y="2"/>
                        </a:lnTo>
                        <a:lnTo>
                          <a:pt x="103" y="4"/>
                        </a:lnTo>
                        <a:lnTo>
                          <a:pt x="99" y="4"/>
                        </a:lnTo>
                        <a:lnTo>
                          <a:pt x="95" y="4"/>
                        </a:lnTo>
                        <a:lnTo>
                          <a:pt x="91" y="6"/>
                        </a:lnTo>
                        <a:lnTo>
                          <a:pt x="86" y="8"/>
                        </a:lnTo>
                        <a:lnTo>
                          <a:pt x="82" y="8"/>
                        </a:lnTo>
                        <a:lnTo>
                          <a:pt x="76" y="10"/>
                        </a:lnTo>
                        <a:lnTo>
                          <a:pt x="72" y="10"/>
                        </a:lnTo>
                        <a:lnTo>
                          <a:pt x="69" y="11"/>
                        </a:lnTo>
                        <a:lnTo>
                          <a:pt x="63" y="13"/>
                        </a:lnTo>
                        <a:lnTo>
                          <a:pt x="59" y="15"/>
                        </a:lnTo>
                        <a:lnTo>
                          <a:pt x="55" y="17"/>
                        </a:lnTo>
                        <a:lnTo>
                          <a:pt x="51" y="21"/>
                        </a:lnTo>
                        <a:lnTo>
                          <a:pt x="46" y="23"/>
                        </a:lnTo>
                        <a:lnTo>
                          <a:pt x="42" y="25"/>
                        </a:lnTo>
                        <a:lnTo>
                          <a:pt x="38" y="29"/>
                        </a:lnTo>
                        <a:lnTo>
                          <a:pt x="36" y="32"/>
                        </a:lnTo>
                        <a:lnTo>
                          <a:pt x="31" y="36"/>
                        </a:lnTo>
                        <a:lnTo>
                          <a:pt x="29" y="40"/>
                        </a:lnTo>
                        <a:lnTo>
                          <a:pt x="25" y="44"/>
                        </a:lnTo>
                        <a:lnTo>
                          <a:pt x="23" y="48"/>
                        </a:lnTo>
                        <a:lnTo>
                          <a:pt x="19" y="53"/>
                        </a:lnTo>
                        <a:lnTo>
                          <a:pt x="15" y="57"/>
                        </a:lnTo>
                        <a:lnTo>
                          <a:pt x="13" y="61"/>
                        </a:lnTo>
                        <a:lnTo>
                          <a:pt x="12" y="67"/>
                        </a:lnTo>
                        <a:lnTo>
                          <a:pt x="10" y="72"/>
                        </a:lnTo>
                        <a:lnTo>
                          <a:pt x="8" y="78"/>
                        </a:lnTo>
                        <a:lnTo>
                          <a:pt x="4" y="84"/>
                        </a:lnTo>
                        <a:lnTo>
                          <a:pt x="4" y="91"/>
                        </a:lnTo>
                        <a:lnTo>
                          <a:pt x="2" y="97"/>
                        </a:lnTo>
                        <a:lnTo>
                          <a:pt x="2" y="105"/>
                        </a:lnTo>
                        <a:lnTo>
                          <a:pt x="0" y="112"/>
                        </a:lnTo>
                        <a:lnTo>
                          <a:pt x="0" y="120"/>
                        </a:lnTo>
                        <a:lnTo>
                          <a:pt x="0" y="127"/>
                        </a:lnTo>
                        <a:lnTo>
                          <a:pt x="0" y="137"/>
                        </a:lnTo>
                        <a:lnTo>
                          <a:pt x="0" y="145"/>
                        </a:lnTo>
                        <a:lnTo>
                          <a:pt x="2" y="154"/>
                        </a:lnTo>
                        <a:lnTo>
                          <a:pt x="31" y="152"/>
                        </a:lnTo>
                        <a:lnTo>
                          <a:pt x="31" y="150"/>
                        </a:lnTo>
                        <a:lnTo>
                          <a:pt x="31" y="146"/>
                        </a:lnTo>
                        <a:lnTo>
                          <a:pt x="32" y="141"/>
                        </a:lnTo>
                        <a:lnTo>
                          <a:pt x="32" y="137"/>
                        </a:lnTo>
                        <a:lnTo>
                          <a:pt x="34" y="133"/>
                        </a:lnTo>
                        <a:lnTo>
                          <a:pt x="36" y="129"/>
                        </a:lnTo>
                        <a:lnTo>
                          <a:pt x="38" y="124"/>
                        </a:lnTo>
                        <a:lnTo>
                          <a:pt x="40" y="118"/>
                        </a:lnTo>
                        <a:lnTo>
                          <a:pt x="42" y="112"/>
                        </a:lnTo>
                        <a:lnTo>
                          <a:pt x="46" y="106"/>
                        </a:lnTo>
                        <a:lnTo>
                          <a:pt x="48" y="101"/>
                        </a:lnTo>
                        <a:lnTo>
                          <a:pt x="51" y="95"/>
                        </a:lnTo>
                        <a:lnTo>
                          <a:pt x="55" y="89"/>
                        </a:lnTo>
                        <a:lnTo>
                          <a:pt x="59" y="84"/>
                        </a:lnTo>
                        <a:lnTo>
                          <a:pt x="63" y="76"/>
                        </a:lnTo>
                        <a:lnTo>
                          <a:pt x="67" y="70"/>
                        </a:lnTo>
                        <a:lnTo>
                          <a:pt x="72" y="65"/>
                        </a:lnTo>
                        <a:lnTo>
                          <a:pt x="78" y="61"/>
                        </a:lnTo>
                        <a:lnTo>
                          <a:pt x="82" y="55"/>
                        </a:lnTo>
                        <a:lnTo>
                          <a:pt x="89" y="51"/>
                        </a:lnTo>
                        <a:lnTo>
                          <a:pt x="95" y="48"/>
                        </a:lnTo>
                        <a:lnTo>
                          <a:pt x="103" y="44"/>
                        </a:lnTo>
                        <a:lnTo>
                          <a:pt x="105" y="42"/>
                        </a:lnTo>
                        <a:lnTo>
                          <a:pt x="109" y="42"/>
                        </a:lnTo>
                        <a:lnTo>
                          <a:pt x="112" y="40"/>
                        </a:lnTo>
                        <a:lnTo>
                          <a:pt x="118" y="40"/>
                        </a:lnTo>
                        <a:lnTo>
                          <a:pt x="122" y="38"/>
                        </a:lnTo>
                        <a:lnTo>
                          <a:pt x="126" y="38"/>
                        </a:lnTo>
                        <a:lnTo>
                          <a:pt x="129" y="38"/>
                        </a:lnTo>
                        <a:lnTo>
                          <a:pt x="135" y="38"/>
                        </a:lnTo>
                        <a:lnTo>
                          <a:pt x="139" y="38"/>
                        </a:lnTo>
                        <a:lnTo>
                          <a:pt x="143" y="38"/>
                        </a:lnTo>
                        <a:lnTo>
                          <a:pt x="148" y="38"/>
                        </a:lnTo>
                        <a:lnTo>
                          <a:pt x="152" y="40"/>
                        </a:lnTo>
                        <a:lnTo>
                          <a:pt x="158" y="40"/>
                        </a:lnTo>
                        <a:lnTo>
                          <a:pt x="164" y="42"/>
                        </a:lnTo>
                        <a:lnTo>
                          <a:pt x="167" y="44"/>
                        </a:lnTo>
                        <a:lnTo>
                          <a:pt x="173" y="46"/>
                        </a:lnTo>
                        <a:lnTo>
                          <a:pt x="179" y="48"/>
                        </a:lnTo>
                        <a:lnTo>
                          <a:pt x="185" y="49"/>
                        </a:lnTo>
                        <a:lnTo>
                          <a:pt x="188" y="51"/>
                        </a:lnTo>
                        <a:lnTo>
                          <a:pt x="194" y="55"/>
                        </a:lnTo>
                        <a:lnTo>
                          <a:pt x="196" y="57"/>
                        </a:lnTo>
                        <a:lnTo>
                          <a:pt x="202" y="59"/>
                        </a:lnTo>
                        <a:lnTo>
                          <a:pt x="205" y="63"/>
                        </a:lnTo>
                        <a:lnTo>
                          <a:pt x="207" y="65"/>
                        </a:lnTo>
                        <a:lnTo>
                          <a:pt x="213" y="70"/>
                        </a:lnTo>
                        <a:lnTo>
                          <a:pt x="219" y="78"/>
                        </a:lnTo>
                        <a:lnTo>
                          <a:pt x="225" y="84"/>
                        </a:lnTo>
                        <a:lnTo>
                          <a:pt x="228" y="91"/>
                        </a:lnTo>
                        <a:lnTo>
                          <a:pt x="230" y="97"/>
                        </a:lnTo>
                        <a:lnTo>
                          <a:pt x="232" y="106"/>
                        </a:lnTo>
                        <a:lnTo>
                          <a:pt x="234" y="112"/>
                        </a:lnTo>
                        <a:lnTo>
                          <a:pt x="234" y="120"/>
                        </a:lnTo>
                        <a:lnTo>
                          <a:pt x="234" y="124"/>
                        </a:lnTo>
                        <a:lnTo>
                          <a:pt x="234" y="127"/>
                        </a:lnTo>
                        <a:lnTo>
                          <a:pt x="234" y="131"/>
                        </a:lnTo>
                        <a:lnTo>
                          <a:pt x="234" y="137"/>
                        </a:lnTo>
                        <a:lnTo>
                          <a:pt x="232" y="139"/>
                        </a:lnTo>
                        <a:lnTo>
                          <a:pt x="232" y="143"/>
                        </a:lnTo>
                        <a:lnTo>
                          <a:pt x="232" y="148"/>
                        </a:lnTo>
                        <a:lnTo>
                          <a:pt x="232" y="152"/>
                        </a:lnTo>
                        <a:lnTo>
                          <a:pt x="228" y="160"/>
                        </a:lnTo>
                        <a:lnTo>
                          <a:pt x="226" y="165"/>
                        </a:lnTo>
                        <a:lnTo>
                          <a:pt x="223" y="173"/>
                        </a:lnTo>
                        <a:lnTo>
                          <a:pt x="221" y="181"/>
                        </a:lnTo>
                        <a:lnTo>
                          <a:pt x="217" y="188"/>
                        </a:lnTo>
                        <a:lnTo>
                          <a:pt x="213" y="194"/>
                        </a:lnTo>
                        <a:lnTo>
                          <a:pt x="207" y="202"/>
                        </a:lnTo>
                        <a:lnTo>
                          <a:pt x="205" y="207"/>
                        </a:lnTo>
                        <a:lnTo>
                          <a:pt x="200" y="213"/>
                        </a:lnTo>
                        <a:lnTo>
                          <a:pt x="196" y="219"/>
                        </a:lnTo>
                        <a:lnTo>
                          <a:pt x="190" y="224"/>
                        </a:lnTo>
                        <a:lnTo>
                          <a:pt x="186" y="228"/>
                        </a:lnTo>
                        <a:lnTo>
                          <a:pt x="181" y="232"/>
                        </a:lnTo>
                        <a:lnTo>
                          <a:pt x="177" y="236"/>
                        </a:lnTo>
                        <a:lnTo>
                          <a:pt x="173" y="240"/>
                        </a:lnTo>
                        <a:lnTo>
                          <a:pt x="169" y="243"/>
                        </a:lnTo>
                        <a:lnTo>
                          <a:pt x="169" y="245"/>
                        </a:lnTo>
                        <a:lnTo>
                          <a:pt x="169" y="251"/>
                        </a:lnTo>
                        <a:lnTo>
                          <a:pt x="169" y="255"/>
                        </a:lnTo>
                        <a:lnTo>
                          <a:pt x="171" y="257"/>
                        </a:lnTo>
                        <a:lnTo>
                          <a:pt x="173" y="260"/>
                        </a:lnTo>
                        <a:lnTo>
                          <a:pt x="177" y="264"/>
                        </a:lnTo>
                        <a:lnTo>
                          <a:pt x="181" y="266"/>
                        </a:lnTo>
                        <a:lnTo>
                          <a:pt x="185" y="268"/>
                        </a:lnTo>
                        <a:lnTo>
                          <a:pt x="188" y="268"/>
                        </a:lnTo>
                        <a:lnTo>
                          <a:pt x="196" y="264"/>
                        </a:lnTo>
                        <a:lnTo>
                          <a:pt x="200" y="262"/>
                        </a:lnTo>
                        <a:lnTo>
                          <a:pt x="204" y="260"/>
                        </a:lnTo>
                        <a:lnTo>
                          <a:pt x="207" y="259"/>
                        </a:lnTo>
                        <a:lnTo>
                          <a:pt x="211" y="255"/>
                        </a:lnTo>
                        <a:lnTo>
                          <a:pt x="217" y="251"/>
                        </a:lnTo>
                        <a:lnTo>
                          <a:pt x="223" y="247"/>
                        </a:lnTo>
                        <a:lnTo>
                          <a:pt x="226" y="241"/>
                        </a:lnTo>
                        <a:lnTo>
                          <a:pt x="232" y="23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rgbClr val="000000"/>
                      </a:gs>
                      <a:gs pos="100000">
                        <a:srgbClr val="595959"/>
                      </a:gs>
                    </a:gsLst>
                    <a:lin ang="0"/>
                  </a:gradFill>
                  <a:ln w="0">
                    <a:noFill/>
                  </a:ln>
                  <a:effectLst>
                    <a:outerShdw dist="38183" dir="2700000">
                      <a:srgbClr val="000000">
                        <a:alpha val="40000"/>
                      </a:srgbClr>
                    </a:outerShdw>
                  </a:effectLst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minor"/>
                </p:style>
              </p:sp>
            </p:grpSp>
            <p:grpSp>
              <p:nvGrpSpPr>
                <p:cNvPr id="191" name="Gruppe 159"/>
                <p:cNvGrpSpPr/>
                <p:nvPr/>
              </p:nvGrpSpPr>
              <p:grpSpPr>
                <a:xfrm>
                  <a:off x="2094840" y="1293840"/>
                  <a:ext cx="455760" cy="352440"/>
                  <a:chOff x="2094840" y="1293840"/>
                  <a:chExt cx="455760" cy="352440"/>
                </a:xfrm>
              </p:grpSpPr>
              <p:grpSp>
                <p:nvGrpSpPr>
                  <p:cNvPr id="192" name="Freeform 149"/>
                  <p:cNvGrpSpPr/>
                  <p:nvPr/>
                </p:nvGrpSpPr>
                <p:grpSpPr>
                  <a:xfrm>
                    <a:off x="2376000" y="1553400"/>
                    <a:ext cx="174600" cy="92880"/>
                    <a:chOff x="2376000" y="1553400"/>
                    <a:chExt cx="174600" cy="92880"/>
                  </a:xfrm>
                </p:grpSpPr>
                <p:pic>
                  <p:nvPicPr>
                    <p:cNvPr id="193" name="Freeform 149"/>
                    <p:cNvPicPr/>
                    <p:nvPr/>
                  </p:nvPicPr>
                  <p:blipFill>
                    <a:blip r:embed="rId8"/>
                    <a:stretch/>
                  </p:blipFill>
                  <p:spPr>
                    <a:xfrm>
                      <a:off x="2376000" y="1553400"/>
                      <a:ext cx="174600" cy="92880"/>
                    </a:xfrm>
                    <a:prstGeom prst="rect">
                      <a:avLst/>
                    </a:prstGeom>
                    <a:ln w="0">
                      <a:noFill/>
                    </a:ln>
                  </p:spPr>
                </p:pic>
                <p:sp>
                  <p:nvSpPr>
                    <p:cNvPr id="194" name="Freeform 193"/>
                    <p:cNvSpPr/>
                    <p:nvPr/>
                  </p:nvSpPr>
                  <p:spPr>
                    <a:xfrm>
                      <a:off x="2387160" y="1565640"/>
                      <a:ext cx="150480" cy="69480"/>
                    </a:xfrm>
                    <a:custGeom>
                      <a:avLst/>
                      <a:gdLst/>
                      <a:ahLst/>
                      <a:cxnLst/>
                      <a:rect l="l" t="t" r="r" b="b"/>
                      <a:pathLst>
                        <a:path w="21600" h="21600">
                          <a:moveTo>
                            <a:pt x="0" y="0"/>
                          </a:moveTo>
                          <a:lnTo>
                            <a:pt x="21600" y="0"/>
                          </a:lnTo>
                          <a:lnTo>
                            <a:pt x="21600" y="21600"/>
                          </a:lnTo>
                          <a:lnTo>
                            <a:pt x="0" y="21600"/>
                          </a:lnTo>
                          <a:lnTo>
                            <a:pt x="0" y="0"/>
                          </a:lnTo>
                          <a:close/>
                        </a:path>
                      </a:pathLst>
                    </a:custGeom>
                    <a:noFill/>
                    <a:ln w="0">
                      <a:noFill/>
                    </a:ln>
                  </p:spPr>
                  <p:style>
                    <a:lnRef idx="0">
                      <a:scrgbClr r="0" g="0" b="0"/>
                    </a:lnRef>
                    <a:fillRef idx="0">
                      <a:scrgbClr r="0" g="0" b="0"/>
                    </a:fillRef>
                    <a:effectRef idx="0">
                      <a:scrgbClr r="0" g="0" b="0"/>
                    </a:effectRef>
                    <a:fontRef idx="minor"/>
                  </p:style>
                </p:sp>
              </p:grpSp>
              <p:sp>
                <p:nvSpPr>
                  <p:cNvPr id="195" name="Freeform 191"/>
                  <p:cNvSpPr/>
                  <p:nvPr/>
                </p:nvSpPr>
                <p:spPr>
                  <a:xfrm>
                    <a:off x="2094840" y="1293840"/>
                    <a:ext cx="402480" cy="32148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78" h="268">
                        <a:moveTo>
                          <a:pt x="232" y="238"/>
                        </a:moveTo>
                        <a:lnTo>
                          <a:pt x="234" y="234"/>
                        </a:lnTo>
                        <a:lnTo>
                          <a:pt x="238" y="230"/>
                        </a:lnTo>
                        <a:lnTo>
                          <a:pt x="240" y="226"/>
                        </a:lnTo>
                        <a:lnTo>
                          <a:pt x="244" y="224"/>
                        </a:lnTo>
                        <a:lnTo>
                          <a:pt x="245" y="219"/>
                        </a:lnTo>
                        <a:lnTo>
                          <a:pt x="249" y="215"/>
                        </a:lnTo>
                        <a:lnTo>
                          <a:pt x="253" y="207"/>
                        </a:lnTo>
                        <a:lnTo>
                          <a:pt x="257" y="202"/>
                        </a:lnTo>
                        <a:lnTo>
                          <a:pt x="261" y="196"/>
                        </a:lnTo>
                        <a:lnTo>
                          <a:pt x="264" y="188"/>
                        </a:lnTo>
                        <a:lnTo>
                          <a:pt x="266" y="181"/>
                        </a:lnTo>
                        <a:lnTo>
                          <a:pt x="270" y="173"/>
                        </a:lnTo>
                        <a:lnTo>
                          <a:pt x="272" y="169"/>
                        </a:lnTo>
                        <a:lnTo>
                          <a:pt x="272" y="165"/>
                        </a:lnTo>
                        <a:lnTo>
                          <a:pt x="274" y="162"/>
                        </a:lnTo>
                        <a:lnTo>
                          <a:pt x="276" y="158"/>
                        </a:lnTo>
                        <a:lnTo>
                          <a:pt x="276" y="152"/>
                        </a:lnTo>
                        <a:lnTo>
                          <a:pt x="276" y="148"/>
                        </a:lnTo>
                        <a:lnTo>
                          <a:pt x="278" y="143"/>
                        </a:lnTo>
                        <a:lnTo>
                          <a:pt x="278" y="139"/>
                        </a:lnTo>
                        <a:lnTo>
                          <a:pt x="278" y="133"/>
                        </a:lnTo>
                        <a:lnTo>
                          <a:pt x="278" y="129"/>
                        </a:lnTo>
                        <a:lnTo>
                          <a:pt x="278" y="125"/>
                        </a:lnTo>
                        <a:lnTo>
                          <a:pt x="278" y="122"/>
                        </a:lnTo>
                        <a:lnTo>
                          <a:pt x="276" y="116"/>
                        </a:lnTo>
                        <a:lnTo>
                          <a:pt x="276" y="112"/>
                        </a:lnTo>
                        <a:lnTo>
                          <a:pt x="274" y="106"/>
                        </a:lnTo>
                        <a:lnTo>
                          <a:pt x="274" y="103"/>
                        </a:lnTo>
                        <a:lnTo>
                          <a:pt x="272" y="97"/>
                        </a:lnTo>
                        <a:lnTo>
                          <a:pt x="270" y="93"/>
                        </a:lnTo>
                        <a:lnTo>
                          <a:pt x="268" y="87"/>
                        </a:lnTo>
                        <a:lnTo>
                          <a:pt x="266" y="84"/>
                        </a:lnTo>
                        <a:lnTo>
                          <a:pt x="263" y="78"/>
                        </a:lnTo>
                        <a:lnTo>
                          <a:pt x="261" y="72"/>
                        </a:lnTo>
                        <a:lnTo>
                          <a:pt x="257" y="67"/>
                        </a:lnTo>
                        <a:lnTo>
                          <a:pt x="253" y="63"/>
                        </a:lnTo>
                        <a:lnTo>
                          <a:pt x="249" y="59"/>
                        </a:lnTo>
                        <a:lnTo>
                          <a:pt x="245" y="53"/>
                        </a:lnTo>
                        <a:lnTo>
                          <a:pt x="242" y="48"/>
                        </a:lnTo>
                        <a:lnTo>
                          <a:pt x="236" y="44"/>
                        </a:lnTo>
                        <a:lnTo>
                          <a:pt x="230" y="40"/>
                        </a:lnTo>
                        <a:lnTo>
                          <a:pt x="225" y="34"/>
                        </a:lnTo>
                        <a:lnTo>
                          <a:pt x="219" y="29"/>
                        </a:lnTo>
                        <a:lnTo>
                          <a:pt x="213" y="25"/>
                        </a:lnTo>
                        <a:lnTo>
                          <a:pt x="205" y="21"/>
                        </a:lnTo>
                        <a:lnTo>
                          <a:pt x="198" y="17"/>
                        </a:lnTo>
                        <a:lnTo>
                          <a:pt x="190" y="11"/>
                        </a:lnTo>
                        <a:lnTo>
                          <a:pt x="183" y="8"/>
                        </a:lnTo>
                        <a:lnTo>
                          <a:pt x="181" y="8"/>
                        </a:lnTo>
                        <a:lnTo>
                          <a:pt x="181" y="6"/>
                        </a:lnTo>
                        <a:lnTo>
                          <a:pt x="177" y="6"/>
                        </a:lnTo>
                        <a:lnTo>
                          <a:pt x="173" y="6"/>
                        </a:lnTo>
                        <a:lnTo>
                          <a:pt x="169" y="4"/>
                        </a:lnTo>
                        <a:lnTo>
                          <a:pt x="164" y="4"/>
                        </a:lnTo>
                        <a:lnTo>
                          <a:pt x="158" y="4"/>
                        </a:lnTo>
                        <a:lnTo>
                          <a:pt x="152" y="4"/>
                        </a:lnTo>
                        <a:lnTo>
                          <a:pt x="143" y="2"/>
                        </a:lnTo>
                        <a:lnTo>
                          <a:pt x="137" y="0"/>
                        </a:lnTo>
                        <a:lnTo>
                          <a:pt x="133" y="0"/>
                        </a:lnTo>
                        <a:lnTo>
                          <a:pt x="129" y="0"/>
                        </a:lnTo>
                        <a:lnTo>
                          <a:pt x="124" y="0"/>
                        </a:lnTo>
                        <a:lnTo>
                          <a:pt x="122" y="2"/>
                        </a:lnTo>
                        <a:lnTo>
                          <a:pt x="116" y="2"/>
                        </a:lnTo>
                        <a:lnTo>
                          <a:pt x="112" y="2"/>
                        </a:lnTo>
                        <a:lnTo>
                          <a:pt x="107" y="2"/>
                        </a:lnTo>
                        <a:lnTo>
                          <a:pt x="103" y="4"/>
                        </a:lnTo>
                        <a:lnTo>
                          <a:pt x="99" y="4"/>
                        </a:lnTo>
                        <a:lnTo>
                          <a:pt x="95" y="4"/>
                        </a:lnTo>
                        <a:lnTo>
                          <a:pt x="91" y="6"/>
                        </a:lnTo>
                        <a:lnTo>
                          <a:pt x="86" y="8"/>
                        </a:lnTo>
                        <a:lnTo>
                          <a:pt x="82" y="8"/>
                        </a:lnTo>
                        <a:lnTo>
                          <a:pt x="76" y="10"/>
                        </a:lnTo>
                        <a:lnTo>
                          <a:pt x="72" y="10"/>
                        </a:lnTo>
                        <a:lnTo>
                          <a:pt x="69" y="11"/>
                        </a:lnTo>
                        <a:lnTo>
                          <a:pt x="63" y="13"/>
                        </a:lnTo>
                        <a:lnTo>
                          <a:pt x="59" y="15"/>
                        </a:lnTo>
                        <a:lnTo>
                          <a:pt x="55" y="17"/>
                        </a:lnTo>
                        <a:lnTo>
                          <a:pt x="51" y="21"/>
                        </a:lnTo>
                        <a:lnTo>
                          <a:pt x="46" y="23"/>
                        </a:lnTo>
                        <a:lnTo>
                          <a:pt x="42" y="25"/>
                        </a:lnTo>
                        <a:lnTo>
                          <a:pt x="38" y="29"/>
                        </a:lnTo>
                        <a:lnTo>
                          <a:pt x="36" y="32"/>
                        </a:lnTo>
                        <a:lnTo>
                          <a:pt x="31" y="36"/>
                        </a:lnTo>
                        <a:lnTo>
                          <a:pt x="29" y="40"/>
                        </a:lnTo>
                        <a:lnTo>
                          <a:pt x="25" y="44"/>
                        </a:lnTo>
                        <a:lnTo>
                          <a:pt x="23" y="48"/>
                        </a:lnTo>
                        <a:lnTo>
                          <a:pt x="19" y="53"/>
                        </a:lnTo>
                        <a:lnTo>
                          <a:pt x="15" y="57"/>
                        </a:lnTo>
                        <a:lnTo>
                          <a:pt x="13" y="61"/>
                        </a:lnTo>
                        <a:lnTo>
                          <a:pt x="12" y="67"/>
                        </a:lnTo>
                        <a:lnTo>
                          <a:pt x="10" y="72"/>
                        </a:lnTo>
                        <a:lnTo>
                          <a:pt x="8" y="78"/>
                        </a:lnTo>
                        <a:lnTo>
                          <a:pt x="4" y="84"/>
                        </a:lnTo>
                        <a:lnTo>
                          <a:pt x="4" y="91"/>
                        </a:lnTo>
                        <a:lnTo>
                          <a:pt x="2" y="97"/>
                        </a:lnTo>
                        <a:lnTo>
                          <a:pt x="2" y="105"/>
                        </a:lnTo>
                        <a:lnTo>
                          <a:pt x="0" y="112"/>
                        </a:lnTo>
                        <a:lnTo>
                          <a:pt x="0" y="120"/>
                        </a:lnTo>
                        <a:lnTo>
                          <a:pt x="0" y="127"/>
                        </a:lnTo>
                        <a:lnTo>
                          <a:pt x="0" y="137"/>
                        </a:lnTo>
                        <a:lnTo>
                          <a:pt x="0" y="145"/>
                        </a:lnTo>
                        <a:lnTo>
                          <a:pt x="2" y="154"/>
                        </a:lnTo>
                        <a:lnTo>
                          <a:pt x="31" y="152"/>
                        </a:lnTo>
                        <a:lnTo>
                          <a:pt x="31" y="150"/>
                        </a:lnTo>
                        <a:lnTo>
                          <a:pt x="31" y="146"/>
                        </a:lnTo>
                        <a:lnTo>
                          <a:pt x="32" y="141"/>
                        </a:lnTo>
                        <a:lnTo>
                          <a:pt x="32" y="137"/>
                        </a:lnTo>
                        <a:lnTo>
                          <a:pt x="34" y="133"/>
                        </a:lnTo>
                        <a:lnTo>
                          <a:pt x="36" y="129"/>
                        </a:lnTo>
                        <a:lnTo>
                          <a:pt x="38" y="124"/>
                        </a:lnTo>
                        <a:lnTo>
                          <a:pt x="40" y="118"/>
                        </a:lnTo>
                        <a:lnTo>
                          <a:pt x="42" y="112"/>
                        </a:lnTo>
                        <a:lnTo>
                          <a:pt x="46" y="106"/>
                        </a:lnTo>
                        <a:lnTo>
                          <a:pt x="48" y="101"/>
                        </a:lnTo>
                        <a:lnTo>
                          <a:pt x="51" y="95"/>
                        </a:lnTo>
                        <a:lnTo>
                          <a:pt x="55" y="89"/>
                        </a:lnTo>
                        <a:lnTo>
                          <a:pt x="59" y="84"/>
                        </a:lnTo>
                        <a:lnTo>
                          <a:pt x="63" y="76"/>
                        </a:lnTo>
                        <a:lnTo>
                          <a:pt x="67" y="70"/>
                        </a:lnTo>
                        <a:lnTo>
                          <a:pt x="72" y="65"/>
                        </a:lnTo>
                        <a:lnTo>
                          <a:pt x="78" y="61"/>
                        </a:lnTo>
                        <a:lnTo>
                          <a:pt x="82" y="55"/>
                        </a:lnTo>
                        <a:lnTo>
                          <a:pt x="89" y="51"/>
                        </a:lnTo>
                        <a:lnTo>
                          <a:pt x="95" y="48"/>
                        </a:lnTo>
                        <a:lnTo>
                          <a:pt x="103" y="44"/>
                        </a:lnTo>
                        <a:lnTo>
                          <a:pt x="105" y="42"/>
                        </a:lnTo>
                        <a:lnTo>
                          <a:pt x="109" y="42"/>
                        </a:lnTo>
                        <a:lnTo>
                          <a:pt x="112" y="40"/>
                        </a:lnTo>
                        <a:lnTo>
                          <a:pt x="118" y="40"/>
                        </a:lnTo>
                        <a:lnTo>
                          <a:pt x="122" y="38"/>
                        </a:lnTo>
                        <a:lnTo>
                          <a:pt x="126" y="38"/>
                        </a:lnTo>
                        <a:lnTo>
                          <a:pt x="129" y="38"/>
                        </a:lnTo>
                        <a:lnTo>
                          <a:pt x="135" y="38"/>
                        </a:lnTo>
                        <a:lnTo>
                          <a:pt x="139" y="38"/>
                        </a:lnTo>
                        <a:lnTo>
                          <a:pt x="143" y="38"/>
                        </a:lnTo>
                        <a:lnTo>
                          <a:pt x="148" y="38"/>
                        </a:lnTo>
                        <a:lnTo>
                          <a:pt x="152" y="40"/>
                        </a:lnTo>
                        <a:lnTo>
                          <a:pt x="158" y="40"/>
                        </a:lnTo>
                        <a:lnTo>
                          <a:pt x="164" y="42"/>
                        </a:lnTo>
                        <a:lnTo>
                          <a:pt x="167" y="44"/>
                        </a:lnTo>
                        <a:lnTo>
                          <a:pt x="173" y="46"/>
                        </a:lnTo>
                        <a:lnTo>
                          <a:pt x="179" y="48"/>
                        </a:lnTo>
                        <a:lnTo>
                          <a:pt x="185" y="49"/>
                        </a:lnTo>
                        <a:lnTo>
                          <a:pt x="188" y="51"/>
                        </a:lnTo>
                        <a:lnTo>
                          <a:pt x="194" y="55"/>
                        </a:lnTo>
                        <a:lnTo>
                          <a:pt x="196" y="57"/>
                        </a:lnTo>
                        <a:lnTo>
                          <a:pt x="202" y="59"/>
                        </a:lnTo>
                        <a:lnTo>
                          <a:pt x="205" y="63"/>
                        </a:lnTo>
                        <a:lnTo>
                          <a:pt x="207" y="65"/>
                        </a:lnTo>
                        <a:lnTo>
                          <a:pt x="213" y="70"/>
                        </a:lnTo>
                        <a:lnTo>
                          <a:pt x="219" y="78"/>
                        </a:lnTo>
                        <a:lnTo>
                          <a:pt x="225" y="84"/>
                        </a:lnTo>
                        <a:lnTo>
                          <a:pt x="228" y="91"/>
                        </a:lnTo>
                        <a:lnTo>
                          <a:pt x="230" y="97"/>
                        </a:lnTo>
                        <a:lnTo>
                          <a:pt x="232" y="106"/>
                        </a:lnTo>
                        <a:lnTo>
                          <a:pt x="234" y="112"/>
                        </a:lnTo>
                        <a:lnTo>
                          <a:pt x="234" y="120"/>
                        </a:lnTo>
                        <a:lnTo>
                          <a:pt x="234" y="124"/>
                        </a:lnTo>
                        <a:lnTo>
                          <a:pt x="234" y="127"/>
                        </a:lnTo>
                        <a:lnTo>
                          <a:pt x="234" y="131"/>
                        </a:lnTo>
                        <a:lnTo>
                          <a:pt x="234" y="137"/>
                        </a:lnTo>
                        <a:lnTo>
                          <a:pt x="232" y="139"/>
                        </a:lnTo>
                        <a:lnTo>
                          <a:pt x="232" y="143"/>
                        </a:lnTo>
                        <a:lnTo>
                          <a:pt x="232" y="148"/>
                        </a:lnTo>
                        <a:lnTo>
                          <a:pt x="232" y="152"/>
                        </a:lnTo>
                        <a:lnTo>
                          <a:pt x="228" y="160"/>
                        </a:lnTo>
                        <a:lnTo>
                          <a:pt x="226" y="165"/>
                        </a:lnTo>
                        <a:lnTo>
                          <a:pt x="223" y="173"/>
                        </a:lnTo>
                        <a:lnTo>
                          <a:pt x="221" y="181"/>
                        </a:lnTo>
                        <a:lnTo>
                          <a:pt x="217" y="188"/>
                        </a:lnTo>
                        <a:lnTo>
                          <a:pt x="213" y="194"/>
                        </a:lnTo>
                        <a:lnTo>
                          <a:pt x="207" y="202"/>
                        </a:lnTo>
                        <a:lnTo>
                          <a:pt x="205" y="207"/>
                        </a:lnTo>
                        <a:lnTo>
                          <a:pt x="200" y="213"/>
                        </a:lnTo>
                        <a:lnTo>
                          <a:pt x="196" y="219"/>
                        </a:lnTo>
                        <a:lnTo>
                          <a:pt x="190" y="224"/>
                        </a:lnTo>
                        <a:lnTo>
                          <a:pt x="186" y="228"/>
                        </a:lnTo>
                        <a:lnTo>
                          <a:pt x="181" y="232"/>
                        </a:lnTo>
                        <a:lnTo>
                          <a:pt x="177" y="236"/>
                        </a:lnTo>
                        <a:lnTo>
                          <a:pt x="173" y="240"/>
                        </a:lnTo>
                        <a:lnTo>
                          <a:pt x="169" y="243"/>
                        </a:lnTo>
                        <a:lnTo>
                          <a:pt x="169" y="245"/>
                        </a:lnTo>
                        <a:lnTo>
                          <a:pt x="169" y="251"/>
                        </a:lnTo>
                        <a:lnTo>
                          <a:pt x="169" y="255"/>
                        </a:lnTo>
                        <a:lnTo>
                          <a:pt x="171" y="257"/>
                        </a:lnTo>
                        <a:lnTo>
                          <a:pt x="173" y="260"/>
                        </a:lnTo>
                        <a:lnTo>
                          <a:pt x="177" y="264"/>
                        </a:lnTo>
                        <a:lnTo>
                          <a:pt x="181" y="266"/>
                        </a:lnTo>
                        <a:lnTo>
                          <a:pt x="185" y="268"/>
                        </a:lnTo>
                        <a:lnTo>
                          <a:pt x="188" y="268"/>
                        </a:lnTo>
                        <a:lnTo>
                          <a:pt x="196" y="264"/>
                        </a:lnTo>
                        <a:lnTo>
                          <a:pt x="200" y="262"/>
                        </a:lnTo>
                        <a:lnTo>
                          <a:pt x="204" y="260"/>
                        </a:lnTo>
                        <a:lnTo>
                          <a:pt x="207" y="259"/>
                        </a:lnTo>
                        <a:lnTo>
                          <a:pt x="211" y="255"/>
                        </a:lnTo>
                        <a:lnTo>
                          <a:pt x="217" y="251"/>
                        </a:lnTo>
                        <a:lnTo>
                          <a:pt x="223" y="247"/>
                        </a:lnTo>
                        <a:lnTo>
                          <a:pt x="226" y="241"/>
                        </a:lnTo>
                        <a:lnTo>
                          <a:pt x="232" y="23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rgbClr val="000000"/>
                      </a:gs>
                      <a:gs pos="100000">
                        <a:srgbClr val="595959"/>
                      </a:gs>
                    </a:gsLst>
                    <a:lin ang="0"/>
                  </a:gradFill>
                  <a:ln w="0">
                    <a:noFill/>
                  </a:ln>
                  <a:effectLst>
                    <a:outerShdw dist="38183" dir="2700000">
                      <a:srgbClr val="000000">
                        <a:alpha val="40000"/>
                      </a:srgbClr>
                    </a:outerShdw>
                  </a:effectLst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minor"/>
                </p:style>
              </p:sp>
            </p:grpSp>
          </p:grpSp>
        </p:grpSp>
      </p:grpSp>
      <p:pic>
        <p:nvPicPr>
          <p:cNvPr id="196" name="Picture 13" descr="5"/>
          <p:cNvPicPr/>
          <p:nvPr/>
        </p:nvPicPr>
        <p:blipFill>
          <a:blip r:embed="rId9"/>
          <a:stretch/>
        </p:blipFill>
        <p:spPr>
          <a:xfrm>
            <a:off x="725520" y="5643720"/>
            <a:ext cx="1368360" cy="1125360"/>
          </a:xfrm>
          <a:prstGeom prst="rect">
            <a:avLst/>
          </a:prstGeom>
          <a:ln w="0">
            <a:noFill/>
          </a:ln>
        </p:spPr>
      </p:pic>
      <p:pic>
        <p:nvPicPr>
          <p:cNvPr id="197" name="Picture 12" descr="5"/>
          <p:cNvPicPr/>
          <p:nvPr/>
        </p:nvPicPr>
        <p:blipFill>
          <a:blip r:embed="rId10"/>
          <a:stretch/>
        </p:blipFill>
        <p:spPr>
          <a:xfrm>
            <a:off x="10039440" y="5332320"/>
            <a:ext cx="1477800" cy="1436760"/>
          </a:xfrm>
          <a:prstGeom prst="rect">
            <a:avLst/>
          </a:prstGeom>
          <a:ln w="0">
            <a:noFill/>
          </a:ln>
        </p:spPr>
      </p:pic>
      <p:pic>
        <p:nvPicPr>
          <p:cNvPr id="198" name="Picture 12" descr="5"/>
          <p:cNvPicPr/>
          <p:nvPr/>
        </p:nvPicPr>
        <p:blipFill>
          <a:blip r:embed="rId11"/>
          <a:stretch/>
        </p:blipFill>
        <p:spPr>
          <a:xfrm>
            <a:off x="687360" y="100080"/>
            <a:ext cx="1465200" cy="1420920"/>
          </a:xfrm>
          <a:prstGeom prst="rect">
            <a:avLst/>
          </a:prstGeom>
          <a:ln w="0">
            <a:noFill/>
          </a:ln>
        </p:spPr>
      </p:pic>
      <p:pic>
        <p:nvPicPr>
          <p:cNvPr id="199" name="Picture 13" descr="5"/>
          <p:cNvPicPr/>
          <p:nvPr/>
        </p:nvPicPr>
        <p:blipFill>
          <a:blip r:embed="rId12"/>
          <a:stretch/>
        </p:blipFill>
        <p:spPr>
          <a:xfrm>
            <a:off x="10553880" y="117360"/>
            <a:ext cx="942840" cy="747720"/>
          </a:xfrm>
          <a:prstGeom prst="rect">
            <a:avLst/>
          </a:prstGeom>
          <a:ln w="0">
            <a:noFill/>
          </a:ln>
        </p:spPr>
      </p:pic>
      <p:pic>
        <p:nvPicPr>
          <p:cNvPr id="200" name="Picture 8" descr="000o"/>
          <p:cNvPicPr/>
          <p:nvPr/>
        </p:nvPicPr>
        <p:blipFill>
          <a:blip r:embed="rId13"/>
          <a:stretch/>
        </p:blipFill>
        <p:spPr>
          <a:xfrm>
            <a:off x="570000" y="-4680"/>
            <a:ext cx="11012400" cy="101520"/>
          </a:xfrm>
          <a:prstGeom prst="rect">
            <a:avLst/>
          </a:prstGeom>
          <a:ln w="0">
            <a:noFill/>
          </a:ln>
        </p:spPr>
      </p:pic>
      <p:pic>
        <p:nvPicPr>
          <p:cNvPr id="201" name="Picture 9" descr="000o"/>
          <p:cNvPicPr/>
          <p:nvPr/>
        </p:nvPicPr>
        <p:blipFill>
          <a:blip r:embed="rId13"/>
          <a:stretch/>
        </p:blipFill>
        <p:spPr>
          <a:xfrm>
            <a:off x="570000" y="6753240"/>
            <a:ext cx="10994760" cy="101520"/>
          </a:xfrm>
          <a:prstGeom prst="rect">
            <a:avLst/>
          </a:prstGeom>
          <a:ln w="0">
            <a:noFill/>
          </a:ln>
        </p:spPr>
      </p:pic>
      <p:pic>
        <p:nvPicPr>
          <p:cNvPr id="202" name="Picture 10" descr="000o"/>
          <p:cNvPicPr/>
          <p:nvPr/>
        </p:nvPicPr>
        <p:blipFill>
          <a:blip r:embed="rId13"/>
          <a:stretch/>
        </p:blipFill>
        <p:spPr>
          <a:xfrm rot="16200000">
            <a:off x="-2721480" y="3378600"/>
            <a:ext cx="6707160" cy="123840"/>
          </a:xfrm>
          <a:prstGeom prst="rect">
            <a:avLst/>
          </a:prstGeom>
          <a:ln w="0">
            <a:noFill/>
          </a:ln>
        </p:spPr>
      </p:pic>
      <p:pic>
        <p:nvPicPr>
          <p:cNvPr id="203" name="Picture 11" descr="000o"/>
          <p:cNvPicPr/>
          <p:nvPr/>
        </p:nvPicPr>
        <p:blipFill>
          <a:blip r:embed="rId13"/>
          <a:stretch/>
        </p:blipFill>
        <p:spPr>
          <a:xfrm rot="16200000">
            <a:off x="8166720" y="3378600"/>
            <a:ext cx="6707160" cy="123840"/>
          </a:xfrm>
          <a:prstGeom prst="rect">
            <a:avLst/>
          </a:prstGeom>
          <a:ln w="0">
            <a:noFill/>
          </a:ln>
        </p:spPr>
      </p:pic>
      <p:sp>
        <p:nvSpPr>
          <p:cNvPr id="204" name="AutoShape 151"/>
          <p:cNvSpPr/>
          <p:nvPr/>
        </p:nvSpPr>
        <p:spPr>
          <a:xfrm>
            <a:off x="6059640" y="-144360"/>
            <a:ext cx="366480" cy="3045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05" name="Text Box 26"/>
          <p:cNvSpPr/>
          <p:nvPr/>
        </p:nvSpPr>
        <p:spPr>
          <a:xfrm>
            <a:off x="2508240" y="1916280"/>
            <a:ext cx="7388280" cy="37515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>
            <a:spAutoFit/>
          </a:bodyPr>
          <a:lstStyle/>
          <a:p>
            <a:pPr marL="1544400" indent="-1544400" algn="just">
              <a:tabLst>
                <a:tab pos="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400" b="1" spc="-1">
                <a:solidFill>
                  <a:srgbClr val="0000FF"/>
                </a:solidFill>
                <a:latin typeface="Cambria"/>
                <a:ea typeface="Times New Roman"/>
              </a:rPr>
              <a:t>Mùa xuân: </a:t>
            </a:r>
            <a:r>
              <a:rPr lang="en-US" sz="2400" b="1" spc="-1">
                <a:solidFill>
                  <a:srgbClr val="FF0000"/>
                </a:solidFill>
                <a:latin typeface="Cambria"/>
                <a:ea typeface="Times New Roman"/>
              </a:rPr>
              <a:t>Muôn hoa đua nở </a:t>
            </a:r>
            <a:r>
              <a:rPr lang="en-US" sz="2400" i="1" spc="-1">
                <a:solidFill>
                  <a:srgbClr val="000000"/>
                </a:solidFill>
                <a:latin typeface="Cambria"/>
                <a:ea typeface="Times New Roman"/>
              </a:rPr>
              <a:t>(Tay tạo thành bông hoa đung đưa qua lại).</a:t>
            </a:r>
            <a:endParaRPr lang="en-US" sz="2400" spc="-1">
              <a:solidFill>
                <a:srgbClr val="000000"/>
              </a:solidFill>
              <a:latin typeface="Times New Roman"/>
            </a:endParaRPr>
          </a:p>
          <a:p>
            <a:pPr marL="1544400" indent="-1544400" algn="just">
              <a:tabLst>
                <a:tab pos="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spc="-1">
              <a:solidFill>
                <a:srgbClr val="000000"/>
              </a:solidFill>
              <a:latin typeface="Times New Roman"/>
            </a:endParaRPr>
          </a:p>
          <a:p>
            <a:pPr marL="1544400" indent="-1544400" algn="just">
              <a:tabLst>
                <a:tab pos="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400" b="1" spc="-1">
                <a:solidFill>
                  <a:srgbClr val="0000FF"/>
                </a:solidFill>
                <a:latin typeface="Cambria"/>
                <a:ea typeface="Times New Roman"/>
              </a:rPr>
              <a:t>Mùa Hạ: </a:t>
            </a:r>
            <a:r>
              <a:rPr lang="en-US" sz="2400" b="1" spc="-1">
                <a:solidFill>
                  <a:srgbClr val="FF0000"/>
                </a:solidFill>
                <a:latin typeface="Cambria"/>
                <a:ea typeface="Times New Roman"/>
              </a:rPr>
              <a:t>Trời nóng </a:t>
            </a:r>
            <a:r>
              <a:rPr lang="en-US" sz="2400" i="1" spc="-1">
                <a:solidFill>
                  <a:srgbClr val="000000"/>
                </a:solidFill>
                <a:latin typeface="Cambria"/>
                <a:ea typeface="Times New Roman"/>
              </a:rPr>
              <a:t>(Tay làm động tác quạt để mát).</a:t>
            </a:r>
            <a:endParaRPr lang="en-US" sz="2400" spc="-1">
              <a:solidFill>
                <a:srgbClr val="000000"/>
              </a:solidFill>
              <a:latin typeface="Times New Roman"/>
            </a:endParaRPr>
          </a:p>
          <a:p>
            <a:pPr marL="1544400" indent="-1544400" algn="just">
              <a:tabLst>
                <a:tab pos="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spc="-1">
              <a:solidFill>
                <a:srgbClr val="000000"/>
              </a:solidFill>
              <a:latin typeface="Times New Roman"/>
            </a:endParaRPr>
          </a:p>
          <a:p>
            <a:pPr marL="1544400" indent="-1544400" algn="just">
              <a:tabLst>
                <a:tab pos="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400" b="1" spc="-1">
                <a:solidFill>
                  <a:srgbClr val="0000FF"/>
                </a:solidFill>
                <a:latin typeface="Cambria"/>
                <a:ea typeface="Times New Roman"/>
              </a:rPr>
              <a:t>Mùa Thu: </a:t>
            </a:r>
            <a:r>
              <a:rPr lang="en-US" sz="2400" b="1" spc="-1">
                <a:solidFill>
                  <a:srgbClr val="FF0000"/>
                </a:solidFill>
                <a:latin typeface="Cambria"/>
                <a:ea typeface="Times New Roman"/>
              </a:rPr>
              <a:t>Lá rơi </a:t>
            </a:r>
            <a:r>
              <a:rPr lang="en-US" sz="2400" i="1" spc="-1">
                <a:solidFill>
                  <a:srgbClr val="000000"/>
                </a:solidFill>
                <a:latin typeface="Cambria"/>
                <a:ea typeface="Times New Roman"/>
              </a:rPr>
              <a:t>(Đưa hai tay trên đầu đưa qua lại).</a:t>
            </a:r>
            <a:endParaRPr lang="en-US" sz="2400" spc="-1">
              <a:solidFill>
                <a:srgbClr val="000000"/>
              </a:solidFill>
              <a:latin typeface="Times New Roman"/>
            </a:endParaRPr>
          </a:p>
          <a:p>
            <a:pPr marL="1544400" indent="-1544400" algn="just">
              <a:tabLst>
                <a:tab pos="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spc="-1">
              <a:solidFill>
                <a:srgbClr val="000000"/>
              </a:solidFill>
              <a:latin typeface="Times New Roman"/>
            </a:endParaRPr>
          </a:p>
          <a:p>
            <a:pPr marL="1544400" indent="-1544400" algn="just">
              <a:tabLst>
                <a:tab pos="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400" b="1" spc="-1">
                <a:solidFill>
                  <a:srgbClr val="0000FF"/>
                </a:solidFill>
                <a:latin typeface="Cambria"/>
                <a:ea typeface="Times New Roman"/>
              </a:rPr>
              <a:t>Mùa Đông: </a:t>
            </a:r>
            <a:r>
              <a:rPr lang="en-US" sz="2400" b="1" spc="-1">
                <a:solidFill>
                  <a:srgbClr val="FF0000"/>
                </a:solidFill>
                <a:latin typeface="Cambria"/>
                <a:ea typeface="Times New Roman"/>
              </a:rPr>
              <a:t>Trời lạnh </a:t>
            </a:r>
            <a:r>
              <a:rPr lang="en-US" sz="2400" i="1" spc="-1">
                <a:solidFill>
                  <a:srgbClr val="000000"/>
                </a:solidFill>
                <a:latin typeface="Cambria"/>
                <a:ea typeface="Times New Roman"/>
              </a:rPr>
              <a:t>(Tay đặt trước ngực, làm động tác run lạnh).</a:t>
            </a:r>
            <a:endParaRPr lang="en-US" sz="2400" spc="-1">
              <a:solidFill>
                <a:srgbClr val="000000"/>
              </a:solidFill>
              <a:latin typeface="Times New Roman"/>
            </a:endParaRPr>
          </a:p>
          <a:p>
            <a:pPr marL="1544400" indent="-1544400" algn="just">
              <a:tabLst>
                <a:tab pos="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06" name="Text Box 26"/>
          <p:cNvSpPr/>
          <p:nvPr/>
        </p:nvSpPr>
        <p:spPr>
          <a:xfrm>
            <a:off x="1882920" y="6053040"/>
            <a:ext cx="9109080" cy="36828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>
            <a:spAutoFit/>
          </a:bodyPr>
          <a:lstStyle/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b="1" spc="-1">
                <a:solidFill>
                  <a:srgbClr val="0000FF"/>
                </a:solidFill>
                <a:latin typeface="Cambria"/>
                <a:ea typeface="Times New Roman"/>
              </a:rPr>
              <a:t>Làm theo những gì tôi nói đừng làm theo những gì tôi làm!</a:t>
            </a:r>
            <a:endParaRPr lang="en-US" spc="-1">
              <a:solidFill>
                <a:srgbClr val="000000"/>
              </a:solidFill>
              <a:latin typeface="Times New Roman"/>
            </a:endParaRPr>
          </a:p>
        </p:txBody>
      </p:sp>
    </p:spTree>
  </p:cSld>
  <p:clrMapOvr>
    <a:masterClrMapping/>
  </p:clrMapOvr>
  <p:transition spd="slow">
    <p:split orient="vert"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88</Words>
  <Application>Microsoft Office PowerPoint</Application>
  <PresentationFormat>Widescreen</PresentationFormat>
  <Paragraphs>12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Arial</vt:lpstr>
      <vt:lpstr>Calibri</vt:lpstr>
      <vt:lpstr>Calibri Light</vt:lpstr>
      <vt:lpstr>Cambria</vt:lpstr>
      <vt:lpstr>Times New Roman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Administrator</dc:creator>
  <cp:lastModifiedBy>Administrator</cp:lastModifiedBy>
  <cp:revision>8</cp:revision>
  <dcterms:created xsi:type="dcterms:W3CDTF">2025-02-23T03:10:31Z</dcterms:created>
  <dcterms:modified xsi:type="dcterms:W3CDTF">2025-02-23T03:15:49Z</dcterms:modified>
</cp:coreProperties>
</file>