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DC5B0-6F37-4E5A-A58F-6F5B53F8E4D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B9C6F-74EF-40E4-9A8F-51EC406C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3683-B84D-01D7-BD22-B06CFB7B3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6E3E3-0629-9246-1A65-C4DB87CA3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D2950-4485-85C9-17C7-D6A3F63B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4DC99-C0F2-79FC-A2A7-0EF35D02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79289-AFC8-8213-987B-35A09A53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A386-DA18-D06D-5E82-5709CC78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99198-8D9B-DE5C-45D6-9D0202489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1C50-147C-6E8D-E10A-7FBA220C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13BA-BFB9-0A27-63A7-F3512CAF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50D44-0C88-04C0-9471-0437DBCB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AF054-DFA1-A0A4-8C6E-64AED9DCF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EC8A9-6873-A44F-5A3F-93CA124F4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F6DFE-F05A-F317-682A-F26A5B2F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F1213-9707-B520-2E3E-4A60797F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B18D-EA0E-9D86-8CA8-55EF0B84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374-A105-79B5-2EF5-D1B467E8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D16A0-1BD2-66B0-0B87-23C8AE1A0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2CD2B-AE60-92F8-5EC7-25C611C4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0D54-CF39-77E4-5CC2-389E4F0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C5C97-A34F-51C2-5EA2-474FA674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CFB5-66BC-663A-4C5D-203E70A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E9CE7-0E86-9917-ACEB-81DE9F0A9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93FEE-C3B1-DD3B-A33A-A0D54AB0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30450-1CA6-DECB-081E-069AAB16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B25B-8944-09A5-F06E-082E30D2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7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4302-5F13-EA3D-79DB-A097B007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3EBF-6C3C-DA82-71CE-087110B5A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EA422-F0FF-F13A-57E8-25E109EFF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D1716-6B9A-2D1A-B6DC-985F8D09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1DEAA-92DA-E0E6-E523-0E344B6E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6F167-586D-CAAC-FDF6-2377AFBD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6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8708-6679-28D3-CC2B-7D08FA1B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5CB5-DBCD-B537-98D7-FD1981CE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4A862-C7DA-999F-950B-7E0273138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28386-6344-445A-98A2-F0EEA514A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07334-C0A3-0E6A-EC0D-53A3A95F4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BAD97-620B-D4BB-C358-4A7B58F3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6D318-47D4-F374-5F22-75789831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26D94-8DC8-D059-473B-66C3A6AF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01CE-46E5-8A4E-FE9D-C40949D6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B7EDA-FB7F-416A-D02E-37FABBFC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5B49E-72B5-5538-921B-20C4E256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9C307-B8CD-A27D-D656-CB1D75C7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1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5515A-40BE-400A-5925-28772806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7EE65-FA4C-ADF9-3798-350C9568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E14C-3A07-6577-AE71-7AD5B8C4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8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96B9-1ED8-3F88-0DC7-1D28A665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A7016-F6DA-72D4-23DF-AC67EFBE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61A5A-4B24-4E6A-9AAC-493529F49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366D1-3147-6136-C043-122FF7A3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1CCFC-B29D-5BF5-2D53-3AEA2D10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80404-C82E-65BB-A330-E0FA6728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6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D2EE-E032-1081-9B0E-F31241E4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5A9C2-BC38-E1AE-424F-EF09FAD81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A702E-5744-EB03-9267-46B0E0925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7CD97-992B-F319-D4AD-A84EC039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DC167-4897-7346-8ADB-14A7D8E4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18DAC-4645-1BE8-B591-0B81ED74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07C1D-56EC-FE4B-33A7-65B99CC0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BF60E-7CCA-B20D-A0D7-49EEB8E8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AC697-8CAD-432A-1091-A9EDB3D14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BFFD-8473-4855-A737-72E4DF3D6E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B2398-B946-7B9E-4CFE-C582577F7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2427-F47B-A123-E0EC-7EA91283E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8ED2-38FB-471D-8821-9D87BFAB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5"/>
          <p:cNvSpPr/>
          <p:nvPr/>
        </p:nvSpPr>
        <p:spPr>
          <a:xfrm>
            <a:off x="46671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Rectangle 6"/>
          <p:cNvSpPr/>
          <p:nvPr/>
        </p:nvSpPr>
        <p:spPr>
          <a:xfrm>
            <a:off x="1666920" y="2143080"/>
            <a:ext cx="9001080" cy="1869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4" name="Picture 4" descr="pcp_download_120"/>
          <p:cNvPicPr/>
          <p:nvPr/>
        </p:nvPicPr>
        <p:blipFill>
          <a:blip r:embed="rId3"/>
          <a:stretch/>
        </p:blipFill>
        <p:spPr>
          <a:xfrm>
            <a:off x="24956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14" descr="AG00130_"/>
          <p:cNvPicPr/>
          <p:nvPr/>
        </p:nvPicPr>
        <p:blipFill>
          <a:blip r:embed="rId4"/>
          <a:stretch/>
        </p:blipFill>
        <p:spPr>
          <a:xfrm rot="14504400">
            <a:off x="70784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8" descr="000o"/>
          <p:cNvPicPr/>
          <p:nvPr/>
        </p:nvPicPr>
        <p:blipFill>
          <a:blip r:embed="rId5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9" descr="000o"/>
          <p:cNvPicPr/>
          <p:nvPr/>
        </p:nvPicPr>
        <p:blipFill>
          <a:blip r:embed="rId5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0" descr="000o"/>
          <p:cNvPicPr/>
          <p:nvPr/>
        </p:nvPicPr>
        <p:blipFill>
          <a:blip r:embed="rId5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1" descr="000o"/>
          <p:cNvPicPr/>
          <p:nvPr/>
        </p:nvPicPr>
        <p:blipFill>
          <a:blip r:embed="rId5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3"/>
          <a:stretch/>
        </p:blipFill>
        <p:spPr>
          <a:xfrm>
            <a:off x="27526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4"/>
          <a:stretch/>
        </p:blipFill>
        <p:spPr>
          <a:xfrm>
            <a:off x="56388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5"/>
          <a:stretch/>
        </p:blipFill>
        <p:spPr>
          <a:xfrm>
            <a:off x="60960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22882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8603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6"/>
          <a:stretch/>
        </p:blipFill>
        <p:spPr>
          <a:xfrm>
            <a:off x="33463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1152480" y="237960"/>
            <a:ext cx="9996480" cy="1097280"/>
            <a:chOff x="542880" y="237960"/>
            <a:chExt cx="9996480" cy="1097280"/>
          </a:xfrm>
        </p:grpSpPr>
        <p:pic>
          <p:nvPicPr>
            <p:cNvPr id="73" name="AutoShape 17"/>
            <p:cNvPicPr/>
            <p:nvPr/>
          </p:nvPicPr>
          <p:blipFill>
            <a:blip r:embed="rId7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21525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328600" y="449484"/>
            <a:ext cx="7752600" cy="5869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spc="-1" dirty="0">
                <a:solidFill>
                  <a:srgbClr val="0000FF"/>
                </a:solidFill>
                <a:latin typeface="Cambria"/>
                <a:ea typeface="Times New Roman"/>
              </a:rPr>
              <a:t>CÂU HÁT SAU NẰM TRONG BÀI HÁT NÀO?</a:t>
            </a:r>
            <a:endParaRPr lang="en-US" sz="32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21525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24099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0"/>
          <a:stretch/>
        </p:blipFill>
        <p:spPr>
          <a:xfrm>
            <a:off x="7255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1"/>
          <a:stretch/>
        </p:blipFill>
        <p:spPr>
          <a:xfrm>
            <a:off x="100394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2"/>
          <a:stretch/>
        </p:blipFill>
        <p:spPr>
          <a:xfrm>
            <a:off x="6873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3"/>
          <a:stretch/>
        </p:blipFill>
        <p:spPr>
          <a:xfrm>
            <a:off x="105538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4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4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4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4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60596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" descr="D:\GIÁO ÁN 1 2020-2021\HÌNH SOẠN GIÁO ÁN\Học hát\NGOI SAO LAP LANH\Untitled.png"/>
          <p:cNvPicPr/>
          <p:nvPr/>
        </p:nvPicPr>
        <p:blipFill>
          <a:blip r:embed="rId15"/>
          <a:stretch/>
        </p:blipFill>
        <p:spPr>
          <a:xfrm>
            <a:off x="2429040" y="1546200"/>
            <a:ext cx="7610400" cy="395460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C9B10200-ACBA-451A-AA9F-32242F175E46}"/>
              </a:ext>
            </a:extLst>
          </p:cNvPr>
          <p:cNvSpPr/>
          <p:nvPr/>
        </p:nvSpPr>
        <p:spPr>
          <a:xfrm>
            <a:off x="2544999" y="1785458"/>
            <a:ext cx="2090842" cy="488160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NHẠC</a:t>
            </a:r>
            <a:endParaRPr 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ÂU 3,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2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9</cp:revision>
  <dcterms:created xsi:type="dcterms:W3CDTF">2025-02-23T03:10:31Z</dcterms:created>
  <dcterms:modified xsi:type="dcterms:W3CDTF">2025-02-23T03:16:30Z</dcterms:modified>
</cp:coreProperties>
</file>