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3683-B84D-01D7-BD22-B06CFB7B3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6E3E3-0629-9246-1A65-C4DB87CA3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D2950-4485-85C9-17C7-D6A3F63B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4DC99-C0F2-79FC-A2A7-0EF35D02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79289-AFC8-8213-987B-35A09A53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A386-DA18-D06D-5E82-5709CC78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99198-8D9B-DE5C-45D6-9D0202489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1C50-147C-6E8D-E10A-7FBA220C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13BA-BFB9-0A27-63A7-F3512CAF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50D44-0C88-04C0-9471-0437DBCB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AF054-DFA1-A0A4-8C6E-64AED9DCF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EC8A9-6873-A44F-5A3F-93CA124F4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F6DFE-F05A-F317-682A-F26A5B2F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F1213-9707-B520-2E3E-4A60797F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B18D-EA0E-9D86-8CA8-55EF0B84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374-A105-79B5-2EF5-D1B467E8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D16A0-1BD2-66B0-0B87-23C8AE1A0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2CD2B-AE60-92F8-5EC7-25C611C4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0D54-CF39-77E4-5CC2-389E4F0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C5C97-A34F-51C2-5EA2-474FA674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CFB5-66BC-663A-4C5D-203E70A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E9CE7-0E86-9917-ACEB-81DE9F0A9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93FEE-C3B1-DD3B-A33A-A0D54AB0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30450-1CA6-DECB-081E-069AAB16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B25B-8944-09A5-F06E-082E30D2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7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4302-5F13-EA3D-79DB-A097B007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3EBF-6C3C-DA82-71CE-087110B5A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EA422-F0FF-F13A-57E8-25E109EFF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D1716-6B9A-2D1A-B6DC-985F8D09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1DEAA-92DA-E0E6-E523-0E344B6E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6F167-586D-CAAC-FDF6-2377AFBD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6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8708-6679-28D3-CC2B-7D08FA1B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5CB5-DBCD-B537-98D7-FD1981CE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4A862-C7DA-999F-950B-7E0273138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28386-6344-445A-98A2-F0EEA514A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07334-C0A3-0E6A-EC0D-53A3A95F4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BAD97-620B-D4BB-C358-4A7B58F3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6D318-47D4-F374-5F22-75789831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26D94-8DC8-D059-473B-66C3A6AF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01CE-46E5-8A4E-FE9D-C40949D6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B7EDA-FB7F-416A-D02E-37FABBFC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5B49E-72B5-5538-921B-20C4E256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9C307-B8CD-A27D-D656-CB1D75C7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1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5515A-40BE-400A-5925-28772806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7EE65-FA4C-ADF9-3798-350C9568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E14C-3A07-6577-AE71-7AD5B8C4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8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96B9-1ED8-3F88-0DC7-1D28A665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A7016-F6DA-72D4-23DF-AC67EFBE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61A5A-4B24-4E6A-9AAC-493529F49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366D1-3147-6136-C043-122FF7A3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1CCFC-B29D-5BF5-2D53-3AEA2D10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80404-C82E-65BB-A330-E0FA6728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6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D2EE-E032-1081-9B0E-F31241E4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5A9C2-BC38-E1AE-424F-EF09FAD81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A702E-5744-EB03-9267-46B0E0925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7CD97-992B-F319-D4AD-A84EC039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DC167-4897-7346-8ADB-14A7D8E4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18DAC-4645-1BE8-B591-0B81ED74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07C1D-56EC-FE4B-33A7-65B99CC0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BF60E-7CCA-B20D-A0D7-49EEB8E8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AC697-8CAD-432A-1091-A9EDB3D14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B2398-B946-7B9E-4CFE-C582577F7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2427-F47B-A123-E0EC-7EA91283E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5"/>
          <p:cNvSpPr/>
          <p:nvPr/>
        </p:nvSpPr>
        <p:spPr>
          <a:xfrm>
            <a:off x="46671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Rectangle 6"/>
          <p:cNvSpPr/>
          <p:nvPr/>
        </p:nvSpPr>
        <p:spPr>
          <a:xfrm>
            <a:off x="1666920" y="2143080"/>
            <a:ext cx="9001080" cy="1869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4" name="Picture 4" descr="pcp_download_120"/>
          <p:cNvPicPr/>
          <p:nvPr/>
        </p:nvPicPr>
        <p:blipFill>
          <a:blip r:embed="rId3"/>
          <a:stretch/>
        </p:blipFill>
        <p:spPr>
          <a:xfrm>
            <a:off x="24956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14" descr="AG00130_"/>
          <p:cNvPicPr/>
          <p:nvPr/>
        </p:nvPicPr>
        <p:blipFill>
          <a:blip r:embed="rId4"/>
          <a:stretch/>
        </p:blipFill>
        <p:spPr>
          <a:xfrm rot="14504400">
            <a:off x="70784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8" descr="000o"/>
          <p:cNvPicPr/>
          <p:nvPr/>
        </p:nvPicPr>
        <p:blipFill>
          <a:blip r:embed="rId5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9" descr="000o"/>
          <p:cNvPicPr/>
          <p:nvPr/>
        </p:nvPicPr>
        <p:blipFill>
          <a:blip r:embed="rId5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0" descr="000o"/>
          <p:cNvPicPr/>
          <p:nvPr/>
        </p:nvPicPr>
        <p:blipFill>
          <a:blip r:embed="rId5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1" descr="000o"/>
          <p:cNvPicPr/>
          <p:nvPr/>
        </p:nvPicPr>
        <p:blipFill>
          <a:blip r:embed="rId5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3"/>
          <a:stretch/>
        </p:blipFill>
        <p:spPr>
          <a:xfrm>
            <a:off x="27526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4"/>
          <a:stretch/>
        </p:blipFill>
        <p:spPr>
          <a:xfrm>
            <a:off x="56323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5"/>
          <a:stretch/>
        </p:blipFill>
        <p:spPr>
          <a:xfrm>
            <a:off x="60960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22882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8603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6"/>
          <a:stretch/>
        </p:blipFill>
        <p:spPr>
          <a:xfrm>
            <a:off x="33402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11524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7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21525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1452720" y="271440"/>
            <a:ext cx="9501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spc="-1">
                <a:solidFill>
                  <a:srgbClr val="0000FF"/>
                </a:solidFill>
                <a:latin typeface="Times New Roman"/>
                <a:ea typeface="Times New Roman"/>
              </a:rPr>
              <a:t>Lắng nghe và điền từ còn thiếu vào câu hát sau? </a:t>
            </a:r>
            <a:endParaRPr lang="en-US" sz="2800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spc="-1">
                <a:solidFill>
                  <a:srgbClr val="0000FF"/>
                </a:solidFill>
                <a:latin typeface="Times New Roman"/>
                <a:ea typeface="Times New Roman"/>
              </a:rPr>
              <a:t>Và cho biết tên bài hát là gì?</a:t>
            </a:r>
            <a:endParaRPr lang="en-US" sz="28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21525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24099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3440" y="1545840"/>
                    <a:ext cx="182160" cy="101160"/>
                    <a:chOff x="9163440" y="1545840"/>
                    <a:chExt cx="182160" cy="1011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9163440" y="1545840"/>
                      <a:ext cx="1821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8200" y="1563840"/>
                      <a:ext cx="1522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3440" y="1545840"/>
                    <a:ext cx="198360" cy="101160"/>
                    <a:chOff x="8803440" y="1545840"/>
                    <a:chExt cx="198360" cy="1011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803440" y="1545840"/>
                      <a:ext cx="1983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2160" y="1563840"/>
                      <a:ext cx="16092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1680" y="1545840"/>
                    <a:ext cx="178200" cy="101160"/>
                    <a:chOff x="8491680" y="1545840"/>
                    <a:chExt cx="178200" cy="1011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491680" y="1545840"/>
                      <a:ext cx="17820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6080" y="1563840"/>
                      <a:ext cx="1490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1360" y="1545840"/>
                    <a:ext cx="196560" cy="101160"/>
                    <a:chOff x="8181360" y="1545840"/>
                    <a:chExt cx="196560" cy="10116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181360" y="1545840"/>
                      <a:ext cx="1965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720" y="1563840"/>
                      <a:ext cx="1594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31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7280" y="1545840"/>
                    <a:ext cx="183960" cy="101160"/>
                    <a:chOff x="7847280" y="1545840"/>
                    <a:chExt cx="183960" cy="10116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847280" y="1545840"/>
                      <a:ext cx="1839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2040" y="1563840"/>
                      <a:ext cx="1540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960" y="1544760"/>
                    <a:ext cx="211320" cy="101880"/>
                    <a:chOff x="7509960" y="1544760"/>
                    <a:chExt cx="211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509960" y="1544760"/>
                      <a:ext cx="211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9400" y="1562760"/>
                      <a:ext cx="171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08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2800" y="1544760"/>
                    <a:ext cx="169920" cy="101880"/>
                    <a:chOff x="719280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1928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61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7920" y="1544760"/>
                    <a:ext cx="166320" cy="101880"/>
                    <a:chOff x="684792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8479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30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1920" y="1544760"/>
                    <a:ext cx="201600" cy="101880"/>
                    <a:chOff x="6541920" y="1544760"/>
                    <a:chExt cx="20160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541920" y="1544760"/>
                      <a:ext cx="201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7400" y="1562760"/>
                      <a:ext cx="168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4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840" y="1544760"/>
                    <a:ext cx="220680" cy="101880"/>
                    <a:chOff x="6198840" y="1544760"/>
                    <a:chExt cx="2206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198840" y="1544760"/>
                      <a:ext cx="2206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864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2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6640" y="1544760"/>
                    <a:ext cx="216000" cy="101880"/>
                    <a:chOff x="5876640" y="1544760"/>
                    <a:chExt cx="2160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876640" y="1544760"/>
                      <a:ext cx="2160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3200" y="1562760"/>
                      <a:ext cx="180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2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400"/>
                    <a:ext cx="218160" cy="101880"/>
                    <a:chOff x="5598720" y="1544400"/>
                    <a:chExt cx="218160" cy="1018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598720" y="1544400"/>
                      <a:ext cx="218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04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95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5600" y="1544400"/>
                    <a:ext cx="200160" cy="101880"/>
                    <a:chOff x="5295600" y="1544400"/>
                    <a:chExt cx="200160" cy="1018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29560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800" y="156204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052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720" y="1544400"/>
                    <a:ext cx="185400" cy="101880"/>
                    <a:chOff x="4977720" y="1544400"/>
                    <a:chExt cx="185400" cy="1018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977720" y="1544400"/>
                      <a:ext cx="185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5000" y="1562040"/>
                      <a:ext cx="150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468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3280" y="1544400"/>
                    <a:ext cx="192600" cy="101880"/>
                    <a:chOff x="4643280" y="1544400"/>
                    <a:chExt cx="192600" cy="101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643280" y="1544400"/>
                      <a:ext cx="192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760" y="1562040"/>
                      <a:ext cx="161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0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2080" y="1544400"/>
                    <a:ext cx="200160" cy="101880"/>
                    <a:chOff x="4312080" y="1544400"/>
                    <a:chExt cx="200160" cy="101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31208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0440" y="1562040"/>
                      <a:ext cx="162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58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0320" y="1543320"/>
                    <a:ext cx="178920" cy="102960"/>
                    <a:chOff x="4000320" y="1543320"/>
                    <a:chExt cx="1789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000320" y="1543320"/>
                      <a:ext cx="178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4360" y="156096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8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9320" y="1543320"/>
                    <a:ext cx="203040" cy="102960"/>
                    <a:chOff x="3649320" y="1543320"/>
                    <a:chExt cx="2030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649320" y="1543320"/>
                      <a:ext cx="203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68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4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0360" y="1543320"/>
                    <a:ext cx="198000" cy="102960"/>
                    <a:chOff x="3330360" y="1543320"/>
                    <a:chExt cx="1980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330360" y="1543320"/>
                      <a:ext cx="198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84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4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9320" y="1543320"/>
                    <a:ext cx="182160" cy="102960"/>
                    <a:chOff x="3019320" y="1543320"/>
                    <a:chExt cx="182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019320" y="1543320"/>
                      <a:ext cx="182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5520" y="1560960"/>
                      <a:ext cx="1479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4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1440" y="1543320"/>
                    <a:ext cx="176040" cy="102960"/>
                    <a:chOff x="2701440" y="1543320"/>
                    <a:chExt cx="17604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701440" y="1543320"/>
                      <a:ext cx="176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5120" y="1560960"/>
                      <a:ext cx="147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81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960" y="1543320"/>
                    <a:ext cx="188640" cy="102960"/>
                    <a:chOff x="2361960" y="1543320"/>
                    <a:chExt cx="18864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361960" y="1543320"/>
                      <a:ext cx="188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88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2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0"/>
          <a:stretch/>
        </p:blipFill>
        <p:spPr>
          <a:xfrm>
            <a:off x="7255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1"/>
          <a:stretch/>
        </p:blipFill>
        <p:spPr>
          <a:xfrm>
            <a:off x="100394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2"/>
          <a:stretch/>
        </p:blipFill>
        <p:spPr>
          <a:xfrm>
            <a:off x="6873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3"/>
          <a:stretch/>
        </p:blipFill>
        <p:spPr>
          <a:xfrm>
            <a:off x="105538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4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4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4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4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60596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5"/>
          <a:stretch/>
        </p:blipFill>
        <p:spPr>
          <a:xfrm>
            <a:off x="2420760" y="1857240"/>
            <a:ext cx="7601040" cy="364356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ED2C2A55-C011-462D-992D-B03A995ABA6A}"/>
              </a:ext>
            </a:extLst>
          </p:cNvPr>
          <p:cNvSpPr/>
          <p:nvPr/>
        </p:nvSpPr>
        <p:spPr>
          <a:xfrm>
            <a:off x="5812429" y="1944361"/>
            <a:ext cx="964440" cy="467985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À GÁY THIẾU CH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2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</cp:revision>
  <dcterms:created xsi:type="dcterms:W3CDTF">2025-02-23T03:10:31Z</dcterms:created>
  <dcterms:modified xsi:type="dcterms:W3CDTF">2025-02-23T03:12:34Z</dcterms:modified>
</cp:coreProperties>
</file>