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3683-B84D-01D7-BD22-B06CFB7B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6E3E3-0629-9246-1A65-C4DB87CA3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D2950-4485-85C9-17C7-D6A3F63B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DC99-C0F2-79FC-A2A7-0EF35D027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79289-AFC8-8213-987B-35A09A53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0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A386-DA18-D06D-5E82-5709CC78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99198-8D9B-DE5C-45D6-9D020248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E1C50-147C-6E8D-E10A-7FBA220C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313BA-BFB9-0A27-63A7-F3512CAF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50D44-0C88-04C0-9471-0437DBCB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5AF054-DFA1-A0A4-8C6E-64AED9DCF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EC8A9-6873-A44F-5A3F-93CA124F4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F6DFE-F05A-F317-682A-F26A5B2FF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F1213-9707-B520-2E3E-4A60797F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B18D-EA0E-9D86-8CA8-55EF0B84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374-A105-79B5-2EF5-D1B467E89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D16A0-1BD2-66B0-0B87-23C8AE1A0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2CD2B-AE60-92F8-5EC7-25C611C4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30D54-CF39-77E4-5CC2-389E4F08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C5C97-A34F-51C2-5EA2-474FA674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3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CFB5-66BC-663A-4C5D-203E70A4C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E9CE7-0E86-9917-ACEB-81DE9F0A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93FEE-C3B1-DD3B-A33A-A0D54AB0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30450-1CA6-DECB-081E-069AAB16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6B25B-8944-09A5-F06E-082E30D2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7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4302-5F13-EA3D-79DB-A097B007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A3EBF-6C3C-DA82-71CE-087110B5A3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EA422-F0FF-F13A-57E8-25E109EFF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D1716-6B9A-2D1A-B6DC-985F8D09E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1DEAA-92DA-E0E6-E523-0E344B6E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6F167-586D-CAAC-FDF6-2377AFB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6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8708-6679-28D3-CC2B-7D08FA1B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C5CB5-DBCD-B537-98D7-FD1981CEC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4A862-C7DA-999F-950B-7E0273138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28386-6344-445A-98A2-F0EEA514A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07334-C0A3-0E6A-EC0D-53A3A95F4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BAD97-620B-D4BB-C358-4A7B58F3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C6D318-47D4-F374-5F22-75789831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26D94-8DC8-D059-473B-66C3A6AF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4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01CE-46E5-8A4E-FE9D-C40949D6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AB7EDA-FB7F-416A-D02E-37FABBFC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5B49E-72B5-5538-921B-20C4E256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9C307-B8CD-A27D-D656-CB1D75C7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1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B5515A-40BE-400A-5925-28772806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7EE65-FA4C-ADF9-3798-350C9568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FE14C-3A07-6577-AE71-7AD5B8C4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8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096B9-1ED8-3F88-0DC7-1D28A665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A7016-F6DA-72D4-23DF-AC67EFBEA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61A5A-4B24-4E6A-9AAC-493529F49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366D1-3147-6136-C043-122FF7A32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1CCFC-B29D-5BF5-2D53-3AEA2D10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80404-C82E-65BB-A330-E0FA6728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6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D2EE-E032-1081-9B0E-F31241E4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B5A9C2-BC38-E1AE-424F-EF09FAD81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A702E-5744-EB03-9267-46B0E0925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7CD97-992B-F319-D4AD-A84EC039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DC167-4897-7346-8ADB-14A7D8E47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18DAC-4645-1BE8-B591-0B81ED742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1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07C1D-56EC-FE4B-33A7-65B99CC0D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BF60E-7CCA-B20D-A0D7-49EEB8E86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AC697-8CAD-432A-1091-A9EDB3D14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B2398-B946-7B9E-4CFE-C582577F7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2427-F47B-A123-E0EC-7EA91283E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5" Type="http://schemas.openxmlformats.org/officeDocument/2006/relationships/image" Target="../media/image16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9" descr="Kết quả hình ảnh cho nền powerpoint đẹp"/>
          <p:cNvPicPr/>
          <p:nvPr/>
        </p:nvPicPr>
        <p:blipFill>
          <a:blip r:embed="rId2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2" name="Rectangle 5"/>
          <p:cNvSpPr/>
          <p:nvPr/>
        </p:nvSpPr>
        <p:spPr>
          <a:xfrm>
            <a:off x="46671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pc="-1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Rectangle 6"/>
          <p:cNvSpPr/>
          <p:nvPr/>
        </p:nvSpPr>
        <p:spPr>
          <a:xfrm>
            <a:off x="1666920" y="2143080"/>
            <a:ext cx="9001080" cy="18699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pc="-1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pc="-1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4" name="Picture 4" descr="pcp_download_120"/>
          <p:cNvPicPr/>
          <p:nvPr/>
        </p:nvPicPr>
        <p:blipFill>
          <a:blip r:embed="rId3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4" descr="AG00130_"/>
          <p:cNvPicPr/>
          <p:nvPr/>
        </p:nvPicPr>
        <p:blipFill>
          <a:blip r:embed="rId4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8" descr="000o"/>
          <p:cNvPicPr/>
          <p:nvPr/>
        </p:nvPicPr>
        <p:blipFill>
          <a:blip r:embed="rId5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9" descr="000o"/>
          <p:cNvPicPr/>
          <p:nvPr/>
        </p:nvPicPr>
        <p:blipFill>
          <a:blip r:embed="rId5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0" descr="000o"/>
          <p:cNvPicPr/>
          <p:nvPr/>
        </p:nvPicPr>
        <p:blipFill>
          <a:blip r:embed="rId5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11" descr="000o"/>
          <p:cNvPicPr/>
          <p:nvPr/>
        </p:nvPicPr>
        <p:blipFill>
          <a:blip r:embed="rId5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V.A – Đàn Gà Con (mp3cut.net).mp3"/>
          <p:cNvPicPr/>
          <p:nvPr/>
        </p:nvPicPr>
        <p:blipFill>
          <a:blip r:embed="rId3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0" name="Sang Xuan Doc Tau dan tranh - Linh Thao (mp3cut.net).mp3"/>
          <p:cNvPicPr/>
          <p:nvPr/>
        </p:nvPicPr>
        <p:blipFill>
          <a:blip r:embed="rId4"/>
          <a:stretch/>
        </p:blipFill>
        <p:spPr>
          <a:xfrm>
            <a:off x="5632320" y="1042920"/>
            <a:ext cx="1079640" cy="82224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4"/>
          <p:cNvPicPr/>
          <p:nvPr/>
        </p:nvPicPr>
        <p:blipFill>
          <a:blip r:embed="rId5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2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Group 5"/>
          <p:cNvPicPr/>
          <p:nvPr/>
        </p:nvPicPr>
        <p:blipFill>
          <a:blip r:embed="rId6"/>
          <a:stretch/>
        </p:blipFill>
        <p:spPr>
          <a:xfrm>
            <a:off x="3340200" y="5913360"/>
            <a:ext cx="6224400" cy="785880"/>
          </a:xfrm>
          <a:prstGeom prst="rect">
            <a:avLst/>
          </a:prstGeom>
          <a:ln w="0">
            <a:noFill/>
          </a:ln>
        </p:spPr>
      </p:pic>
      <p:grpSp>
        <p:nvGrpSpPr>
          <p:cNvPr id="65" name="AutoShape 17"/>
          <p:cNvGrpSpPr/>
          <p:nvPr/>
        </p:nvGrpSpPr>
        <p:grpSpPr>
          <a:xfrm>
            <a:off x="1152480" y="237960"/>
            <a:ext cx="10064880" cy="1097280"/>
            <a:chOff x="542880" y="237960"/>
            <a:chExt cx="10064880" cy="1097280"/>
          </a:xfrm>
        </p:grpSpPr>
        <p:pic>
          <p:nvPicPr>
            <p:cNvPr id="66" name="AutoShape 17"/>
            <p:cNvPicPr/>
            <p:nvPr/>
          </p:nvPicPr>
          <p:blipFill>
            <a:blip r:embed="rId7"/>
            <a:stretch/>
          </p:blipFill>
          <p:spPr>
            <a:xfrm>
              <a:off x="542880" y="237960"/>
              <a:ext cx="100648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7" name="Freeform 66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8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69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8" name="Text Box 26"/>
          <p:cNvSpPr/>
          <p:nvPr/>
        </p:nvSpPr>
        <p:spPr>
          <a:xfrm>
            <a:off x="1452720" y="428760"/>
            <a:ext cx="9501120" cy="581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spc="-1">
                <a:solidFill>
                  <a:srgbClr val="0000FF"/>
                </a:solidFill>
                <a:latin typeface="Times New Roman"/>
                <a:ea typeface="Times New Roman"/>
              </a:rPr>
              <a:t>Đây là âm thanh gì?</a:t>
            </a:r>
            <a:endParaRPr lang="en-US" sz="32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1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2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3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4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5" name="Freeform 149"/>
                  <p:cNvGrpSpPr/>
                  <p:nvPr/>
                </p:nvGrpSpPr>
                <p:grpSpPr>
                  <a:xfrm>
                    <a:off x="9169560" y="1542960"/>
                    <a:ext cx="186120" cy="104040"/>
                    <a:chOff x="9169560" y="1542960"/>
                    <a:chExt cx="186120" cy="104040"/>
                  </a:xfrm>
                </p:grpSpPr>
                <p:pic>
                  <p:nvPicPr>
                    <p:cNvPr id="8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9169560" y="1542960"/>
                      <a:ext cx="18612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7" name="Freeform 86"/>
                    <p:cNvSpPr/>
                    <p:nvPr/>
                  </p:nvSpPr>
                  <p:spPr>
                    <a:xfrm>
                      <a:off x="9184680" y="1561320"/>
                      <a:ext cx="1558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8" name="Freeform 191"/>
                  <p:cNvSpPr/>
                  <p:nvPr/>
                </p:nvSpPr>
                <p:spPr>
                  <a:xfrm>
                    <a:off x="8903160" y="1296720"/>
                    <a:ext cx="45576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89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0" name="Freeform 149"/>
                  <p:cNvGrpSpPr/>
                  <p:nvPr/>
                </p:nvGrpSpPr>
                <p:grpSpPr>
                  <a:xfrm>
                    <a:off x="8808840" y="1542960"/>
                    <a:ext cx="193680" cy="104040"/>
                    <a:chOff x="8808840" y="1542960"/>
                    <a:chExt cx="193680" cy="104040"/>
                  </a:xfrm>
                </p:grpSpPr>
                <p:pic>
                  <p:nvPicPr>
                    <p:cNvPr id="91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8808840" y="1542960"/>
                      <a:ext cx="19368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2" name="Freeform 91"/>
                    <p:cNvSpPr/>
                    <p:nvPr/>
                  </p:nvSpPr>
                  <p:spPr>
                    <a:xfrm>
                      <a:off x="8826840" y="1561320"/>
                      <a:ext cx="15732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3" name="Freeform 191"/>
                  <p:cNvSpPr/>
                  <p:nvPr/>
                </p:nvSpPr>
                <p:spPr>
                  <a:xfrm>
                    <a:off x="8579160" y="1296720"/>
                    <a:ext cx="45864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4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5" name="Freeform 149"/>
                  <p:cNvGrpSpPr/>
                  <p:nvPr/>
                </p:nvGrpSpPr>
                <p:grpSpPr>
                  <a:xfrm>
                    <a:off x="8501400" y="1542960"/>
                    <a:ext cx="178200" cy="104040"/>
                    <a:chOff x="8501400" y="1542960"/>
                    <a:chExt cx="178200" cy="104040"/>
                  </a:xfrm>
                </p:grpSpPr>
                <p:pic>
                  <p:nvPicPr>
                    <p:cNvPr id="9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501400" y="1542960"/>
                      <a:ext cx="17820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7" name="Freeform 96"/>
                    <p:cNvSpPr/>
                    <p:nvPr/>
                  </p:nvSpPr>
                  <p:spPr>
                    <a:xfrm>
                      <a:off x="8515800" y="1561320"/>
                      <a:ext cx="1490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8" name="Freeform 191"/>
                  <p:cNvSpPr/>
                  <p:nvPr/>
                </p:nvSpPr>
                <p:spPr>
                  <a:xfrm>
                    <a:off x="8249400" y="1296720"/>
                    <a:ext cx="45576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9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0" name="Freeform 149"/>
                  <p:cNvGrpSpPr/>
                  <p:nvPr/>
                </p:nvGrpSpPr>
                <p:grpSpPr>
                  <a:xfrm>
                    <a:off x="8185680" y="1542960"/>
                    <a:ext cx="192240" cy="104040"/>
                    <a:chOff x="8185680" y="1542960"/>
                    <a:chExt cx="192240" cy="104040"/>
                  </a:xfrm>
                </p:grpSpPr>
                <p:pic>
                  <p:nvPicPr>
                    <p:cNvPr id="101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8185680" y="1542960"/>
                      <a:ext cx="19224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2" name="Freeform 101"/>
                    <p:cNvSpPr/>
                    <p:nvPr/>
                  </p:nvSpPr>
                  <p:spPr>
                    <a:xfrm>
                      <a:off x="8203680" y="1561320"/>
                      <a:ext cx="1562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3" name="Freeform 191"/>
                  <p:cNvSpPr/>
                  <p:nvPr/>
                </p:nvSpPr>
                <p:spPr>
                  <a:xfrm>
                    <a:off x="7922160" y="1296720"/>
                    <a:ext cx="43308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4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5" name="Freeform 149"/>
                  <p:cNvGrpSpPr/>
                  <p:nvPr/>
                </p:nvGrpSpPr>
                <p:grpSpPr>
                  <a:xfrm>
                    <a:off x="7857360" y="1542960"/>
                    <a:ext cx="183960" cy="104040"/>
                    <a:chOff x="7857360" y="1542960"/>
                    <a:chExt cx="183960" cy="104040"/>
                  </a:xfrm>
                </p:grpSpPr>
                <p:pic>
                  <p:nvPicPr>
                    <p:cNvPr id="10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857360" y="1542960"/>
                      <a:ext cx="18396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7" name="Freeform 106"/>
                    <p:cNvSpPr/>
                    <p:nvPr/>
                  </p:nvSpPr>
                  <p:spPr>
                    <a:xfrm>
                      <a:off x="7872120" y="156132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8" name="Freeform 191"/>
                  <p:cNvSpPr/>
                  <p:nvPr/>
                </p:nvSpPr>
                <p:spPr>
                  <a:xfrm>
                    <a:off x="7598520" y="1296720"/>
                    <a:ext cx="45576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9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0" name="Freeform 149"/>
                  <p:cNvGrpSpPr/>
                  <p:nvPr/>
                </p:nvGrpSpPr>
                <p:grpSpPr>
                  <a:xfrm>
                    <a:off x="7515000" y="1544760"/>
                    <a:ext cx="206280" cy="101880"/>
                    <a:chOff x="7515000" y="1544760"/>
                    <a:chExt cx="206280" cy="101880"/>
                  </a:xfrm>
                </p:grpSpPr>
                <p:pic>
                  <p:nvPicPr>
                    <p:cNvPr id="111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7515000" y="1544760"/>
                      <a:ext cx="20628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2" name="Freeform 111"/>
                    <p:cNvSpPr/>
                    <p:nvPr/>
                  </p:nvSpPr>
                  <p:spPr>
                    <a:xfrm>
                      <a:off x="7534080" y="1562760"/>
                      <a:ext cx="1674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3" name="Freeform 191"/>
                  <p:cNvSpPr/>
                  <p:nvPr/>
                </p:nvSpPr>
                <p:spPr>
                  <a:xfrm>
                    <a:off x="7265520" y="1293840"/>
                    <a:ext cx="4107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4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5" name="Freeform 149"/>
                  <p:cNvGrpSpPr/>
                  <p:nvPr/>
                </p:nvGrpSpPr>
                <p:grpSpPr>
                  <a:xfrm>
                    <a:off x="7202160" y="1544760"/>
                    <a:ext cx="169920" cy="101880"/>
                    <a:chOff x="7202160" y="1544760"/>
                    <a:chExt cx="169920" cy="101880"/>
                  </a:xfrm>
                </p:grpSpPr>
                <p:pic>
                  <p:nvPicPr>
                    <p:cNvPr id="11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202160" y="1544760"/>
                      <a:ext cx="16992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7" name="Freeform 116"/>
                    <p:cNvSpPr/>
                    <p:nvPr/>
                  </p:nvSpPr>
                  <p:spPr>
                    <a:xfrm>
                      <a:off x="7215480" y="1562760"/>
                      <a:ext cx="1422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8" name="Freeform 191"/>
                  <p:cNvSpPr/>
                  <p:nvPr/>
                </p:nvSpPr>
                <p:spPr>
                  <a:xfrm>
                    <a:off x="6938640" y="1293840"/>
                    <a:ext cx="4557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9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0" name="Freeform 149"/>
                  <p:cNvGrpSpPr/>
                  <p:nvPr/>
                </p:nvGrpSpPr>
                <p:grpSpPr>
                  <a:xfrm>
                    <a:off x="6856560" y="1544760"/>
                    <a:ext cx="166320" cy="101880"/>
                    <a:chOff x="6856560" y="1544760"/>
                    <a:chExt cx="166320" cy="101880"/>
                  </a:xfrm>
                </p:grpSpPr>
                <p:pic>
                  <p:nvPicPr>
                    <p:cNvPr id="121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6856560" y="1544760"/>
                      <a:ext cx="16632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2" name="Freeform 121"/>
                    <p:cNvSpPr/>
                    <p:nvPr/>
                  </p:nvSpPr>
                  <p:spPr>
                    <a:xfrm>
                      <a:off x="6871680" y="1562760"/>
                      <a:ext cx="1350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3" name="Freeform 191"/>
                  <p:cNvSpPr/>
                  <p:nvPr/>
                </p:nvSpPr>
                <p:spPr>
                  <a:xfrm>
                    <a:off x="6614640" y="1293840"/>
                    <a:ext cx="4557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4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5" name="Freeform 149"/>
                  <p:cNvGrpSpPr/>
                  <p:nvPr/>
                </p:nvGrpSpPr>
                <p:grpSpPr>
                  <a:xfrm>
                    <a:off x="6551280" y="1544760"/>
                    <a:ext cx="192240" cy="101880"/>
                    <a:chOff x="6551280" y="1544760"/>
                    <a:chExt cx="192240" cy="101880"/>
                  </a:xfrm>
                </p:grpSpPr>
                <p:pic>
                  <p:nvPicPr>
                    <p:cNvPr id="12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551280" y="1544760"/>
                      <a:ext cx="19224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7" name="Freeform 126"/>
                    <p:cNvSpPr/>
                    <p:nvPr/>
                  </p:nvSpPr>
                  <p:spPr>
                    <a:xfrm>
                      <a:off x="6566040" y="1562760"/>
                      <a:ext cx="16092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8" name="Freeform 191"/>
                  <p:cNvSpPr/>
                  <p:nvPr/>
                </p:nvSpPr>
                <p:spPr>
                  <a:xfrm>
                    <a:off x="6287760" y="1293840"/>
                    <a:ext cx="4251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9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0" name="Freeform 149"/>
                  <p:cNvGrpSpPr/>
                  <p:nvPr/>
                </p:nvGrpSpPr>
                <p:grpSpPr>
                  <a:xfrm>
                    <a:off x="6204600" y="1544760"/>
                    <a:ext cx="214920" cy="101880"/>
                    <a:chOff x="6204600" y="1544760"/>
                    <a:chExt cx="214920" cy="101880"/>
                  </a:xfrm>
                </p:grpSpPr>
                <p:pic>
                  <p:nvPicPr>
                    <p:cNvPr id="131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6204600" y="1544760"/>
                      <a:ext cx="21492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2" name="Freeform 131"/>
                    <p:cNvSpPr/>
                    <p:nvPr/>
                  </p:nvSpPr>
                  <p:spPr>
                    <a:xfrm>
                      <a:off x="6223680" y="1562760"/>
                      <a:ext cx="1746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3" name="Freeform 191"/>
                  <p:cNvSpPr/>
                  <p:nvPr/>
                </p:nvSpPr>
                <p:spPr>
                  <a:xfrm>
                    <a:off x="5963760" y="1293840"/>
                    <a:ext cx="43164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4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5" name="Freeform 149"/>
                  <p:cNvGrpSpPr/>
                  <p:nvPr/>
                </p:nvGrpSpPr>
                <p:grpSpPr>
                  <a:xfrm>
                    <a:off x="5882040" y="1544760"/>
                    <a:ext cx="210600" cy="101880"/>
                    <a:chOff x="5882040" y="1544760"/>
                    <a:chExt cx="210600" cy="101880"/>
                  </a:xfrm>
                </p:grpSpPr>
                <p:pic>
                  <p:nvPicPr>
                    <p:cNvPr id="13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882040" y="1544760"/>
                      <a:ext cx="21060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7" name="Freeform 136"/>
                    <p:cNvSpPr/>
                    <p:nvPr/>
                  </p:nvSpPr>
                  <p:spPr>
                    <a:xfrm>
                      <a:off x="5898240" y="1562760"/>
                      <a:ext cx="17604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8" name="Freeform 191"/>
                  <p:cNvSpPr/>
                  <p:nvPr/>
                </p:nvSpPr>
                <p:spPr>
                  <a:xfrm>
                    <a:off x="5636880" y="1293840"/>
                    <a:ext cx="39024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39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0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1" name="Freeform 149"/>
                  <p:cNvGrpSpPr/>
                  <p:nvPr/>
                </p:nvGrpSpPr>
                <p:grpSpPr>
                  <a:xfrm>
                    <a:off x="5598720" y="1541160"/>
                    <a:ext cx="218160" cy="105120"/>
                    <a:chOff x="5598720" y="1541160"/>
                    <a:chExt cx="218160" cy="105120"/>
                  </a:xfrm>
                </p:grpSpPr>
                <p:pic>
                  <p:nvPicPr>
                    <p:cNvPr id="14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5598720" y="1541160"/>
                      <a:ext cx="21816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3" name="Freeform 142"/>
                    <p:cNvSpPr/>
                    <p:nvPr/>
                  </p:nvSpPr>
                  <p:spPr>
                    <a:xfrm>
                      <a:off x="5619240" y="1559520"/>
                      <a:ext cx="177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4" name="Freeform 191"/>
                  <p:cNvSpPr/>
                  <p:nvPr/>
                </p:nvSpPr>
                <p:spPr>
                  <a:xfrm>
                    <a:off x="5361120" y="1296360"/>
                    <a:ext cx="42768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5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6" name="Freeform 149"/>
                  <p:cNvGrpSpPr/>
                  <p:nvPr/>
                </p:nvGrpSpPr>
                <p:grpSpPr>
                  <a:xfrm>
                    <a:off x="5300280" y="1541160"/>
                    <a:ext cx="195480" cy="105120"/>
                    <a:chOff x="5300280" y="1541160"/>
                    <a:chExt cx="195480" cy="105120"/>
                  </a:xfrm>
                </p:grpSpPr>
                <p:pic>
                  <p:nvPicPr>
                    <p:cNvPr id="14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300280" y="1541160"/>
                      <a:ext cx="19548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8" name="Freeform 147"/>
                    <p:cNvSpPr/>
                    <p:nvPr/>
                  </p:nvSpPr>
                  <p:spPr>
                    <a:xfrm>
                      <a:off x="5316120" y="1559520"/>
                      <a:ext cx="1634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9" name="Freeform 191"/>
                  <p:cNvSpPr/>
                  <p:nvPr/>
                </p:nvSpPr>
                <p:spPr>
                  <a:xfrm>
                    <a:off x="5037120" y="1296360"/>
                    <a:ext cx="37188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0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1" name="Freeform 149"/>
                  <p:cNvGrpSpPr/>
                  <p:nvPr/>
                </p:nvGrpSpPr>
                <p:grpSpPr>
                  <a:xfrm>
                    <a:off x="4981680" y="1541160"/>
                    <a:ext cx="181440" cy="105120"/>
                    <a:chOff x="4981680" y="1541160"/>
                    <a:chExt cx="181440" cy="105120"/>
                  </a:xfrm>
                </p:grpSpPr>
                <p:pic>
                  <p:nvPicPr>
                    <p:cNvPr id="15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4981680" y="1541160"/>
                      <a:ext cx="18144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3" name="Freeform 152"/>
                    <p:cNvSpPr/>
                    <p:nvPr/>
                  </p:nvSpPr>
                  <p:spPr>
                    <a:xfrm>
                      <a:off x="4998600" y="1559520"/>
                      <a:ext cx="1472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4" name="Freeform 191"/>
                  <p:cNvSpPr/>
                  <p:nvPr/>
                </p:nvSpPr>
                <p:spPr>
                  <a:xfrm>
                    <a:off x="4707360" y="1296360"/>
                    <a:ext cx="44496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5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6" name="Freeform 149"/>
                  <p:cNvGrpSpPr/>
                  <p:nvPr/>
                </p:nvGrpSpPr>
                <p:grpSpPr>
                  <a:xfrm>
                    <a:off x="4647600" y="1541160"/>
                    <a:ext cx="188280" cy="105120"/>
                    <a:chOff x="4647600" y="1541160"/>
                    <a:chExt cx="188280" cy="105120"/>
                  </a:xfrm>
                </p:grpSpPr>
                <p:pic>
                  <p:nvPicPr>
                    <p:cNvPr id="15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647600" y="1541160"/>
                      <a:ext cx="18828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8" name="Freeform 157"/>
                    <p:cNvSpPr/>
                    <p:nvPr/>
                  </p:nvSpPr>
                  <p:spPr>
                    <a:xfrm>
                      <a:off x="4662720" y="1559520"/>
                      <a:ext cx="15768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9" name="Freeform 191"/>
                  <p:cNvSpPr/>
                  <p:nvPr/>
                </p:nvSpPr>
                <p:spPr>
                  <a:xfrm>
                    <a:off x="4380120" y="1296360"/>
                    <a:ext cx="40140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0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1" name="Freeform 149"/>
                  <p:cNvGrpSpPr/>
                  <p:nvPr/>
                </p:nvGrpSpPr>
                <p:grpSpPr>
                  <a:xfrm>
                    <a:off x="4316400" y="1541160"/>
                    <a:ext cx="195840" cy="105120"/>
                    <a:chOff x="4316400" y="1541160"/>
                    <a:chExt cx="195840" cy="105120"/>
                  </a:xfrm>
                </p:grpSpPr>
                <p:pic>
                  <p:nvPicPr>
                    <p:cNvPr id="16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4316400" y="1541160"/>
                      <a:ext cx="19584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3" name="Freeform 162"/>
                    <p:cNvSpPr/>
                    <p:nvPr/>
                  </p:nvSpPr>
                  <p:spPr>
                    <a:xfrm>
                      <a:off x="4334400" y="1559520"/>
                      <a:ext cx="159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4" name="Freeform 191"/>
                  <p:cNvSpPr/>
                  <p:nvPr/>
                </p:nvSpPr>
                <p:spPr>
                  <a:xfrm>
                    <a:off x="4056480" y="1296360"/>
                    <a:ext cx="40644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5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6" name="Freeform 149"/>
                  <p:cNvGrpSpPr/>
                  <p:nvPr/>
                </p:nvGrpSpPr>
                <p:grpSpPr>
                  <a:xfrm>
                    <a:off x="4003920" y="1543320"/>
                    <a:ext cx="175320" cy="102960"/>
                    <a:chOff x="4003920" y="1543320"/>
                    <a:chExt cx="175320" cy="102960"/>
                  </a:xfrm>
                </p:grpSpPr>
                <p:pic>
                  <p:nvPicPr>
                    <p:cNvPr id="16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003920" y="1543320"/>
                      <a:ext cx="17532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8" name="Freeform 167"/>
                    <p:cNvSpPr/>
                    <p:nvPr/>
                  </p:nvSpPr>
                  <p:spPr>
                    <a:xfrm>
                      <a:off x="4017960" y="1560960"/>
                      <a:ext cx="1465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9" name="Freeform 191"/>
                  <p:cNvSpPr/>
                  <p:nvPr/>
                </p:nvSpPr>
                <p:spPr>
                  <a:xfrm>
                    <a:off x="3723480" y="1293840"/>
                    <a:ext cx="36108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0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1" name="Freeform 149"/>
                  <p:cNvGrpSpPr/>
                  <p:nvPr/>
                </p:nvGrpSpPr>
                <p:grpSpPr>
                  <a:xfrm>
                    <a:off x="3654000" y="1543320"/>
                    <a:ext cx="198360" cy="102960"/>
                    <a:chOff x="3654000" y="1543320"/>
                    <a:chExt cx="198360" cy="102960"/>
                  </a:xfrm>
                </p:grpSpPr>
                <p:pic>
                  <p:nvPicPr>
                    <p:cNvPr id="17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654000" y="1543320"/>
                      <a:ext cx="19836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3" name="Freeform 172"/>
                    <p:cNvSpPr/>
                    <p:nvPr/>
                  </p:nvSpPr>
                  <p:spPr>
                    <a:xfrm>
                      <a:off x="3672000" y="1560960"/>
                      <a:ext cx="1609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4" name="Freeform 191"/>
                  <p:cNvSpPr/>
                  <p:nvPr/>
                </p:nvSpPr>
                <p:spPr>
                  <a:xfrm>
                    <a:off x="3396600" y="1293840"/>
                    <a:ext cx="38592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5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6" name="Freeform 149"/>
                  <p:cNvGrpSpPr/>
                  <p:nvPr/>
                </p:nvGrpSpPr>
                <p:grpSpPr>
                  <a:xfrm>
                    <a:off x="3335040" y="1543320"/>
                    <a:ext cx="193320" cy="102960"/>
                    <a:chOff x="3335040" y="1543320"/>
                    <a:chExt cx="193320" cy="102960"/>
                  </a:xfrm>
                </p:grpSpPr>
                <p:pic>
                  <p:nvPicPr>
                    <p:cNvPr id="17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335040" y="1543320"/>
                      <a:ext cx="19332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8" name="Freeform 177"/>
                    <p:cNvSpPr/>
                    <p:nvPr/>
                  </p:nvSpPr>
                  <p:spPr>
                    <a:xfrm>
                      <a:off x="3350160" y="1560960"/>
                      <a:ext cx="16164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9" name="Freeform 191"/>
                  <p:cNvSpPr/>
                  <p:nvPr/>
                </p:nvSpPr>
                <p:spPr>
                  <a:xfrm>
                    <a:off x="3072600" y="1293840"/>
                    <a:ext cx="39528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0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1" name="Freeform 149"/>
                  <p:cNvGrpSpPr/>
                  <p:nvPr/>
                </p:nvGrpSpPr>
                <p:grpSpPr>
                  <a:xfrm>
                    <a:off x="3026520" y="1543320"/>
                    <a:ext cx="174960" cy="102960"/>
                    <a:chOff x="3026520" y="1543320"/>
                    <a:chExt cx="174960" cy="102960"/>
                  </a:xfrm>
                </p:grpSpPr>
                <p:pic>
                  <p:nvPicPr>
                    <p:cNvPr id="18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026520" y="1543320"/>
                      <a:ext cx="17496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3" name="Freeform 182"/>
                    <p:cNvSpPr/>
                    <p:nvPr/>
                  </p:nvSpPr>
                  <p:spPr>
                    <a:xfrm>
                      <a:off x="3042360" y="1560960"/>
                      <a:ext cx="14220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4" name="Freeform 191"/>
                  <p:cNvSpPr/>
                  <p:nvPr/>
                </p:nvSpPr>
                <p:spPr>
                  <a:xfrm>
                    <a:off x="2745720" y="1293840"/>
                    <a:ext cx="42624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5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6" name="Freeform 149"/>
                  <p:cNvGrpSpPr/>
                  <p:nvPr/>
                </p:nvGrpSpPr>
                <p:grpSpPr>
                  <a:xfrm>
                    <a:off x="2708640" y="1543320"/>
                    <a:ext cx="168840" cy="102960"/>
                    <a:chOff x="2708640" y="1543320"/>
                    <a:chExt cx="168840" cy="102960"/>
                  </a:xfrm>
                </p:grpSpPr>
                <p:pic>
                  <p:nvPicPr>
                    <p:cNvPr id="18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2708640" y="1543320"/>
                      <a:ext cx="16884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8" name="Freeform 187"/>
                    <p:cNvSpPr/>
                    <p:nvPr/>
                  </p:nvSpPr>
                  <p:spPr>
                    <a:xfrm>
                      <a:off x="2721600" y="1560960"/>
                      <a:ext cx="1411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9" name="Freeform 191"/>
                  <p:cNvSpPr/>
                  <p:nvPr/>
                </p:nvSpPr>
                <p:spPr>
                  <a:xfrm>
                    <a:off x="2421720" y="1293840"/>
                    <a:ext cx="42948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0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1" name="Freeform 149"/>
                  <p:cNvGrpSpPr/>
                  <p:nvPr/>
                </p:nvGrpSpPr>
                <p:grpSpPr>
                  <a:xfrm>
                    <a:off x="2365920" y="1543320"/>
                    <a:ext cx="184680" cy="102960"/>
                    <a:chOff x="2365920" y="1543320"/>
                    <a:chExt cx="184680" cy="102960"/>
                  </a:xfrm>
                </p:grpSpPr>
                <p:pic>
                  <p:nvPicPr>
                    <p:cNvPr id="19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2365920" y="1543320"/>
                      <a:ext cx="18468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3" name="Freeform 192"/>
                    <p:cNvSpPr/>
                    <p:nvPr/>
                  </p:nvSpPr>
                  <p:spPr>
                    <a:xfrm>
                      <a:off x="2382480" y="1560960"/>
                      <a:ext cx="1501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4" name="Freeform 191"/>
                  <p:cNvSpPr/>
                  <p:nvPr/>
                </p:nvSpPr>
                <p:spPr>
                  <a:xfrm>
                    <a:off x="2094840" y="1293840"/>
                    <a:ext cx="40320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5" name="Picture 13" descr="5"/>
          <p:cNvPicPr/>
          <p:nvPr/>
        </p:nvPicPr>
        <p:blipFill>
          <a:blip r:embed="rId10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6" name="Picture 12" descr="5"/>
          <p:cNvPicPr/>
          <p:nvPr/>
        </p:nvPicPr>
        <p:blipFill>
          <a:blip r:embed="rId11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2"/>
          <a:stretch/>
        </p:blipFill>
        <p:spPr>
          <a:xfrm>
            <a:off x="687360" y="100080"/>
            <a:ext cx="1001880" cy="97164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3" descr="5"/>
          <p:cNvPicPr/>
          <p:nvPr/>
        </p:nvPicPr>
        <p:blipFill>
          <a:blip r:embed="rId13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8" descr="000o"/>
          <p:cNvPicPr/>
          <p:nvPr/>
        </p:nvPicPr>
        <p:blipFill>
          <a:blip r:embed="rId14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9" descr="000o"/>
          <p:cNvPicPr/>
          <p:nvPr/>
        </p:nvPicPr>
        <p:blipFill>
          <a:blip r:embed="rId14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10" descr="000o"/>
          <p:cNvPicPr/>
          <p:nvPr/>
        </p:nvPicPr>
        <p:blipFill>
          <a:blip r:embed="rId14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1" descr="000o"/>
          <p:cNvPicPr/>
          <p:nvPr/>
        </p:nvPicPr>
        <p:blipFill>
          <a:blip r:embed="rId14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3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4" name="Picture 148" descr="D:\GIÁO ÁN 1 2020-2021\HÌNH SOẠN GIÁO ÁN\Nhạc cụ\Thanh phách.jpg"/>
          <p:cNvPicPr/>
          <p:nvPr/>
        </p:nvPicPr>
        <p:blipFill>
          <a:blip r:embed="rId15"/>
          <a:srcRect l="43743" t="15153" r="37956" b="74745"/>
          <a:stretch/>
        </p:blipFill>
        <p:spPr>
          <a:xfrm>
            <a:off x="4595880" y="2286000"/>
            <a:ext cx="3949560" cy="3071880"/>
          </a:xfrm>
          <a:prstGeom prst="rect">
            <a:avLst/>
          </a:prstGeom>
          <a:ln w="0">
            <a:noFill/>
          </a:ln>
        </p:spPr>
      </p:pic>
      <p:sp>
        <p:nvSpPr>
          <p:cNvPr id="205" name="Rectangle 204">
            <a:extLst>
              <a:ext uri="{FF2B5EF4-FFF2-40B4-BE49-F238E27FC236}">
                <a16:creationId xmlns:a16="http://schemas.microsoft.com/office/drawing/2014/main" id="{94CC09B0-13EE-47E8-B106-32EBABE27963}"/>
              </a:ext>
            </a:extLst>
          </p:cNvPr>
          <p:cNvSpPr/>
          <p:nvPr/>
        </p:nvSpPr>
        <p:spPr>
          <a:xfrm>
            <a:off x="2663400" y="1825829"/>
            <a:ext cx="1600200" cy="467985"/>
          </a:xfrm>
          <a:prstGeom prst="rect">
            <a:avLst/>
          </a:prstGeom>
          <a:gradFill flip="none" rotWithShape="1">
            <a:gsLst>
              <a:gs pos="0">
                <a:srgbClr val="66FF66">
                  <a:tint val="66000"/>
                  <a:satMod val="160000"/>
                </a:srgbClr>
              </a:gs>
              <a:gs pos="50000">
                <a:srgbClr val="66FF66">
                  <a:tint val="44500"/>
                  <a:satMod val="160000"/>
                </a:srgbClr>
              </a:gs>
              <a:gs pos="100000">
                <a:srgbClr val="66FF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ZapfChancery-Medium" panose="00000400000000000000" pitchFamily="2" charset="0"/>
              </a:rPr>
              <a:t>ÂM THANH</a:t>
            </a:r>
            <a:endParaRPr lang="vi-VN" sz="2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ZapfChancery-Medium" panose="00000400000000000000" pitchFamily="2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HANH PHÁ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</p:childTnLst>
        </p:cTn>
      </p:par>
    </p:tnLst>
    <p:bldLst>
      <p:bldP spid="20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3</cp:revision>
  <dcterms:created xsi:type="dcterms:W3CDTF">2025-02-23T03:10:31Z</dcterms:created>
  <dcterms:modified xsi:type="dcterms:W3CDTF">2025-02-23T03:12:00Z</dcterms:modified>
</cp:coreProperties>
</file>