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3C354-CF8D-43CE-AB9E-17D517202E8B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BBBF1-2AE0-45DE-86E6-F06D3737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801A2F-B67E-42FC-AA9D-6390FB34BF81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F2D9-A0EF-9E30-A305-43616FE10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03CEB-CFE3-4C53-987F-7FE0E05CA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A54CF-8AD7-556B-040A-7A534EDB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A9051-83EE-8F60-2980-152CE5A6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15E1A-D60E-8579-2E7C-E1C6642E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2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0B70-3D94-40EE-799A-ECB2BBA9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F8AA7-59B3-D389-AF3F-3AC064AE7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D0D67-5021-81AE-21B1-A203BE15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D8C4-91A7-DC56-C0FA-59B1CBAC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06813-336F-D7F3-177D-28B75227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4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35683-00FC-2E6A-B85D-1967FC2EF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DA2A00-A924-5D36-93A2-F975FE5F4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BFC3-E6D4-B751-4CD8-843A0F2E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CCB73-D0CD-C423-B63A-D092316A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84C5A-1549-C4A1-EE54-06A39973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1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166B-2AEF-00C4-28C7-6A15E917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20EBF-C589-4C64-B41E-F392AF0CC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4AD13-F09A-BDE3-1CA1-421B1C5A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472A7-F367-1D44-55BE-FB73098C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3CDA1-41FB-AC7C-E968-2E711A21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9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B203-6968-825B-7795-AE2F69B8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8FD4C-E2C7-53F6-A9A8-3D96A3FBB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5EF73-0C3F-F813-955E-B6223CDA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2D7C9-24B0-02BC-E567-D607AC5C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900F0-5374-3372-61F6-1520E948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366B-DC63-0957-35F9-A01FC77D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467B-1683-3EE1-DDF4-C5149C4D1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B77E6-FA90-204B-C69F-AF9545959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B3AA6-401D-D860-0F8E-A0C0BE55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3824C-065B-D7E0-87E4-8FB3534B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907A9-39B1-AC43-6646-B1D39C4B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1A86-C247-3F89-1779-0A30C642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14926-7BF0-7E34-8E54-F97445EC2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50D86-D82C-811A-974A-DF9D81030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5DA63-6627-C810-0D7D-160A8EBAE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4B97D-6229-34DC-A37C-F4E856658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40C38-30AF-8CE3-A10F-06F9E5E9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80304-CB22-18F0-4710-38BB5703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B38DE-EC6D-C120-87C4-10E7E8B3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89DE-7E47-AFE1-B174-CFC9DE55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F7075-057A-35C0-9461-03FE3399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DF6E-B5ED-799D-377E-E772E629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414C2-2944-1999-5860-44945A73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2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D9F26-CFF9-A45E-80A6-400405B6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C5B2D-FA60-26CA-64B4-F22863DE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07A0C-5A84-2EFB-9DD9-B55D3380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9C30-A9A5-0461-47F8-3295D199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CB044-54A0-85F6-5FCF-5C302B25C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97067-DAC3-6B42-C3C2-A950F8677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C04D4-47E1-6489-4601-9DFCFDBE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497CC-11AE-9E38-6954-34139061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830D7-4293-B41C-50EF-217727CB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7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85A8-662E-DB32-854D-AFDE4980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4503F-FCD9-C1E3-D949-14C2CCC6E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F2D4B-3911-DA1D-4500-CD697F0A1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3E273-A2A9-F5F8-3662-1BD1C1BA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F6E7B-E79D-0BAD-86E6-2E6A87F6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9E337-6F0F-A74F-2F5C-5B8F4F5B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1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2F6AE-3DB0-B024-6A13-36F982D9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21871-0172-61D5-7DB3-6D03114A0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58071-24FD-35E3-DB9B-D5EF3F576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0D3AF-62A1-0061-0FD9-28C7CC1B8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E5F8B-E13F-B6AD-6DC7-F8DC25456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9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gif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3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6671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666920" y="2143080"/>
            <a:ext cx="9001080" cy="1869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pc="-1" dirty="0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4"/>
          <a:stretch/>
        </p:blipFill>
        <p:spPr>
          <a:xfrm>
            <a:off x="24956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5"/>
          <a:stretch/>
        </p:blipFill>
        <p:spPr>
          <a:xfrm rot="14504400">
            <a:off x="70784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6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6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6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6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5"/>
          <a:stretch/>
        </p:blipFill>
        <p:spPr>
          <a:xfrm>
            <a:off x="27526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6"/>
          <a:stretch/>
        </p:blipFill>
        <p:spPr>
          <a:xfrm>
            <a:off x="56388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7"/>
          <a:stretch/>
        </p:blipFill>
        <p:spPr>
          <a:xfrm>
            <a:off x="60960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78603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" name="Group 5"/>
          <p:cNvPicPr/>
          <p:nvPr/>
        </p:nvPicPr>
        <p:blipFill>
          <a:blip r:embed="rId8"/>
          <a:stretch/>
        </p:blipFill>
        <p:spPr>
          <a:xfrm>
            <a:off x="4651320" y="5888160"/>
            <a:ext cx="3194280" cy="860400"/>
          </a:xfrm>
          <a:prstGeom prst="rect">
            <a:avLst/>
          </a:prstGeom>
          <a:ln w="0">
            <a:noFill/>
          </a:ln>
        </p:spPr>
      </p:pic>
      <p:grpSp>
        <p:nvGrpSpPr>
          <p:cNvPr id="71" name="AutoShape 17"/>
          <p:cNvGrpSpPr/>
          <p:nvPr/>
        </p:nvGrpSpPr>
        <p:grpSpPr>
          <a:xfrm>
            <a:off x="1152480" y="-49320"/>
            <a:ext cx="9996480" cy="1384560"/>
            <a:chOff x="542880" y="-49320"/>
            <a:chExt cx="9996480" cy="1384560"/>
          </a:xfrm>
        </p:grpSpPr>
        <p:pic>
          <p:nvPicPr>
            <p:cNvPr id="72" name="AutoShape 17"/>
            <p:cNvPicPr/>
            <p:nvPr/>
          </p:nvPicPr>
          <p:blipFill>
            <a:blip r:embed="rId9"/>
            <a:stretch/>
          </p:blipFill>
          <p:spPr>
            <a:xfrm>
              <a:off x="542880" y="-49320"/>
              <a:ext cx="9996480" cy="138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3" name="Freeform 72"/>
            <p:cNvSpPr/>
            <p:nvPr/>
          </p:nvSpPr>
          <p:spPr>
            <a:xfrm>
              <a:off x="806400" y="177840"/>
              <a:ext cx="9469440" cy="85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4" name="Text Box 26"/>
          <p:cNvSpPr/>
          <p:nvPr/>
        </p:nvSpPr>
        <p:spPr>
          <a:xfrm>
            <a:off x="1595280" y="201600"/>
            <a:ext cx="9109080" cy="70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spc="-1">
                <a:solidFill>
                  <a:srgbClr val="0000FF"/>
                </a:solidFill>
                <a:latin typeface="Times New Roman"/>
                <a:ea typeface="Times New Roman"/>
              </a:rPr>
              <a:t>Điền từ còn thiếu vào câu hát sau?</a:t>
            </a:r>
            <a:endParaRPr lang="en-US" sz="4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Rectangle 122"/>
          <p:cNvSpPr/>
          <p:nvPr/>
        </p:nvSpPr>
        <p:spPr>
          <a:xfrm>
            <a:off x="21525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6" name="Group 79"/>
          <p:cNvGrpSpPr/>
          <p:nvPr/>
        </p:nvGrpSpPr>
        <p:grpSpPr>
          <a:xfrm>
            <a:off x="2409960" y="1293840"/>
            <a:ext cx="7629480" cy="4206960"/>
            <a:chOff x="1800360" y="1293840"/>
            <a:chExt cx="7629480" cy="4206960"/>
          </a:xfrm>
        </p:grpSpPr>
        <p:sp>
          <p:nvSpPr>
            <p:cNvPr id="77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8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9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0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1" name="Freeform 149"/>
                  <p:cNvGrpSpPr/>
                  <p:nvPr/>
                </p:nvGrpSpPr>
                <p:grpSpPr>
                  <a:xfrm>
                    <a:off x="9173520" y="1553760"/>
                    <a:ext cx="173880" cy="93240"/>
                    <a:chOff x="9173520" y="1553760"/>
                    <a:chExt cx="173880" cy="93240"/>
                  </a:xfrm>
                </p:grpSpPr>
                <p:pic>
                  <p:nvPicPr>
                    <p:cNvPr id="82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9173520" y="1553760"/>
                      <a:ext cx="1738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3" name="Freeform 82"/>
                    <p:cNvSpPr/>
                    <p:nvPr/>
                  </p:nvSpPr>
                  <p:spPr>
                    <a:xfrm>
                      <a:off x="9183240" y="1566360"/>
                      <a:ext cx="15480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4" name="Freeform 191"/>
                  <p:cNvSpPr/>
                  <p:nvPr/>
                </p:nvSpPr>
                <p:spPr>
                  <a:xfrm>
                    <a:off x="890316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5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6" name="Freeform 149"/>
                  <p:cNvGrpSpPr/>
                  <p:nvPr/>
                </p:nvGrpSpPr>
                <p:grpSpPr>
                  <a:xfrm>
                    <a:off x="8813160" y="1553760"/>
                    <a:ext cx="183600" cy="93240"/>
                    <a:chOff x="8813160" y="1553760"/>
                    <a:chExt cx="183600" cy="93240"/>
                  </a:xfrm>
                </p:grpSpPr>
                <p:pic>
                  <p:nvPicPr>
                    <p:cNvPr id="87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8813160" y="1553760"/>
                      <a:ext cx="1836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8825760" y="1566360"/>
                      <a:ext cx="15840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" name="Freeform 191"/>
                  <p:cNvSpPr/>
                  <p:nvPr/>
                </p:nvSpPr>
                <p:spPr>
                  <a:xfrm>
                    <a:off x="8579160" y="1296720"/>
                    <a:ext cx="45864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1" name="Freeform 149"/>
                  <p:cNvGrpSpPr/>
                  <p:nvPr/>
                </p:nvGrpSpPr>
                <p:grpSpPr>
                  <a:xfrm>
                    <a:off x="8504280" y="1553760"/>
                    <a:ext cx="167400" cy="93240"/>
                    <a:chOff x="8504280" y="1553760"/>
                    <a:chExt cx="167400" cy="93240"/>
                  </a:xfrm>
                </p:grpSpPr>
                <p:pic>
                  <p:nvPicPr>
                    <p:cNvPr id="92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504280" y="1553760"/>
                      <a:ext cx="1674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8513280" y="1566360"/>
                      <a:ext cx="1490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" name="Freeform 191"/>
                  <p:cNvSpPr/>
                  <p:nvPr/>
                </p:nvSpPr>
                <p:spPr>
                  <a:xfrm>
                    <a:off x="824940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6" name="Freeform 149"/>
                  <p:cNvGrpSpPr/>
                  <p:nvPr/>
                </p:nvGrpSpPr>
                <p:grpSpPr>
                  <a:xfrm>
                    <a:off x="8193600" y="1553760"/>
                    <a:ext cx="184320" cy="93240"/>
                    <a:chOff x="8193600" y="1553760"/>
                    <a:chExt cx="184320" cy="93240"/>
                  </a:xfrm>
                </p:grpSpPr>
                <p:pic>
                  <p:nvPicPr>
                    <p:cNvPr id="97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8193600" y="1553760"/>
                      <a:ext cx="18432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8205840" y="1566360"/>
                      <a:ext cx="159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9" name="Freeform 191"/>
                  <p:cNvSpPr/>
                  <p:nvPr/>
                </p:nvSpPr>
                <p:spPr>
                  <a:xfrm>
                    <a:off x="7922160" y="1296720"/>
                    <a:ext cx="4413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0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1" name="Freeform 149"/>
                  <p:cNvGrpSpPr/>
                  <p:nvPr/>
                </p:nvGrpSpPr>
                <p:grpSpPr>
                  <a:xfrm>
                    <a:off x="7860240" y="1553760"/>
                    <a:ext cx="172800" cy="93240"/>
                    <a:chOff x="7860240" y="1553760"/>
                    <a:chExt cx="172800" cy="93240"/>
                  </a:xfrm>
                </p:grpSpPr>
                <p:pic>
                  <p:nvPicPr>
                    <p:cNvPr id="102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860240" y="1553760"/>
                      <a:ext cx="1728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3" name="Freeform 102"/>
                    <p:cNvSpPr/>
                    <p:nvPr/>
                  </p:nvSpPr>
                  <p:spPr>
                    <a:xfrm>
                      <a:off x="7869240" y="1566360"/>
                      <a:ext cx="154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4" name="Freeform 191"/>
                  <p:cNvSpPr/>
                  <p:nvPr/>
                </p:nvSpPr>
                <p:spPr>
                  <a:xfrm>
                    <a:off x="759852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5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6" name="Freeform 149"/>
                  <p:cNvGrpSpPr/>
                  <p:nvPr/>
                </p:nvGrpSpPr>
                <p:grpSpPr>
                  <a:xfrm>
                    <a:off x="7523280" y="1554840"/>
                    <a:ext cx="198000" cy="91800"/>
                    <a:chOff x="7523280" y="1554840"/>
                    <a:chExt cx="198000" cy="91800"/>
                  </a:xfrm>
                </p:grpSpPr>
                <p:pic>
                  <p:nvPicPr>
                    <p:cNvPr id="107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7523280" y="1554840"/>
                      <a:ext cx="1980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7536240" y="1567440"/>
                      <a:ext cx="171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9" name="Freeform 191"/>
                  <p:cNvSpPr/>
                  <p:nvPr/>
                </p:nvSpPr>
                <p:spPr>
                  <a:xfrm>
                    <a:off x="7265520" y="1293840"/>
                    <a:ext cx="4194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0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1" name="Freeform 149"/>
                  <p:cNvGrpSpPr/>
                  <p:nvPr/>
                </p:nvGrpSpPr>
                <p:grpSpPr>
                  <a:xfrm>
                    <a:off x="7204680" y="1554840"/>
                    <a:ext cx="159480" cy="91800"/>
                    <a:chOff x="7204680" y="1554840"/>
                    <a:chExt cx="159480" cy="91800"/>
                  </a:xfrm>
                </p:grpSpPr>
                <p:pic>
                  <p:nvPicPr>
                    <p:cNvPr id="112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20468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721296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4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5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6" name="Freeform 149"/>
                  <p:cNvGrpSpPr/>
                  <p:nvPr/>
                </p:nvGrpSpPr>
                <p:grpSpPr>
                  <a:xfrm>
                    <a:off x="6859080" y="1554840"/>
                    <a:ext cx="156240" cy="91800"/>
                    <a:chOff x="6859080" y="1554840"/>
                    <a:chExt cx="156240" cy="91800"/>
                  </a:xfrm>
                </p:grpSpPr>
                <p:pic>
                  <p:nvPicPr>
                    <p:cNvPr id="117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85908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686916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9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0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1" name="Freeform 149"/>
                  <p:cNvGrpSpPr/>
                  <p:nvPr/>
                </p:nvGrpSpPr>
                <p:grpSpPr>
                  <a:xfrm>
                    <a:off x="6558120" y="1554840"/>
                    <a:ext cx="185400" cy="91800"/>
                    <a:chOff x="6558120" y="1554840"/>
                    <a:chExt cx="185400" cy="91800"/>
                  </a:xfrm>
                </p:grpSpPr>
                <p:pic>
                  <p:nvPicPr>
                    <p:cNvPr id="122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558120" y="1554840"/>
                      <a:ext cx="185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3" name="Freeform 122"/>
                    <p:cNvSpPr/>
                    <p:nvPr/>
                  </p:nvSpPr>
                  <p:spPr>
                    <a:xfrm>
                      <a:off x="6567480" y="1567440"/>
                      <a:ext cx="1652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4" name="Freeform 191"/>
                  <p:cNvSpPr/>
                  <p:nvPr/>
                </p:nvSpPr>
                <p:spPr>
                  <a:xfrm>
                    <a:off x="6287760" y="1293840"/>
                    <a:ext cx="4334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5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6" name="Freeform 149"/>
                  <p:cNvGrpSpPr/>
                  <p:nvPr/>
                </p:nvGrpSpPr>
                <p:grpSpPr>
                  <a:xfrm>
                    <a:off x="6212880" y="1554840"/>
                    <a:ext cx="206640" cy="91800"/>
                    <a:chOff x="6212880" y="1554840"/>
                    <a:chExt cx="206640" cy="91800"/>
                  </a:xfrm>
                </p:grpSpPr>
                <p:pic>
                  <p:nvPicPr>
                    <p:cNvPr id="127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212880" y="1554840"/>
                      <a:ext cx="2066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6226200" y="1567440"/>
                      <a:ext cx="178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9" name="Freeform 191"/>
                  <p:cNvSpPr/>
                  <p:nvPr/>
                </p:nvSpPr>
                <p:spPr>
                  <a:xfrm>
                    <a:off x="5963760" y="1293840"/>
                    <a:ext cx="4410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0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1" name="Freeform 149"/>
                  <p:cNvGrpSpPr/>
                  <p:nvPr/>
                </p:nvGrpSpPr>
                <p:grpSpPr>
                  <a:xfrm>
                    <a:off x="5890680" y="1554840"/>
                    <a:ext cx="201960" cy="91800"/>
                    <a:chOff x="5890680" y="1554840"/>
                    <a:chExt cx="201960" cy="91800"/>
                  </a:xfrm>
                </p:grpSpPr>
                <p:pic>
                  <p:nvPicPr>
                    <p:cNvPr id="132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890680" y="1554840"/>
                      <a:ext cx="2019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5900760" y="1567440"/>
                      <a:ext cx="180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4" name="Freeform 191"/>
                  <p:cNvSpPr/>
                  <p:nvPr/>
                </p:nvSpPr>
                <p:spPr>
                  <a:xfrm>
                    <a:off x="5636880" y="1293840"/>
                    <a:ext cx="4021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5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6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5608800" y="1552320"/>
                    <a:ext cx="208080" cy="93960"/>
                    <a:chOff x="5608800" y="1552320"/>
                    <a:chExt cx="208080" cy="9396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5608800" y="1552320"/>
                      <a:ext cx="208080" cy="93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5623200" y="1564560"/>
                      <a:ext cx="17964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361120" y="1296360"/>
                    <a:ext cx="4374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308560" y="1552320"/>
                    <a:ext cx="187200" cy="93960"/>
                    <a:chOff x="5308560" y="1552320"/>
                    <a:chExt cx="187200" cy="9396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308560" y="1552320"/>
                      <a:ext cx="187200" cy="93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318640" y="1564560"/>
                      <a:ext cx="16668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037120" y="1296360"/>
                    <a:ext cx="3790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6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7" name="Freeform 149"/>
                  <p:cNvGrpSpPr/>
                  <p:nvPr/>
                </p:nvGrpSpPr>
                <p:grpSpPr>
                  <a:xfrm>
                    <a:off x="4989240" y="1552320"/>
                    <a:ext cx="173880" cy="93960"/>
                    <a:chOff x="4989240" y="1552320"/>
                    <a:chExt cx="173880" cy="93960"/>
                  </a:xfrm>
                </p:grpSpPr>
                <p:pic>
                  <p:nvPicPr>
                    <p:cNvPr id="148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4989240" y="1552320"/>
                      <a:ext cx="173880" cy="93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9" name="Freeform 148"/>
                    <p:cNvSpPr/>
                    <p:nvPr/>
                  </p:nvSpPr>
                  <p:spPr>
                    <a:xfrm>
                      <a:off x="5001120" y="1564560"/>
                      <a:ext cx="15012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0" name="Freeform 191"/>
                  <p:cNvSpPr/>
                  <p:nvPr/>
                </p:nvSpPr>
                <p:spPr>
                  <a:xfrm>
                    <a:off x="4707360" y="1296360"/>
                    <a:ext cx="4528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1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2" name="Freeform 149"/>
                  <p:cNvGrpSpPr/>
                  <p:nvPr/>
                </p:nvGrpSpPr>
                <p:grpSpPr>
                  <a:xfrm>
                    <a:off x="4655520" y="1552320"/>
                    <a:ext cx="180360" cy="93960"/>
                    <a:chOff x="4655520" y="1552320"/>
                    <a:chExt cx="180360" cy="93960"/>
                  </a:xfrm>
                </p:grpSpPr>
                <p:pic>
                  <p:nvPicPr>
                    <p:cNvPr id="153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655520" y="1552320"/>
                      <a:ext cx="180360" cy="93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4" name="Freeform 153"/>
                    <p:cNvSpPr/>
                    <p:nvPr/>
                  </p:nvSpPr>
                  <p:spPr>
                    <a:xfrm>
                      <a:off x="4665240" y="1564560"/>
                      <a:ext cx="16056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5" name="Freeform 191"/>
                  <p:cNvSpPr/>
                  <p:nvPr/>
                </p:nvSpPr>
                <p:spPr>
                  <a:xfrm>
                    <a:off x="4380120" y="1296360"/>
                    <a:ext cx="409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6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7" name="Freeform 149"/>
                  <p:cNvGrpSpPr/>
                  <p:nvPr/>
                </p:nvGrpSpPr>
                <p:grpSpPr>
                  <a:xfrm>
                    <a:off x="4324320" y="1552320"/>
                    <a:ext cx="187920" cy="93960"/>
                    <a:chOff x="4324320" y="1552320"/>
                    <a:chExt cx="187920" cy="93960"/>
                  </a:xfrm>
                </p:grpSpPr>
                <p:pic>
                  <p:nvPicPr>
                    <p:cNvPr id="158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4324320" y="1552320"/>
                      <a:ext cx="187920" cy="93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9" name="Freeform 158"/>
                    <p:cNvSpPr/>
                    <p:nvPr/>
                  </p:nvSpPr>
                  <p:spPr>
                    <a:xfrm>
                      <a:off x="4336920" y="1564560"/>
                      <a:ext cx="16200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0" name="Freeform 191"/>
                  <p:cNvSpPr/>
                  <p:nvPr/>
                </p:nvSpPr>
                <p:spPr>
                  <a:xfrm>
                    <a:off x="4056480" y="1296360"/>
                    <a:ext cx="4143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1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2" name="Freeform 149"/>
                  <p:cNvGrpSpPr/>
                  <p:nvPr/>
                </p:nvGrpSpPr>
                <p:grpSpPr>
                  <a:xfrm>
                    <a:off x="4011840" y="1553400"/>
                    <a:ext cx="167400" cy="92880"/>
                    <a:chOff x="4011840" y="1553400"/>
                    <a:chExt cx="167400" cy="92880"/>
                  </a:xfrm>
                </p:grpSpPr>
                <p:pic>
                  <p:nvPicPr>
                    <p:cNvPr id="163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011840" y="1553400"/>
                      <a:ext cx="167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4" name="Freeform 163"/>
                    <p:cNvSpPr/>
                    <p:nvPr/>
                  </p:nvSpPr>
                  <p:spPr>
                    <a:xfrm>
                      <a:off x="4020480" y="1565640"/>
                      <a:ext cx="1490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5" name="Freeform 191"/>
                  <p:cNvSpPr/>
                  <p:nvPr/>
                </p:nvSpPr>
                <p:spPr>
                  <a:xfrm>
                    <a:off x="3723480" y="1293840"/>
                    <a:ext cx="3675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6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7" name="Freeform 149"/>
                  <p:cNvGrpSpPr/>
                  <p:nvPr/>
                </p:nvGrpSpPr>
                <p:grpSpPr>
                  <a:xfrm>
                    <a:off x="3662280" y="1553400"/>
                    <a:ext cx="190080" cy="92880"/>
                    <a:chOff x="3662280" y="1553400"/>
                    <a:chExt cx="190080" cy="92880"/>
                  </a:xfrm>
                </p:grpSpPr>
                <p:pic>
                  <p:nvPicPr>
                    <p:cNvPr id="168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3662280" y="1553400"/>
                      <a:ext cx="1900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9" name="Freeform 168"/>
                    <p:cNvSpPr/>
                    <p:nvPr/>
                  </p:nvSpPr>
                  <p:spPr>
                    <a:xfrm>
                      <a:off x="3674880" y="1565640"/>
                      <a:ext cx="164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0" name="Freeform 191"/>
                  <p:cNvSpPr/>
                  <p:nvPr/>
                </p:nvSpPr>
                <p:spPr>
                  <a:xfrm>
                    <a:off x="3396600" y="1293840"/>
                    <a:ext cx="3934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1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2" name="Freeform 149"/>
                  <p:cNvGrpSpPr/>
                  <p:nvPr/>
                </p:nvGrpSpPr>
                <p:grpSpPr>
                  <a:xfrm>
                    <a:off x="3343320" y="1553400"/>
                    <a:ext cx="185040" cy="92880"/>
                    <a:chOff x="3343320" y="1553400"/>
                    <a:chExt cx="185040" cy="92880"/>
                  </a:xfrm>
                </p:grpSpPr>
                <p:pic>
                  <p:nvPicPr>
                    <p:cNvPr id="173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343320" y="1553400"/>
                      <a:ext cx="1850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4" name="Freeform 173"/>
                    <p:cNvSpPr/>
                    <p:nvPr/>
                  </p:nvSpPr>
                  <p:spPr>
                    <a:xfrm>
                      <a:off x="3352680" y="1565640"/>
                      <a:ext cx="1648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5" name="Freeform 191"/>
                  <p:cNvSpPr/>
                  <p:nvPr/>
                </p:nvSpPr>
                <p:spPr>
                  <a:xfrm>
                    <a:off x="3072600" y="1293840"/>
                    <a:ext cx="403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6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7" name="Freeform 149"/>
                  <p:cNvGrpSpPr/>
                  <p:nvPr/>
                </p:nvGrpSpPr>
                <p:grpSpPr>
                  <a:xfrm>
                    <a:off x="3033000" y="1553400"/>
                    <a:ext cx="168480" cy="92880"/>
                    <a:chOff x="3033000" y="1553400"/>
                    <a:chExt cx="168480" cy="92880"/>
                  </a:xfrm>
                </p:grpSpPr>
                <p:pic>
                  <p:nvPicPr>
                    <p:cNvPr id="178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303300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9" name="Freeform 178"/>
                    <p:cNvSpPr/>
                    <p:nvPr/>
                  </p:nvSpPr>
                  <p:spPr>
                    <a:xfrm>
                      <a:off x="3043800" y="1565640"/>
                      <a:ext cx="1454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0" name="Freeform 191"/>
                  <p:cNvSpPr/>
                  <p:nvPr/>
                </p:nvSpPr>
                <p:spPr>
                  <a:xfrm>
                    <a:off x="2745720" y="1293840"/>
                    <a:ext cx="4334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1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2" name="Freeform 149"/>
                  <p:cNvGrpSpPr/>
                  <p:nvPr/>
                </p:nvGrpSpPr>
                <p:grpSpPr>
                  <a:xfrm>
                    <a:off x="2715120" y="1553400"/>
                    <a:ext cx="162360" cy="92880"/>
                    <a:chOff x="2715120" y="1553400"/>
                    <a:chExt cx="162360" cy="92880"/>
                  </a:xfrm>
                </p:grpSpPr>
                <p:pic>
                  <p:nvPicPr>
                    <p:cNvPr id="183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715120" y="1553400"/>
                      <a:ext cx="1623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4" name="Freeform 183"/>
                    <p:cNvSpPr/>
                    <p:nvPr/>
                  </p:nvSpPr>
                  <p:spPr>
                    <a:xfrm>
                      <a:off x="2723040" y="1565640"/>
                      <a:ext cx="1447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5" name="Freeform 191"/>
                  <p:cNvSpPr/>
                  <p:nvPr/>
                </p:nvSpPr>
                <p:spPr>
                  <a:xfrm>
                    <a:off x="2421720" y="1293840"/>
                    <a:ext cx="4366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6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7" name="Freeform 149"/>
                  <p:cNvGrpSpPr/>
                  <p:nvPr/>
                </p:nvGrpSpPr>
                <p:grpSpPr>
                  <a:xfrm>
                    <a:off x="2373840" y="1553400"/>
                    <a:ext cx="176760" cy="92880"/>
                    <a:chOff x="2373840" y="1553400"/>
                    <a:chExt cx="176760" cy="92880"/>
                  </a:xfrm>
                </p:grpSpPr>
                <p:pic>
                  <p:nvPicPr>
                    <p:cNvPr id="188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2373840" y="1553400"/>
                      <a:ext cx="1767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9" name="Freeform 188"/>
                    <p:cNvSpPr/>
                    <p:nvPr/>
                  </p:nvSpPr>
                  <p:spPr>
                    <a:xfrm>
                      <a:off x="2385000" y="1565640"/>
                      <a:ext cx="152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0" name="Freeform 191"/>
                  <p:cNvSpPr/>
                  <p:nvPr/>
                </p:nvSpPr>
                <p:spPr>
                  <a:xfrm>
                    <a:off x="2094840" y="1293840"/>
                    <a:ext cx="4132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1" name="Picture 13" descr="5"/>
          <p:cNvPicPr/>
          <p:nvPr/>
        </p:nvPicPr>
        <p:blipFill>
          <a:blip r:embed="rId12"/>
          <a:stretch/>
        </p:blipFill>
        <p:spPr>
          <a:xfrm>
            <a:off x="7255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12" descr="5"/>
          <p:cNvPicPr/>
          <p:nvPr/>
        </p:nvPicPr>
        <p:blipFill>
          <a:blip r:embed="rId13"/>
          <a:stretch/>
        </p:blipFill>
        <p:spPr>
          <a:xfrm>
            <a:off x="100394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4"/>
          <a:stretch/>
        </p:blipFill>
        <p:spPr>
          <a:xfrm>
            <a:off x="6873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3" descr="5"/>
          <p:cNvPicPr/>
          <p:nvPr/>
        </p:nvPicPr>
        <p:blipFill>
          <a:blip r:embed="rId15"/>
          <a:stretch/>
        </p:blipFill>
        <p:spPr>
          <a:xfrm>
            <a:off x="105538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8" descr="000o"/>
          <p:cNvPicPr/>
          <p:nvPr/>
        </p:nvPicPr>
        <p:blipFill>
          <a:blip r:embed="rId16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9" descr="000o"/>
          <p:cNvPicPr/>
          <p:nvPr/>
        </p:nvPicPr>
        <p:blipFill>
          <a:blip r:embed="rId16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0" descr="000o"/>
          <p:cNvPicPr/>
          <p:nvPr/>
        </p:nvPicPr>
        <p:blipFill>
          <a:blip r:embed="rId16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1" descr="000o"/>
          <p:cNvPicPr/>
          <p:nvPr/>
        </p:nvPicPr>
        <p:blipFill>
          <a:blip r:embed="rId16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99" name="AutoShape 151"/>
          <p:cNvSpPr/>
          <p:nvPr/>
        </p:nvSpPr>
        <p:spPr>
          <a:xfrm>
            <a:off x="60596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Text Box 26"/>
          <p:cNvSpPr/>
          <p:nvPr/>
        </p:nvSpPr>
        <p:spPr>
          <a:xfrm>
            <a:off x="2595720" y="2438400"/>
            <a:ext cx="7358040" cy="22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Ba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cây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nến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vàng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Mẹ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cây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nến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xanh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, con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cây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nến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hồng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ba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ngọn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nến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lung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linh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,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thắp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sáng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một</a:t>
            </a:r>
            <a:r>
              <a:rPr lang="en-US" sz="3600" spc="-1" dirty="0">
                <a:solidFill>
                  <a:srgbClr val="0000FF"/>
                </a:solidFill>
                <a:latin typeface="Times New Roman"/>
                <a:ea typeface="Times New Roman"/>
              </a:rPr>
              <a:t> “................”</a:t>
            </a:r>
            <a:endParaRPr lang="en-US" sz="36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98037E10-8419-4147-A4FB-4317F89B42E1}"/>
              </a:ext>
            </a:extLst>
          </p:cNvPr>
          <p:cNvSpPr/>
          <p:nvPr/>
        </p:nvSpPr>
        <p:spPr>
          <a:xfrm>
            <a:off x="5324700" y="1807067"/>
            <a:ext cx="1600200" cy="467985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THANH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 NGON NEN LUNG LINH THIẾU T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889037-A752-4AD3-899F-3CD55CB179AD}: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539396-23C8-4368-8740-DF98B6AF96D9}:2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2025-04-11T10:56:34Z</dcterms:created>
  <dcterms:modified xsi:type="dcterms:W3CDTF">2025-04-11T10:57:10Z</dcterms:modified>
</cp:coreProperties>
</file>