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3C354-CF8D-43CE-AB9E-17D517202E8B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BBBF1-2AE0-45DE-86E6-F06D3737D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40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B9BFD38-5BC6-4317-A7BE-239EE59069D9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DF2D9-A0EF-9E30-A305-43616FE10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503CEB-CFE3-4C53-987F-7FE0E05CA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A54CF-8AD7-556B-040A-7A534EDB5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A9051-83EE-8F60-2980-152CE5A6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15E1A-D60E-8579-2E7C-E1C6642E4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2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40B70-3D94-40EE-799A-ECB2BBA9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F8AA7-59B3-D389-AF3F-3AC064AE7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D0D67-5021-81AE-21B1-A203BE15D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ED8C4-91A7-DC56-C0FA-59B1CBACD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06813-336F-D7F3-177D-28B75227D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4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935683-00FC-2E6A-B85D-1967FC2EF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DA2A00-A924-5D36-93A2-F975FE5F4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8BFC3-E6D4-B751-4CD8-843A0F2E8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CCB73-D0CD-C423-B63A-D092316AF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84C5A-1549-C4A1-EE54-06A399734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1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3166B-2AEF-00C4-28C7-6A15E9172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20EBF-C589-4C64-B41E-F392AF0CC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4AD13-F09A-BDE3-1CA1-421B1C5A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472A7-F367-1D44-55BE-FB73098C3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3CDA1-41FB-AC7C-E968-2E711A21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9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B203-6968-825B-7795-AE2F69B8D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8FD4C-E2C7-53F6-A9A8-3D96A3FBB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5EF73-0C3F-F813-955E-B6223CDA5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2D7C9-24B0-02BC-E567-D607AC5C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900F0-5374-3372-61F6-1520E9483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8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366B-DC63-0957-35F9-A01FC77D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9467B-1683-3EE1-DDF4-C5149C4D1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B77E6-FA90-204B-C69F-AF9545959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B3AA6-401D-D860-0F8E-A0C0BE559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3824C-065B-D7E0-87E4-8FB3534B9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907A9-39B1-AC43-6646-B1D39C4B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8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F1A86-C247-3F89-1779-0A30C642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14926-7BF0-7E34-8E54-F97445EC2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50D86-D82C-811A-974A-DF9D81030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F5DA63-6627-C810-0D7D-160A8EBAE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C4B97D-6229-34DC-A37C-F4E8566587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C40C38-30AF-8CE3-A10F-06F9E5E9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A80304-CB22-18F0-4710-38BB57038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B38DE-EC6D-C120-87C4-10E7E8B3E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6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B89DE-7E47-AFE1-B174-CFC9DE552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EF7075-057A-35C0-9461-03FE3399A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3DF6E-B5ED-799D-377E-E772E629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414C2-2944-1999-5860-44945A73D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2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D9F26-CFF9-A45E-80A6-400405B6D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3C5B2D-FA60-26CA-64B4-F22863DE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07A0C-5A84-2EFB-9DD9-B55D3380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0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79C30-A9A5-0461-47F8-3295D199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CB044-54A0-85F6-5FCF-5C302B25C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97067-DAC3-6B42-C3C2-A950F8677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AC04D4-47E1-6489-4601-9DFCFDBE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497CC-11AE-9E38-6954-34139061F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830D7-4293-B41C-50EF-217727CB1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7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D85A8-662E-DB32-854D-AFDE4980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14503F-FCD9-C1E3-D949-14C2CCC6E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F2D4B-3911-DA1D-4500-CD697F0A1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3E273-A2A9-F5F8-3662-1BD1C1BA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F6E7B-E79D-0BAD-86E6-2E6A87F68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9E337-6F0F-A74F-2F5C-5B8F4F5BF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1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E2F6AE-3DB0-B024-6A13-36F982D94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21871-0172-61D5-7DB3-6D03114A0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58071-24FD-35E3-DB9B-D5EF3F576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0D3AF-62A1-0061-0FD9-28C7CC1B8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E5F8B-E13F-B6AD-6DC7-F8DC25456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9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4.gi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3"/>
          <a:stretch/>
        </p:blipFill>
        <p:spPr>
          <a:xfrm>
            <a:off x="60960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46671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pc="-1" dirty="0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666920" y="2143080"/>
            <a:ext cx="9001080" cy="18699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pc="-1" dirty="0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pc="-1" dirty="0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4"/>
          <a:stretch/>
        </p:blipFill>
        <p:spPr>
          <a:xfrm>
            <a:off x="24956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5"/>
          <a:stretch/>
        </p:blipFill>
        <p:spPr>
          <a:xfrm rot="14504400">
            <a:off x="70784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6"/>
          <a:stretch/>
        </p:blipFill>
        <p:spPr>
          <a:xfrm>
            <a:off x="5700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6"/>
          <a:stretch/>
        </p:blipFill>
        <p:spPr>
          <a:xfrm>
            <a:off x="5700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6"/>
          <a:stretch/>
        </p:blipFill>
        <p:spPr>
          <a:xfrm rot="16200000">
            <a:off x="-27214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6"/>
          <a:stretch/>
        </p:blipFill>
        <p:spPr>
          <a:xfrm rot="16200000">
            <a:off x="81667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4"/>
          <a:stretch/>
        </p:blipFill>
        <p:spPr>
          <a:xfrm>
            <a:off x="27526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6388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6"/>
          <a:stretch/>
        </p:blipFill>
        <p:spPr>
          <a:xfrm>
            <a:off x="60960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22882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8603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7"/>
          <a:stretch/>
        </p:blipFill>
        <p:spPr>
          <a:xfrm>
            <a:off x="3346320" y="5919840"/>
            <a:ext cx="6212160" cy="77292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1122240" y="165240"/>
            <a:ext cx="9996480" cy="1096920"/>
            <a:chOff x="512640" y="165240"/>
            <a:chExt cx="9996480" cy="1096920"/>
          </a:xfrm>
        </p:grpSpPr>
        <p:pic>
          <p:nvPicPr>
            <p:cNvPr id="73" name="AutoShape 17"/>
            <p:cNvPicPr/>
            <p:nvPr/>
          </p:nvPicPr>
          <p:blipFill>
            <a:blip r:embed="rId8"/>
            <a:stretch/>
          </p:blipFill>
          <p:spPr>
            <a:xfrm>
              <a:off x="512640" y="165240"/>
              <a:ext cx="999648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21525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2" name="Text Box 26"/>
          <p:cNvSpPr/>
          <p:nvPr/>
        </p:nvSpPr>
        <p:spPr>
          <a:xfrm>
            <a:off x="1666920" y="390600"/>
            <a:ext cx="9109080" cy="52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spc="-1">
                <a:solidFill>
                  <a:srgbClr val="0000FF"/>
                </a:solidFill>
                <a:latin typeface="Times New Roman"/>
                <a:ea typeface="Times New Roman"/>
              </a:rPr>
              <a:t>Bức tranh làm các em liên tưởng đến nội dung bài hát nào?</a:t>
            </a:r>
            <a:endParaRPr lang="en-US" sz="28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Rectangle 122"/>
          <p:cNvSpPr/>
          <p:nvPr/>
        </p:nvSpPr>
        <p:spPr>
          <a:xfrm>
            <a:off x="21525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4" name="Group 79"/>
          <p:cNvGrpSpPr/>
          <p:nvPr/>
        </p:nvGrpSpPr>
        <p:grpSpPr>
          <a:xfrm>
            <a:off x="2409960" y="1293840"/>
            <a:ext cx="7629480" cy="4206960"/>
            <a:chOff x="1800360" y="1293840"/>
            <a:chExt cx="7629480" cy="4206960"/>
          </a:xfrm>
        </p:grpSpPr>
        <p:sp>
          <p:nvSpPr>
            <p:cNvPr id="85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6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7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8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9" name="Freeform 149"/>
                  <p:cNvGrpSpPr/>
                  <p:nvPr/>
                </p:nvGrpSpPr>
                <p:grpSpPr>
                  <a:xfrm>
                    <a:off x="9170640" y="1554840"/>
                    <a:ext cx="172080" cy="92160"/>
                    <a:chOff x="9170640" y="1554840"/>
                    <a:chExt cx="172080" cy="92160"/>
                  </a:xfrm>
                </p:grpSpPr>
                <p:pic>
                  <p:nvPicPr>
                    <p:cNvPr id="9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9170640" y="1554840"/>
                      <a:ext cx="17208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1" name="Freeform 90"/>
                    <p:cNvSpPr/>
                    <p:nvPr/>
                  </p:nvSpPr>
                  <p:spPr>
                    <a:xfrm>
                      <a:off x="9180000" y="1567440"/>
                      <a:ext cx="15336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2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3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4" name="Freeform 149"/>
                  <p:cNvGrpSpPr/>
                  <p:nvPr/>
                </p:nvGrpSpPr>
                <p:grpSpPr>
                  <a:xfrm>
                    <a:off x="8811000" y="1554840"/>
                    <a:ext cx="185400" cy="92160"/>
                    <a:chOff x="8811000" y="1554840"/>
                    <a:chExt cx="185400" cy="92160"/>
                  </a:xfrm>
                </p:grpSpPr>
                <p:pic>
                  <p:nvPicPr>
                    <p:cNvPr id="9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811000" y="1554840"/>
                      <a:ext cx="1854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6" name="Freeform 95"/>
                    <p:cNvSpPr/>
                    <p:nvPr/>
                  </p:nvSpPr>
                  <p:spPr>
                    <a:xfrm>
                      <a:off x="8823600" y="1567440"/>
                      <a:ext cx="1598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7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8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9" name="Freeform 149"/>
                  <p:cNvGrpSpPr/>
                  <p:nvPr/>
                </p:nvGrpSpPr>
                <p:grpSpPr>
                  <a:xfrm>
                    <a:off x="8499960" y="1554840"/>
                    <a:ext cx="167400" cy="92160"/>
                    <a:chOff x="8499960" y="1554840"/>
                    <a:chExt cx="167400" cy="92160"/>
                  </a:xfrm>
                </p:grpSpPr>
                <p:pic>
                  <p:nvPicPr>
                    <p:cNvPr id="10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499960" y="1554840"/>
                      <a:ext cx="1674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1" name="Freeform 100"/>
                    <p:cNvSpPr/>
                    <p:nvPr/>
                  </p:nvSpPr>
                  <p:spPr>
                    <a:xfrm>
                      <a:off x="8508960" y="156744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2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3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4" name="Freeform 149"/>
                  <p:cNvGrpSpPr/>
                  <p:nvPr/>
                </p:nvGrpSpPr>
                <p:grpSpPr>
                  <a:xfrm>
                    <a:off x="8191800" y="1554840"/>
                    <a:ext cx="186120" cy="92160"/>
                    <a:chOff x="8191800" y="1554840"/>
                    <a:chExt cx="186120" cy="92160"/>
                  </a:xfrm>
                </p:grpSpPr>
                <p:pic>
                  <p:nvPicPr>
                    <p:cNvPr id="10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191800" y="1554840"/>
                      <a:ext cx="18612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6" name="Freeform 105"/>
                    <p:cNvSpPr/>
                    <p:nvPr/>
                  </p:nvSpPr>
                  <p:spPr>
                    <a:xfrm>
                      <a:off x="8204400" y="1567440"/>
                      <a:ext cx="16056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7" name="Freeform 191"/>
                  <p:cNvSpPr/>
                  <p:nvPr/>
                </p:nvSpPr>
                <p:spPr>
                  <a:xfrm>
                    <a:off x="7922160" y="1296720"/>
                    <a:ext cx="4460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8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9" name="Freeform 149"/>
                  <p:cNvGrpSpPr/>
                  <p:nvPr/>
                </p:nvGrpSpPr>
                <p:grpSpPr>
                  <a:xfrm>
                    <a:off x="7855920" y="1554840"/>
                    <a:ext cx="172800" cy="92160"/>
                    <a:chOff x="7855920" y="1554840"/>
                    <a:chExt cx="172800" cy="92160"/>
                  </a:xfrm>
                </p:grpSpPr>
                <p:pic>
                  <p:nvPicPr>
                    <p:cNvPr id="11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855920" y="1554840"/>
                      <a:ext cx="1728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1" name="Freeform 110"/>
                    <p:cNvSpPr/>
                    <p:nvPr/>
                  </p:nvSpPr>
                  <p:spPr>
                    <a:xfrm>
                      <a:off x="7864920" y="156744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2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3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4" name="Freeform 149"/>
                  <p:cNvGrpSpPr/>
                  <p:nvPr/>
                </p:nvGrpSpPr>
                <p:grpSpPr>
                  <a:xfrm>
                    <a:off x="7521120" y="1554840"/>
                    <a:ext cx="200160" cy="91800"/>
                    <a:chOff x="7521120" y="1554840"/>
                    <a:chExt cx="200160" cy="91800"/>
                  </a:xfrm>
                </p:grpSpPr>
                <p:pic>
                  <p:nvPicPr>
                    <p:cNvPr id="11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7521120" y="1554840"/>
                      <a:ext cx="2001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6" name="Freeform 115"/>
                    <p:cNvSpPr/>
                    <p:nvPr/>
                  </p:nvSpPr>
                  <p:spPr>
                    <a:xfrm>
                      <a:off x="7534440" y="1567440"/>
                      <a:ext cx="1728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7" name="Freeform 191"/>
                  <p:cNvSpPr/>
                  <p:nvPr/>
                </p:nvSpPr>
                <p:spPr>
                  <a:xfrm>
                    <a:off x="7265520" y="1293840"/>
                    <a:ext cx="4237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8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9" name="Freeform 149"/>
                  <p:cNvGrpSpPr/>
                  <p:nvPr/>
                </p:nvGrpSpPr>
                <p:grpSpPr>
                  <a:xfrm>
                    <a:off x="7200360" y="1554840"/>
                    <a:ext cx="159480" cy="91800"/>
                    <a:chOff x="7200360" y="1554840"/>
                    <a:chExt cx="159480" cy="91800"/>
                  </a:xfrm>
                </p:grpSpPr>
                <p:pic>
                  <p:nvPicPr>
                    <p:cNvPr id="12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20036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1" name="Freeform 120"/>
                    <p:cNvSpPr/>
                    <p:nvPr/>
                  </p:nvSpPr>
                  <p:spPr>
                    <a:xfrm>
                      <a:off x="720864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2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3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4" name="Freeform 149"/>
                  <p:cNvGrpSpPr/>
                  <p:nvPr/>
                </p:nvGrpSpPr>
                <p:grpSpPr>
                  <a:xfrm>
                    <a:off x="6855120" y="1554840"/>
                    <a:ext cx="156240" cy="91800"/>
                    <a:chOff x="6855120" y="1554840"/>
                    <a:chExt cx="156240" cy="91800"/>
                  </a:xfrm>
                </p:grpSpPr>
                <p:pic>
                  <p:nvPicPr>
                    <p:cNvPr id="12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85512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6" name="Freeform 125"/>
                    <p:cNvSpPr/>
                    <p:nvPr/>
                  </p:nvSpPr>
                  <p:spPr>
                    <a:xfrm>
                      <a:off x="686520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7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8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9" name="Freeform 149"/>
                  <p:cNvGrpSpPr/>
                  <p:nvPr/>
                </p:nvGrpSpPr>
                <p:grpSpPr>
                  <a:xfrm>
                    <a:off x="6554160" y="1554840"/>
                    <a:ext cx="189360" cy="91800"/>
                    <a:chOff x="6554160" y="1554840"/>
                    <a:chExt cx="189360" cy="91800"/>
                  </a:xfrm>
                </p:grpSpPr>
                <p:pic>
                  <p:nvPicPr>
                    <p:cNvPr id="13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554160" y="1554840"/>
                      <a:ext cx="1893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1" name="Freeform 130"/>
                    <p:cNvSpPr/>
                    <p:nvPr/>
                  </p:nvSpPr>
                  <p:spPr>
                    <a:xfrm>
                      <a:off x="6563520" y="1567440"/>
                      <a:ext cx="1684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2" name="Freeform 191"/>
                  <p:cNvSpPr/>
                  <p:nvPr/>
                </p:nvSpPr>
                <p:spPr>
                  <a:xfrm>
                    <a:off x="6287760" y="1293840"/>
                    <a:ext cx="437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3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4" name="Freeform 149"/>
                  <p:cNvGrpSpPr/>
                  <p:nvPr/>
                </p:nvGrpSpPr>
                <p:grpSpPr>
                  <a:xfrm>
                    <a:off x="6210360" y="1554840"/>
                    <a:ext cx="209160" cy="91800"/>
                    <a:chOff x="6210360" y="1554840"/>
                    <a:chExt cx="209160" cy="91800"/>
                  </a:xfrm>
                </p:grpSpPr>
                <p:pic>
                  <p:nvPicPr>
                    <p:cNvPr id="13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210360" y="1554840"/>
                      <a:ext cx="2091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6" name="Freeform 135"/>
                    <p:cNvSpPr/>
                    <p:nvPr/>
                  </p:nvSpPr>
                  <p:spPr>
                    <a:xfrm>
                      <a:off x="6223680" y="1567440"/>
                      <a:ext cx="18036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7" name="Freeform 191"/>
                  <p:cNvSpPr/>
                  <p:nvPr/>
                </p:nvSpPr>
                <p:spPr>
                  <a:xfrm>
                    <a:off x="5963760" y="1293840"/>
                    <a:ext cx="4456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8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9" name="Freeform 149"/>
                  <p:cNvGrpSpPr/>
                  <p:nvPr/>
                </p:nvGrpSpPr>
                <p:grpSpPr>
                  <a:xfrm>
                    <a:off x="5888520" y="1554840"/>
                    <a:ext cx="204120" cy="91800"/>
                    <a:chOff x="5888520" y="1554840"/>
                    <a:chExt cx="204120" cy="91800"/>
                  </a:xfrm>
                </p:grpSpPr>
                <p:pic>
                  <p:nvPicPr>
                    <p:cNvPr id="14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888520" y="1554840"/>
                      <a:ext cx="2041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1" name="Freeform 140"/>
                    <p:cNvSpPr/>
                    <p:nvPr/>
                  </p:nvSpPr>
                  <p:spPr>
                    <a:xfrm>
                      <a:off x="5898600" y="1567440"/>
                      <a:ext cx="1818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2" name="Freeform 191"/>
                  <p:cNvSpPr/>
                  <p:nvPr/>
                </p:nvSpPr>
                <p:spPr>
                  <a:xfrm>
                    <a:off x="5636880" y="1293840"/>
                    <a:ext cx="4118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3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4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5" name="Freeform 149"/>
                  <p:cNvGrpSpPr/>
                  <p:nvPr/>
                </p:nvGrpSpPr>
                <p:grpSpPr>
                  <a:xfrm>
                    <a:off x="5608800" y="1553400"/>
                    <a:ext cx="208080" cy="92880"/>
                    <a:chOff x="5608800" y="1553400"/>
                    <a:chExt cx="208080" cy="92880"/>
                  </a:xfrm>
                </p:grpSpPr>
                <p:pic>
                  <p:nvPicPr>
                    <p:cNvPr id="14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5608800" y="1553400"/>
                      <a:ext cx="2080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7" name="Freeform 146"/>
                    <p:cNvSpPr/>
                    <p:nvPr/>
                  </p:nvSpPr>
                  <p:spPr>
                    <a:xfrm>
                      <a:off x="5623200" y="1565640"/>
                      <a:ext cx="1796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8" name="Freeform 191"/>
                  <p:cNvSpPr/>
                  <p:nvPr/>
                </p:nvSpPr>
                <p:spPr>
                  <a:xfrm>
                    <a:off x="5361120" y="1296360"/>
                    <a:ext cx="44244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9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0" name="Freeform 149"/>
                  <p:cNvGrpSpPr/>
                  <p:nvPr/>
                </p:nvGrpSpPr>
                <p:grpSpPr>
                  <a:xfrm>
                    <a:off x="5306760" y="1553400"/>
                    <a:ext cx="189000" cy="92880"/>
                    <a:chOff x="5306760" y="1553400"/>
                    <a:chExt cx="189000" cy="92880"/>
                  </a:xfrm>
                </p:grpSpPr>
                <p:pic>
                  <p:nvPicPr>
                    <p:cNvPr id="15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306760" y="1553400"/>
                      <a:ext cx="1890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2" name="Freeform 151"/>
                    <p:cNvSpPr/>
                    <p:nvPr/>
                  </p:nvSpPr>
                  <p:spPr>
                    <a:xfrm>
                      <a:off x="5317200" y="1565640"/>
                      <a:ext cx="1684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3" name="Freeform 191"/>
                  <p:cNvSpPr/>
                  <p:nvPr/>
                </p:nvSpPr>
                <p:spPr>
                  <a:xfrm>
                    <a:off x="5037120" y="1296360"/>
                    <a:ext cx="38304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4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5" name="Freeform 149"/>
                  <p:cNvGrpSpPr/>
                  <p:nvPr/>
                </p:nvGrpSpPr>
                <p:grpSpPr>
                  <a:xfrm>
                    <a:off x="4986720" y="1553400"/>
                    <a:ext cx="174960" cy="92880"/>
                    <a:chOff x="4986720" y="1553400"/>
                    <a:chExt cx="174960" cy="92880"/>
                  </a:xfrm>
                </p:grpSpPr>
                <p:pic>
                  <p:nvPicPr>
                    <p:cNvPr id="15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986720" y="1553400"/>
                      <a:ext cx="1749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7" name="Freeform 156"/>
                    <p:cNvSpPr/>
                    <p:nvPr/>
                  </p:nvSpPr>
                  <p:spPr>
                    <a:xfrm>
                      <a:off x="4998600" y="1565640"/>
                      <a:ext cx="1508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8" name="Freeform 191"/>
                  <p:cNvSpPr/>
                  <p:nvPr/>
                </p:nvSpPr>
                <p:spPr>
                  <a:xfrm>
                    <a:off x="4707360" y="1296360"/>
                    <a:ext cx="4557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9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0" name="Freeform 149"/>
                  <p:cNvGrpSpPr/>
                  <p:nvPr/>
                </p:nvGrpSpPr>
                <p:grpSpPr>
                  <a:xfrm>
                    <a:off x="4653720" y="1553400"/>
                    <a:ext cx="182160" cy="92880"/>
                    <a:chOff x="4653720" y="1553400"/>
                    <a:chExt cx="182160" cy="92880"/>
                  </a:xfrm>
                </p:grpSpPr>
                <p:pic>
                  <p:nvPicPr>
                    <p:cNvPr id="16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653720" y="1553400"/>
                      <a:ext cx="182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2" name="Freeform 161"/>
                    <p:cNvSpPr/>
                    <p:nvPr/>
                  </p:nvSpPr>
                  <p:spPr>
                    <a:xfrm>
                      <a:off x="4663440" y="1565640"/>
                      <a:ext cx="162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3" name="Freeform 191"/>
                  <p:cNvSpPr/>
                  <p:nvPr/>
                </p:nvSpPr>
                <p:spPr>
                  <a:xfrm>
                    <a:off x="4380120" y="1296360"/>
                    <a:ext cx="41364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4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5" name="Freeform 149"/>
                  <p:cNvGrpSpPr/>
                  <p:nvPr/>
                </p:nvGrpSpPr>
                <p:grpSpPr>
                  <a:xfrm>
                    <a:off x="4322520" y="1553400"/>
                    <a:ext cx="189720" cy="92880"/>
                    <a:chOff x="4322520" y="1553400"/>
                    <a:chExt cx="189720" cy="92880"/>
                  </a:xfrm>
                </p:grpSpPr>
                <p:pic>
                  <p:nvPicPr>
                    <p:cNvPr id="16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322520" y="1553400"/>
                      <a:ext cx="1897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7" name="Freeform 166"/>
                    <p:cNvSpPr/>
                    <p:nvPr/>
                  </p:nvSpPr>
                  <p:spPr>
                    <a:xfrm>
                      <a:off x="4335120" y="1565640"/>
                      <a:ext cx="16380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8" name="Freeform 191"/>
                  <p:cNvSpPr/>
                  <p:nvPr/>
                </p:nvSpPr>
                <p:spPr>
                  <a:xfrm>
                    <a:off x="4056480" y="1296360"/>
                    <a:ext cx="41868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9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0" name="Freeform 149"/>
                  <p:cNvGrpSpPr/>
                  <p:nvPr/>
                </p:nvGrpSpPr>
                <p:grpSpPr>
                  <a:xfrm>
                    <a:off x="4010040" y="1553400"/>
                    <a:ext cx="169200" cy="92880"/>
                    <a:chOff x="4010040" y="1553400"/>
                    <a:chExt cx="169200" cy="92880"/>
                  </a:xfrm>
                </p:grpSpPr>
                <p:pic>
                  <p:nvPicPr>
                    <p:cNvPr id="17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010040" y="1553400"/>
                      <a:ext cx="1692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2" name="Freeform 171"/>
                    <p:cNvSpPr/>
                    <p:nvPr/>
                  </p:nvSpPr>
                  <p:spPr>
                    <a:xfrm>
                      <a:off x="4018680" y="1565640"/>
                      <a:ext cx="1508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3" name="Freeform 191"/>
                  <p:cNvSpPr/>
                  <p:nvPr/>
                </p:nvSpPr>
                <p:spPr>
                  <a:xfrm>
                    <a:off x="3723480" y="1293840"/>
                    <a:ext cx="3708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4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5" name="Freeform 149"/>
                  <p:cNvGrpSpPr/>
                  <p:nvPr/>
                </p:nvGrpSpPr>
                <p:grpSpPr>
                  <a:xfrm>
                    <a:off x="3660120" y="1553400"/>
                    <a:ext cx="192240" cy="92880"/>
                    <a:chOff x="3660120" y="1553400"/>
                    <a:chExt cx="192240" cy="92880"/>
                  </a:xfrm>
                </p:grpSpPr>
                <p:pic>
                  <p:nvPicPr>
                    <p:cNvPr id="17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660120" y="1553400"/>
                      <a:ext cx="1922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7" name="Freeform 176"/>
                    <p:cNvSpPr/>
                    <p:nvPr/>
                  </p:nvSpPr>
                  <p:spPr>
                    <a:xfrm>
                      <a:off x="367272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8" name="Freeform 191"/>
                  <p:cNvSpPr/>
                  <p:nvPr/>
                </p:nvSpPr>
                <p:spPr>
                  <a:xfrm>
                    <a:off x="3396600" y="1293840"/>
                    <a:ext cx="3974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9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0" name="Freeform 149"/>
                  <p:cNvGrpSpPr/>
                  <p:nvPr/>
                </p:nvGrpSpPr>
                <p:grpSpPr>
                  <a:xfrm>
                    <a:off x="3341160" y="1553400"/>
                    <a:ext cx="187200" cy="92880"/>
                    <a:chOff x="3341160" y="1553400"/>
                    <a:chExt cx="187200" cy="92880"/>
                  </a:xfrm>
                </p:grpSpPr>
                <p:pic>
                  <p:nvPicPr>
                    <p:cNvPr id="18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341160" y="1553400"/>
                      <a:ext cx="1872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2" name="Freeform 181"/>
                    <p:cNvSpPr/>
                    <p:nvPr/>
                  </p:nvSpPr>
                  <p:spPr>
                    <a:xfrm>
                      <a:off x="3350520" y="1565640"/>
                      <a:ext cx="1666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3" name="Freeform 191"/>
                  <p:cNvSpPr/>
                  <p:nvPr/>
                </p:nvSpPr>
                <p:spPr>
                  <a:xfrm>
                    <a:off x="3072600" y="1293840"/>
                    <a:ext cx="4071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4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5" name="Freeform 149"/>
                  <p:cNvGrpSpPr/>
                  <p:nvPr/>
                </p:nvGrpSpPr>
                <p:grpSpPr>
                  <a:xfrm>
                    <a:off x="3030120" y="1553400"/>
                    <a:ext cx="171360" cy="92880"/>
                    <a:chOff x="3030120" y="1553400"/>
                    <a:chExt cx="171360" cy="92880"/>
                  </a:xfrm>
                </p:grpSpPr>
                <p:pic>
                  <p:nvPicPr>
                    <p:cNvPr id="18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030120" y="1553400"/>
                      <a:ext cx="1713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7" name="Freeform 186"/>
                    <p:cNvSpPr/>
                    <p:nvPr/>
                  </p:nvSpPr>
                  <p:spPr>
                    <a:xfrm>
                      <a:off x="3041280" y="1565640"/>
                      <a:ext cx="147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8" name="Freeform 191"/>
                  <p:cNvSpPr/>
                  <p:nvPr/>
                </p:nvSpPr>
                <p:spPr>
                  <a:xfrm>
                    <a:off x="2745720" y="1293840"/>
                    <a:ext cx="437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9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0" name="Freeform 149"/>
                  <p:cNvGrpSpPr/>
                  <p:nvPr/>
                </p:nvGrpSpPr>
                <p:grpSpPr>
                  <a:xfrm>
                    <a:off x="2712240" y="1553400"/>
                    <a:ext cx="165240" cy="92880"/>
                    <a:chOff x="2712240" y="1553400"/>
                    <a:chExt cx="165240" cy="92880"/>
                  </a:xfrm>
                </p:grpSpPr>
                <p:pic>
                  <p:nvPicPr>
                    <p:cNvPr id="19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712240" y="1553400"/>
                      <a:ext cx="1652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2" name="Freeform 191"/>
                    <p:cNvSpPr/>
                    <p:nvPr/>
                  </p:nvSpPr>
                  <p:spPr>
                    <a:xfrm>
                      <a:off x="272052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3" name="Freeform 191"/>
                  <p:cNvSpPr/>
                  <p:nvPr/>
                </p:nvSpPr>
                <p:spPr>
                  <a:xfrm>
                    <a:off x="2421720" y="1293840"/>
                    <a:ext cx="4406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4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5" name="Freeform 149"/>
                  <p:cNvGrpSpPr/>
                  <p:nvPr/>
                </p:nvGrpSpPr>
                <p:grpSpPr>
                  <a:xfrm>
                    <a:off x="2372040" y="1553400"/>
                    <a:ext cx="178560" cy="92880"/>
                    <a:chOff x="2372040" y="1553400"/>
                    <a:chExt cx="178560" cy="92880"/>
                  </a:xfrm>
                </p:grpSpPr>
                <p:pic>
                  <p:nvPicPr>
                    <p:cNvPr id="19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2372040" y="1553400"/>
                      <a:ext cx="1785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7" name="Freeform 196"/>
                    <p:cNvSpPr/>
                    <p:nvPr/>
                  </p:nvSpPr>
                  <p:spPr>
                    <a:xfrm>
                      <a:off x="2383200" y="1565640"/>
                      <a:ext cx="1540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8" name="Freeform 191"/>
                  <p:cNvSpPr/>
                  <p:nvPr/>
                </p:nvSpPr>
                <p:spPr>
                  <a:xfrm>
                    <a:off x="2094840" y="1293840"/>
                    <a:ext cx="4215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9" name="Picture 13" descr="5"/>
          <p:cNvPicPr/>
          <p:nvPr/>
        </p:nvPicPr>
        <p:blipFill>
          <a:blip r:embed="rId11"/>
          <a:stretch/>
        </p:blipFill>
        <p:spPr>
          <a:xfrm>
            <a:off x="7255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12" descr="5"/>
          <p:cNvPicPr/>
          <p:nvPr/>
        </p:nvPicPr>
        <p:blipFill>
          <a:blip r:embed="rId12"/>
          <a:stretch/>
        </p:blipFill>
        <p:spPr>
          <a:xfrm>
            <a:off x="100394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12" descr="5"/>
          <p:cNvPicPr/>
          <p:nvPr/>
        </p:nvPicPr>
        <p:blipFill>
          <a:blip r:embed="rId13"/>
          <a:stretch/>
        </p:blipFill>
        <p:spPr>
          <a:xfrm>
            <a:off x="6873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3" descr="5"/>
          <p:cNvPicPr/>
          <p:nvPr/>
        </p:nvPicPr>
        <p:blipFill>
          <a:blip r:embed="rId14"/>
          <a:stretch/>
        </p:blipFill>
        <p:spPr>
          <a:xfrm>
            <a:off x="105538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8" descr="000o"/>
          <p:cNvPicPr/>
          <p:nvPr/>
        </p:nvPicPr>
        <p:blipFill>
          <a:blip r:embed="rId15"/>
          <a:stretch/>
        </p:blipFill>
        <p:spPr>
          <a:xfrm>
            <a:off x="5700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9" descr="000o"/>
          <p:cNvPicPr/>
          <p:nvPr/>
        </p:nvPicPr>
        <p:blipFill>
          <a:blip r:embed="rId15"/>
          <a:stretch/>
        </p:blipFill>
        <p:spPr>
          <a:xfrm>
            <a:off x="5700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0" descr="000o"/>
          <p:cNvPicPr/>
          <p:nvPr/>
        </p:nvPicPr>
        <p:blipFill>
          <a:blip r:embed="rId15"/>
          <a:stretch/>
        </p:blipFill>
        <p:spPr>
          <a:xfrm rot="16200000">
            <a:off x="-27214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11" descr="000o"/>
          <p:cNvPicPr/>
          <p:nvPr/>
        </p:nvPicPr>
        <p:blipFill>
          <a:blip r:embed="rId15"/>
          <a:stretch/>
        </p:blipFill>
        <p:spPr>
          <a:xfrm rot="16200000">
            <a:off x="81667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7" name="AutoShape 151"/>
          <p:cNvSpPr/>
          <p:nvPr/>
        </p:nvSpPr>
        <p:spPr>
          <a:xfrm>
            <a:off x="60596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8" name="Picture 7" descr="D:\GIÁO ÁN 1 2020-2021\HÌNH SOẠN GIÁO ÁN\Học hát\CAY GIA ĐÌNH\5.png"/>
          <p:cNvPicPr/>
          <p:nvPr/>
        </p:nvPicPr>
        <p:blipFill>
          <a:blip r:embed="rId16">
            <a:lum contrast="30000"/>
          </a:blip>
          <a:srcRect r="25318"/>
          <a:stretch/>
        </p:blipFill>
        <p:spPr>
          <a:xfrm>
            <a:off x="2390880" y="1514520"/>
            <a:ext cx="7648560" cy="4022640"/>
          </a:xfrm>
          <a:prstGeom prst="rect">
            <a:avLst/>
          </a:prstGeom>
          <a:ln w="0">
            <a:noFill/>
          </a:ln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889037-A752-4AD3-899F-3CD55CB179AD}: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1CEC83-E956-4A70-9E59-58204A4D0688}:2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</Words>
  <Application>Microsoft Office PowerPoint</Application>
  <PresentationFormat>Widescreen</PresentationFormat>
  <Paragraphs>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</cp:revision>
  <dcterms:created xsi:type="dcterms:W3CDTF">2025-04-11T10:56:34Z</dcterms:created>
  <dcterms:modified xsi:type="dcterms:W3CDTF">2025-04-11T10:57:50Z</dcterms:modified>
</cp:coreProperties>
</file>