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3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ADC5B0-6F37-4E5A-A58F-6F5B53F8E4DD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1B9C6F-74EF-40E4-9A8F-51EC406C4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593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C3683-B84D-01D7-BD22-B06CFB7B3B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26E3E3-0629-9246-1A65-C4DB87CA38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AD2950-4485-85C9-17C7-D6A3F63BC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BFFD-8473-4855-A737-72E4DF3D6EC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34DC99-C0F2-79FC-A2A7-0EF35D027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179289-AFC8-8213-987B-35A09A53D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8ED2-38FB-471D-8821-9D87BFAB7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804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9AA386-DA18-D06D-5E82-5709CC7866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399198-8D9B-DE5C-45D6-9D02024895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5E1C50-147C-6E8D-E10A-7FBA220C6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BFFD-8473-4855-A737-72E4DF3D6EC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8313BA-BFB9-0A27-63A7-F3512CAFB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350D44-0C88-04C0-9471-0437DBCB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8ED2-38FB-471D-8821-9D87BFAB7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789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C5AF054-DFA1-A0A4-8C6E-64AED9DCF4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7EC8A9-6873-A44F-5A3F-93CA124F49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4F6DFE-F05A-F317-682A-F26A5B2FF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BFFD-8473-4855-A737-72E4DF3D6EC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8F1213-9707-B520-2E3E-4A60797F4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C5B18D-EA0E-9D86-8CA8-55EF0B845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8ED2-38FB-471D-8821-9D87BFAB7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693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F5374-A105-79B5-2EF5-D1B467E89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3D16A0-1BD2-66B0-0B87-23C8AE1A05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32CD2B-AE60-92F8-5EC7-25C611C4F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BFFD-8473-4855-A737-72E4DF3D6EC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030D54-CF39-77E4-5CC2-389E4F08C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FC5C97-A34F-51C2-5EA2-474FA674D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8ED2-38FB-471D-8821-9D87BFAB7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336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FCFB5-66BC-663A-4C5D-203E70A4C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0E9CE7-0E86-9917-ACEB-81DE9F0A92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E93FEE-C3B1-DD3B-A33A-A0D54AB0D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BFFD-8473-4855-A737-72E4DF3D6EC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E30450-1CA6-DECB-081E-069AAB166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86B25B-8944-09A5-F06E-082E30D21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8ED2-38FB-471D-8821-9D87BFAB7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972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6C4302-5F13-EA3D-79DB-A097B0075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1A3EBF-6C3C-DA82-71CE-087110B5A3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DEA422-F0FF-F13A-57E8-25E109EFF9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8D1716-6B9A-2D1A-B6DC-985F8D09E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BFFD-8473-4855-A737-72E4DF3D6EC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B1DEAA-92DA-E0E6-E523-0E344B6EE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96F167-586D-CAAC-FDF6-2377AFBDB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8ED2-38FB-471D-8821-9D87BFAB7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369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08708-6679-28D3-CC2B-7D08FA1B3B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EC5CB5-DBCD-B537-98D7-FD1981CECC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84A862-C7DA-999F-950B-7E0273138F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828386-6344-445A-98A2-F0EEA514A1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D07334-C0A3-0E6A-EC0D-53A3A95F49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BAD97-620B-D4BB-C358-4A7B58F3D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BFFD-8473-4855-A737-72E4DF3D6EC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2C6D318-47D4-F374-5F22-757898319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426D94-8DC8-D059-473B-66C3A6AFF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8ED2-38FB-471D-8821-9D87BFAB7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240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301CE-46E5-8A4E-FE9D-C40949D686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AB7EDA-FB7F-416A-D02E-37FABBFCD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BFFD-8473-4855-A737-72E4DF3D6EC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25B49E-72B5-5538-921B-20C4E2562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59C307-B8CD-A27D-D656-CB1D75C75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8ED2-38FB-471D-8821-9D87BFAB7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915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B5515A-40BE-400A-5925-28772806C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BFFD-8473-4855-A737-72E4DF3D6EC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17EE65-FA4C-ADF9-3798-350C9568F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5FE14C-3A07-6577-AE71-7AD5B8C47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8ED2-38FB-471D-8821-9D87BFAB7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984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096B9-1ED8-3F88-0DC7-1D28A6651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0A7016-F6DA-72D4-23DF-AC67EFBEAE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B61A5A-4B24-4E6A-9AAC-493529F49E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4366D1-3147-6136-C043-122FF7A32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BFFD-8473-4855-A737-72E4DF3D6EC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B1CCFC-B29D-5BF5-2D53-3AEA2D106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280404-C82E-65BB-A330-E0FA67283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8ED2-38FB-471D-8821-9D87BFAB7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967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6D2EE-E032-1081-9B0E-F31241E42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8B5A9C2-BC38-E1AE-424F-EF09FAD816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1A702E-5744-EB03-9267-46B0E09252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57CD97-992B-F319-D4AD-A84EC0392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BFFD-8473-4855-A737-72E4DF3D6EC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1DC167-4897-7346-8ADB-14A7D8E47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018DAC-4645-1BE8-B591-0B81ED742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8ED2-38FB-471D-8821-9D87BFAB7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812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C07C1D-56EC-FE4B-33A7-65B99CC0D2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FBF60E-7CCA-B20D-A0D7-49EEB8E86E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1AC697-8CAD-432A-1091-A9EDB3D146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8DBFFD-8473-4855-A737-72E4DF3D6EC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2B2398-B946-7B9E-4CFE-C582577F76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792427-F47B-A123-E0EC-7EA91283E9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18ED2-38FB-471D-8821-9D87BFAB7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13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7.jpeg"/><Relationship Id="rId3" Type="http://schemas.openxmlformats.org/officeDocument/2006/relationships/audio" Target="../media/audio2.wav"/><Relationship Id="rId7" Type="http://schemas.openxmlformats.org/officeDocument/2006/relationships/image" Target="../media/image7.jpeg"/><Relationship Id="rId12" Type="http://schemas.openxmlformats.org/officeDocument/2006/relationships/image" Target="../media/image12.png"/><Relationship Id="rId17" Type="http://schemas.openxmlformats.org/officeDocument/2006/relationships/image" Target="../media/image16.png"/><Relationship Id="rId2" Type="http://schemas.openxmlformats.org/officeDocument/2006/relationships/audio" Target="../media/audio1.wav"/><Relationship Id="rId16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19" Type="http://schemas.openxmlformats.org/officeDocument/2006/relationships/image" Target="../media/image18.jpeg"/><Relationship Id="rId4" Type="http://schemas.openxmlformats.org/officeDocument/2006/relationships/audio" Target="../media/audio3.wav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Picture 9" descr="Kết quả hình ảnh cho nền powerpoint đẹp"/>
          <p:cNvPicPr/>
          <p:nvPr/>
        </p:nvPicPr>
        <p:blipFill>
          <a:blip r:embed="rId2"/>
          <a:stretch/>
        </p:blipFill>
        <p:spPr>
          <a:xfrm>
            <a:off x="609600" y="0"/>
            <a:ext cx="10972800" cy="6858000"/>
          </a:xfrm>
          <a:prstGeom prst="rect">
            <a:avLst/>
          </a:prstGeom>
          <a:ln w="0">
            <a:noFill/>
          </a:ln>
        </p:spPr>
      </p:pic>
      <p:sp>
        <p:nvSpPr>
          <p:cNvPr id="52" name="Rectangle 5"/>
          <p:cNvSpPr/>
          <p:nvPr/>
        </p:nvSpPr>
        <p:spPr>
          <a:xfrm>
            <a:off x="4667160" y="642960"/>
            <a:ext cx="3483000" cy="876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14120" tIns="57240" rIns="114120" bIns="5724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5000" b="1" spc="-1">
                <a:solidFill>
                  <a:srgbClr val="C00000"/>
                </a:solidFill>
                <a:latin typeface="Times New Roman"/>
                <a:ea typeface="Times New Roman"/>
              </a:rPr>
              <a:t>ÂM NHẠC</a:t>
            </a:r>
            <a:endParaRPr lang="en-US" sz="5000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3" name="Rectangle 6"/>
          <p:cNvSpPr/>
          <p:nvPr/>
        </p:nvSpPr>
        <p:spPr>
          <a:xfrm>
            <a:off x="1666920" y="2143080"/>
            <a:ext cx="9001080" cy="186992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14120" tIns="57240" rIns="114120" bIns="57240">
            <a:spAutoFit/>
          </a:bodyPr>
          <a:lstStyle/>
          <a:p>
            <a:pPr>
              <a:buClr>
                <a:srgbClr val="1713CB"/>
              </a:buClr>
              <a:buFont typeface="Times New Roman"/>
              <a:buChar char="-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pc="-1">
              <a:solidFill>
                <a:srgbClr val="000000"/>
              </a:solidFill>
              <a:latin typeface="Times New Roman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9600" b="1" spc="-1">
                <a:solidFill>
                  <a:srgbClr val="1713CB"/>
                </a:solidFill>
                <a:latin typeface="Times New Roman"/>
                <a:ea typeface="Times New Roman"/>
              </a:rPr>
              <a:t>KHỞI ĐỘNG</a:t>
            </a:r>
            <a:r>
              <a:rPr lang="en-US" sz="5400" b="1" i="1" spc="-1">
                <a:solidFill>
                  <a:srgbClr val="1713CB"/>
                </a:solidFill>
                <a:latin typeface="Times New Roman"/>
                <a:ea typeface="Times New Roman"/>
              </a:rPr>
              <a:t>                                </a:t>
            </a:r>
            <a:endParaRPr lang="en-US" sz="5400" spc="-1">
              <a:solidFill>
                <a:srgbClr val="000000"/>
              </a:solidFill>
              <a:latin typeface="Times New Roman"/>
            </a:endParaRPr>
          </a:p>
        </p:txBody>
      </p:sp>
      <p:pic>
        <p:nvPicPr>
          <p:cNvPr id="54" name="Picture 4" descr="pcp_download_120"/>
          <p:cNvPicPr/>
          <p:nvPr/>
        </p:nvPicPr>
        <p:blipFill>
          <a:blip r:embed="rId3"/>
          <a:stretch/>
        </p:blipFill>
        <p:spPr>
          <a:xfrm>
            <a:off x="2495640" y="4643280"/>
            <a:ext cx="834840" cy="1714680"/>
          </a:xfrm>
          <a:prstGeom prst="rect">
            <a:avLst/>
          </a:prstGeom>
          <a:ln w="0">
            <a:noFill/>
          </a:ln>
        </p:spPr>
      </p:pic>
      <p:pic>
        <p:nvPicPr>
          <p:cNvPr id="55" name="Picture 14" descr="AG00130_"/>
          <p:cNvPicPr/>
          <p:nvPr/>
        </p:nvPicPr>
        <p:blipFill>
          <a:blip r:embed="rId4"/>
          <a:stretch/>
        </p:blipFill>
        <p:spPr>
          <a:xfrm rot="14504400">
            <a:off x="7078440" y="5034960"/>
            <a:ext cx="741240" cy="766800"/>
          </a:xfrm>
          <a:prstGeom prst="rect">
            <a:avLst/>
          </a:prstGeom>
          <a:ln w="0">
            <a:noFill/>
          </a:ln>
        </p:spPr>
      </p:pic>
      <p:pic>
        <p:nvPicPr>
          <p:cNvPr id="56" name="Picture 8" descr="000o"/>
          <p:cNvPicPr/>
          <p:nvPr/>
        </p:nvPicPr>
        <p:blipFill>
          <a:blip r:embed="rId5"/>
          <a:stretch/>
        </p:blipFill>
        <p:spPr>
          <a:xfrm>
            <a:off x="570000" y="-4680"/>
            <a:ext cx="11012400" cy="101520"/>
          </a:xfrm>
          <a:prstGeom prst="rect">
            <a:avLst/>
          </a:prstGeom>
          <a:ln w="0">
            <a:noFill/>
          </a:ln>
        </p:spPr>
      </p:pic>
      <p:pic>
        <p:nvPicPr>
          <p:cNvPr id="57" name="Picture 9" descr="000o"/>
          <p:cNvPicPr/>
          <p:nvPr/>
        </p:nvPicPr>
        <p:blipFill>
          <a:blip r:embed="rId5"/>
          <a:stretch/>
        </p:blipFill>
        <p:spPr>
          <a:xfrm>
            <a:off x="570000" y="6753240"/>
            <a:ext cx="10994760" cy="101520"/>
          </a:xfrm>
          <a:prstGeom prst="rect">
            <a:avLst/>
          </a:prstGeom>
          <a:ln w="0">
            <a:noFill/>
          </a:ln>
        </p:spPr>
      </p:pic>
      <p:pic>
        <p:nvPicPr>
          <p:cNvPr id="58" name="Picture 10" descr="000o"/>
          <p:cNvPicPr/>
          <p:nvPr/>
        </p:nvPicPr>
        <p:blipFill>
          <a:blip r:embed="rId5"/>
          <a:stretch/>
        </p:blipFill>
        <p:spPr>
          <a:xfrm rot="16200000">
            <a:off x="-2721480" y="3378600"/>
            <a:ext cx="6707160" cy="123840"/>
          </a:xfrm>
          <a:prstGeom prst="rect">
            <a:avLst/>
          </a:prstGeom>
          <a:ln w="0">
            <a:noFill/>
          </a:ln>
        </p:spPr>
      </p:pic>
      <p:pic>
        <p:nvPicPr>
          <p:cNvPr id="59" name="Picture 11" descr="000o"/>
          <p:cNvPicPr/>
          <p:nvPr/>
        </p:nvPicPr>
        <p:blipFill>
          <a:blip r:embed="rId5"/>
          <a:stretch/>
        </p:blipFill>
        <p:spPr>
          <a:xfrm rot="16200000">
            <a:off x="8166720" y="3378600"/>
            <a:ext cx="6707160" cy="12384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600"/>
                            </p:stCondLst>
                            <p:childTnLst>
                              <p:par>
                                <p:cTn id="8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1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V.A – Đàn Gà Con (mp3cut.net).mp3"/>
          <p:cNvPicPr/>
          <p:nvPr/>
        </p:nvPicPr>
        <p:blipFill>
          <a:blip r:embed="rId5"/>
          <a:stretch/>
        </p:blipFill>
        <p:spPr>
          <a:xfrm>
            <a:off x="2752680" y="2571840"/>
            <a:ext cx="365040" cy="304560"/>
          </a:xfrm>
          <a:prstGeom prst="rect">
            <a:avLst/>
          </a:prstGeom>
          <a:ln w="0">
            <a:noFill/>
          </a:ln>
        </p:spPr>
      </p:pic>
      <p:pic>
        <p:nvPicPr>
          <p:cNvPr id="60" name="Sang Xuan Doc Tau dan tranh - Linh Thao (mp3cut.net).mp3"/>
          <p:cNvPicPr/>
          <p:nvPr/>
        </p:nvPicPr>
        <p:blipFill>
          <a:blip r:embed="rId6"/>
          <a:stretch/>
        </p:blipFill>
        <p:spPr>
          <a:xfrm>
            <a:off x="5638800" y="1047600"/>
            <a:ext cx="1066680" cy="811440"/>
          </a:xfrm>
          <a:prstGeom prst="rect">
            <a:avLst/>
          </a:prstGeom>
          <a:ln w="0">
            <a:noFill/>
          </a:ln>
        </p:spPr>
      </p:pic>
      <p:pic>
        <p:nvPicPr>
          <p:cNvPr id="61" name="Picture 14"/>
          <p:cNvPicPr/>
          <p:nvPr/>
        </p:nvPicPr>
        <p:blipFill>
          <a:blip r:embed="rId7"/>
          <a:stretch/>
        </p:blipFill>
        <p:spPr>
          <a:xfrm>
            <a:off x="609600" y="-7920"/>
            <a:ext cx="10972800" cy="6865920"/>
          </a:xfrm>
          <a:prstGeom prst="rect">
            <a:avLst/>
          </a:prstGeom>
          <a:ln w="0">
            <a:noFill/>
          </a:ln>
        </p:spPr>
      </p:pic>
      <p:sp>
        <p:nvSpPr>
          <p:cNvPr id="62" name="Rectangle 63"/>
          <p:cNvSpPr/>
          <p:nvPr/>
        </p:nvSpPr>
        <p:spPr>
          <a:xfrm rot="5400000">
            <a:off x="2288280" y="5450760"/>
            <a:ext cx="928800" cy="171360"/>
          </a:xfrm>
          <a:prstGeom prst="rect">
            <a:avLst/>
          </a:prstGeom>
          <a:gradFill rotWithShape="0">
            <a:gsLst>
              <a:gs pos="0">
                <a:srgbClr val="CFCFCF"/>
              </a:gs>
              <a:gs pos="100000">
                <a:srgbClr val="5F5F5F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3" name="Rectangle 63"/>
          <p:cNvSpPr/>
          <p:nvPr/>
        </p:nvSpPr>
        <p:spPr>
          <a:xfrm rot="5400000">
            <a:off x="7860360" y="1227960"/>
            <a:ext cx="928800" cy="171360"/>
          </a:xfrm>
          <a:prstGeom prst="rect">
            <a:avLst/>
          </a:prstGeom>
          <a:gradFill rotWithShape="0">
            <a:gsLst>
              <a:gs pos="0">
                <a:srgbClr val="CFCFCF"/>
              </a:gs>
              <a:gs pos="100000">
                <a:srgbClr val="5F5F5F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64" name="Group 5"/>
          <p:cNvPicPr/>
          <p:nvPr/>
        </p:nvPicPr>
        <p:blipFill>
          <a:blip r:embed="rId8"/>
          <a:stretch/>
        </p:blipFill>
        <p:spPr>
          <a:xfrm>
            <a:off x="3346320" y="5919840"/>
            <a:ext cx="6212160" cy="772920"/>
          </a:xfrm>
          <a:prstGeom prst="rect">
            <a:avLst/>
          </a:prstGeom>
          <a:ln w="0">
            <a:noFill/>
          </a:ln>
        </p:spPr>
      </p:pic>
      <p:grpSp>
        <p:nvGrpSpPr>
          <p:cNvPr id="65" name="AutoShape 17"/>
          <p:cNvGrpSpPr/>
          <p:nvPr/>
        </p:nvGrpSpPr>
        <p:grpSpPr>
          <a:xfrm>
            <a:off x="1152480" y="237960"/>
            <a:ext cx="9996480" cy="1097280"/>
            <a:chOff x="542880" y="237960"/>
            <a:chExt cx="9996480" cy="1097280"/>
          </a:xfrm>
        </p:grpSpPr>
        <p:pic>
          <p:nvPicPr>
            <p:cNvPr id="66" name="AutoShape 17"/>
            <p:cNvPicPr/>
            <p:nvPr/>
          </p:nvPicPr>
          <p:blipFill>
            <a:blip r:embed="rId9"/>
            <a:stretch/>
          </p:blipFill>
          <p:spPr>
            <a:xfrm>
              <a:off x="542880" y="237960"/>
              <a:ext cx="9996480" cy="10972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67" name="Freeform 66"/>
            <p:cNvSpPr/>
            <p:nvPr/>
          </p:nvSpPr>
          <p:spPr>
            <a:xfrm>
              <a:off x="763560" y="420840"/>
              <a:ext cx="9553680" cy="6537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pSp>
        <p:nvGrpSpPr>
          <p:cNvPr id="68" name="Group 27"/>
          <p:cNvGrpSpPr/>
          <p:nvPr/>
        </p:nvGrpSpPr>
        <p:grpSpPr>
          <a:xfrm>
            <a:off x="2152560" y="5848200"/>
            <a:ext cx="1190880" cy="930240"/>
            <a:chOff x="1542960" y="5848200"/>
            <a:chExt cx="1190880" cy="930240"/>
          </a:xfrm>
        </p:grpSpPr>
        <p:sp>
          <p:nvSpPr>
            <p:cNvPr id="69" name="AutoShape 28"/>
            <p:cNvSpPr/>
            <p:nvPr/>
          </p:nvSpPr>
          <p:spPr>
            <a:xfrm rot="16200000">
              <a:off x="1525320" y="6289560"/>
              <a:ext cx="157320" cy="122400"/>
            </a:xfrm>
            <a:custGeom>
              <a:avLst/>
              <a:gdLst/>
              <a:ahLst/>
              <a:cxnLst/>
              <a:rect l="0" t="0" r="r" b="b"/>
              <a:pathLst>
                <a:path w="439" h="342">
                  <a:moveTo>
                    <a:pt x="333" y="341"/>
                  </a:moveTo>
                  <a:lnTo>
                    <a:pt x="333" y="341"/>
                  </a:lnTo>
                  <a:lnTo>
                    <a:pt x="438" y="341"/>
                  </a:lnTo>
                  <a:lnTo>
                    <a:pt x="219" y="0"/>
                  </a:lnTo>
                  <a:lnTo>
                    <a:pt x="0" y="341"/>
                  </a:lnTo>
                  <a:lnTo>
                    <a:pt x="106" y="341"/>
                  </a:lnTo>
                  <a:lnTo>
                    <a:pt x="106" y="341"/>
                  </a:lnTo>
                  <a:lnTo>
                    <a:pt x="333" y="341"/>
                  </a:lnTo>
                </a:path>
              </a:pathLst>
            </a:custGeom>
            <a:gradFill rotWithShape="0">
              <a:gsLst>
                <a:gs pos="0">
                  <a:srgbClr val="000000"/>
                </a:gs>
                <a:gs pos="100000">
                  <a:srgbClr val="9B9B9B"/>
                </a:gs>
              </a:gsLst>
              <a:lin ang="54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0" name="AutoShape 29"/>
            <p:cNvSpPr/>
            <p:nvPr/>
          </p:nvSpPr>
          <p:spPr>
            <a:xfrm rot="5400000">
              <a:off x="2593800" y="6271920"/>
              <a:ext cx="157320" cy="122400"/>
            </a:xfrm>
            <a:custGeom>
              <a:avLst/>
              <a:gdLst/>
              <a:ahLst/>
              <a:cxnLst/>
              <a:rect l="0" t="0" r="r" b="b"/>
              <a:pathLst>
                <a:path w="439" h="342">
                  <a:moveTo>
                    <a:pt x="333" y="341"/>
                  </a:moveTo>
                  <a:lnTo>
                    <a:pt x="333" y="341"/>
                  </a:lnTo>
                  <a:lnTo>
                    <a:pt x="438" y="341"/>
                  </a:lnTo>
                  <a:lnTo>
                    <a:pt x="219" y="0"/>
                  </a:lnTo>
                  <a:lnTo>
                    <a:pt x="0" y="341"/>
                  </a:lnTo>
                  <a:lnTo>
                    <a:pt x="106" y="341"/>
                  </a:lnTo>
                  <a:lnTo>
                    <a:pt x="106" y="341"/>
                  </a:lnTo>
                  <a:lnTo>
                    <a:pt x="333" y="341"/>
                  </a:lnTo>
                </a:path>
              </a:pathLst>
            </a:custGeom>
            <a:gradFill rotWithShape="0">
              <a:gsLst>
                <a:gs pos="0">
                  <a:srgbClr val="000000"/>
                </a:gs>
                <a:gs pos="100000">
                  <a:srgbClr val="9B9B9B"/>
                </a:gs>
              </a:gsLst>
              <a:lin ang="16206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1" name="AutoShape 30"/>
            <p:cNvSpPr/>
            <p:nvPr/>
          </p:nvSpPr>
          <p:spPr>
            <a:xfrm rot="10800000">
              <a:off x="2048040" y="6673680"/>
              <a:ext cx="180720" cy="104760"/>
            </a:xfrm>
            <a:custGeom>
              <a:avLst/>
              <a:gdLst/>
              <a:ahLst/>
              <a:cxnLst/>
              <a:rect l="0" t="0" r="r" b="b"/>
              <a:pathLst>
                <a:path w="504" h="293">
                  <a:moveTo>
                    <a:pt x="382" y="292"/>
                  </a:moveTo>
                  <a:lnTo>
                    <a:pt x="382" y="292"/>
                  </a:lnTo>
                  <a:lnTo>
                    <a:pt x="503" y="292"/>
                  </a:lnTo>
                  <a:lnTo>
                    <a:pt x="252" y="0"/>
                  </a:lnTo>
                  <a:lnTo>
                    <a:pt x="0" y="292"/>
                  </a:lnTo>
                  <a:lnTo>
                    <a:pt x="122" y="292"/>
                  </a:lnTo>
                  <a:lnTo>
                    <a:pt x="122" y="292"/>
                  </a:lnTo>
                  <a:lnTo>
                    <a:pt x="382" y="292"/>
                  </a:lnTo>
                </a:path>
              </a:pathLst>
            </a:custGeom>
            <a:gradFill rotWithShape="0">
              <a:gsLst>
                <a:gs pos="0">
                  <a:srgbClr val="000000"/>
                </a:gs>
                <a:gs pos="100000">
                  <a:srgbClr val="9B9B9B"/>
                </a:gs>
              </a:gsLst>
              <a:lin ang="108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2" name="Oval 31"/>
            <p:cNvSpPr/>
            <p:nvPr/>
          </p:nvSpPr>
          <p:spPr>
            <a:xfrm>
              <a:off x="1664640" y="5848200"/>
              <a:ext cx="955080" cy="825480"/>
            </a:xfrm>
            <a:prstGeom prst="ellipse">
              <a:avLst/>
            </a:prstGeom>
            <a:gradFill rotWithShape="0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/>
            </a:gradFill>
            <a:ln w="57240">
              <a:solidFill>
                <a:srgbClr val="FFFFF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3" name="Oval 32"/>
            <p:cNvSpPr/>
            <p:nvPr/>
          </p:nvSpPr>
          <p:spPr>
            <a:xfrm>
              <a:off x="1719000" y="5894640"/>
              <a:ext cx="845640" cy="730800"/>
            </a:xfrm>
            <a:prstGeom prst="ellipse">
              <a:avLst/>
            </a:prstGeom>
            <a:gradFill rotWithShape="0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4" name="Oval 33"/>
            <p:cNvSpPr/>
            <p:nvPr/>
          </p:nvSpPr>
          <p:spPr>
            <a:xfrm>
              <a:off x="1769760" y="5938560"/>
              <a:ext cx="258840" cy="51912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50000">
                  <a:srgbClr val="009999"/>
                </a:gs>
                <a:gs pos="100000">
                  <a:srgbClr val="FFFFFF"/>
                </a:gs>
              </a:gsLst>
              <a:lin ang="27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5" name="Oval 34"/>
            <p:cNvSpPr/>
            <p:nvPr/>
          </p:nvSpPr>
          <p:spPr>
            <a:xfrm>
              <a:off x="1768680" y="5937840"/>
              <a:ext cx="259200" cy="519840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6" name="Oval 35"/>
            <p:cNvSpPr/>
            <p:nvPr/>
          </p:nvSpPr>
          <p:spPr>
            <a:xfrm>
              <a:off x="1818000" y="5979960"/>
              <a:ext cx="648000" cy="519120"/>
            </a:xfrm>
            <a:prstGeom prst="ellipse">
              <a:avLst/>
            </a:prstGeom>
            <a:gradFill rotWithShape="0">
              <a:gsLst>
                <a:gs pos="0">
                  <a:srgbClr val="005353"/>
                </a:gs>
                <a:gs pos="50000">
                  <a:srgbClr val="009999"/>
                </a:gs>
                <a:gs pos="100000">
                  <a:srgbClr val="005353"/>
                </a:gs>
              </a:gsLst>
              <a:lin ang="189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7" name="Oval 36"/>
            <p:cNvSpPr/>
            <p:nvPr/>
          </p:nvSpPr>
          <p:spPr>
            <a:xfrm>
              <a:off x="1818000" y="5980320"/>
              <a:ext cx="648000" cy="519840"/>
            </a:xfrm>
            <a:prstGeom prst="ellipse">
              <a:avLst/>
            </a:prstGeom>
            <a:gradFill rotWithShape="0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78" name="Text Box 26"/>
          <p:cNvSpPr/>
          <p:nvPr/>
        </p:nvSpPr>
        <p:spPr>
          <a:xfrm>
            <a:off x="1452720" y="285840"/>
            <a:ext cx="9501120" cy="825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800" b="1" spc="-1">
                <a:solidFill>
                  <a:srgbClr val="0000FF"/>
                </a:solidFill>
                <a:latin typeface="Cambria"/>
                <a:ea typeface="Times New Roman"/>
              </a:rPr>
              <a:t>Nghe giỏi gõ tài?</a:t>
            </a:r>
            <a:endParaRPr lang="en-US" sz="4800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9" name="Rectangle 122"/>
          <p:cNvSpPr/>
          <p:nvPr/>
        </p:nvSpPr>
        <p:spPr>
          <a:xfrm>
            <a:off x="2152560" y="1239840"/>
            <a:ext cx="8143920" cy="44751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80" name="Group 79"/>
          <p:cNvGrpSpPr/>
          <p:nvPr/>
        </p:nvGrpSpPr>
        <p:grpSpPr>
          <a:xfrm>
            <a:off x="2409960" y="1293840"/>
            <a:ext cx="7629480" cy="4206960"/>
            <a:chOff x="1800360" y="1293840"/>
            <a:chExt cx="7629480" cy="4206960"/>
          </a:xfrm>
        </p:grpSpPr>
        <p:sp>
          <p:nvSpPr>
            <p:cNvPr id="81" name="Rectangle 18"/>
            <p:cNvSpPr/>
            <p:nvPr/>
          </p:nvSpPr>
          <p:spPr>
            <a:xfrm>
              <a:off x="1800360" y="1514520"/>
              <a:ext cx="7629480" cy="39862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  <a:effectLst>
              <a:outerShdw dist="23040" dir="5400000">
                <a:srgbClr val="808080">
                  <a:alpha val="35000"/>
                </a:srgb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82" name="Group 6"/>
            <p:cNvGrpSpPr/>
            <p:nvPr/>
          </p:nvGrpSpPr>
          <p:grpSpPr>
            <a:xfrm>
              <a:off x="2094840" y="1293840"/>
              <a:ext cx="7264080" cy="353160"/>
              <a:chOff x="2094840" y="1293840"/>
              <a:chExt cx="7264080" cy="353160"/>
            </a:xfrm>
          </p:grpSpPr>
          <p:grpSp>
            <p:nvGrpSpPr>
              <p:cNvPr id="83" name="Gruppe 165"/>
              <p:cNvGrpSpPr/>
              <p:nvPr/>
            </p:nvGrpSpPr>
            <p:grpSpPr>
              <a:xfrm>
                <a:off x="5636880" y="1293840"/>
                <a:ext cx="3722040" cy="353160"/>
                <a:chOff x="5636880" y="1293840"/>
                <a:chExt cx="3722040" cy="353160"/>
              </a:xfrm>
            </p:grpSpPr>
            <p:grpSp>
              <p:nvGrpSpPr>
                <p:cNvPr id="84" name="Gruppe 131"/>
                <p:cNvGrpSpPr/>
                <p:nvPr/>
              </p:nvGrpSpPr>
              <p:grpSpPr>
                <a:xfrm>
                  <a:off x="8903160" y="1296720"/>
                  <a:ext cx="455760" cy="350280"/>
                  <a:chOff x="8903160" y="1296720"/>
                  <a:chExt cx="455760" cy="350280"/>
                </a:xfrm>
              </p:grpSpPr>
              <p:grpSp>
                <p:nvGrpSpPr>
                  <p:cNvPr id="85" name="Freeform 149"/>
                  <p:cNvGrpSpPr/>
                  <p:nvPr/>
                </p:nvGrpSpPr>
                <p:grpSpPr>
                  <a:xfrm>
                    <a:off x="9176760" y="1552320"/>
                    <a:ext cx="176040" cy="94680"/>
                    <a:chOff x="9176760" y="1552320"/>
                    <a:chExt cx="176040" cy="94680"/>
                  </a:xfrm>
                </p:grpSpPr>
                <p:pic>
                  <p:nvPicPr>
                    <p:cNvPr id="86" name="Freeform 149"/>
                    <p:cNvPicPr/>
                    <p:nvPr/>
                  </p:nvPicPr>
                  <p:blipFill>
                    <a:blip r:embed="rId10"/>
                    <a:stretch/>
                  </p:blipFill>
                  <p:spPr>
                    <a:xfrm>
                      <a:off x="9176760" y="1552320"/>
                      <a:ext cx="176040" cy="946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87" name="Freeform 86"/>
                    <p:cNvSpPr/>
                    <p:nvPr/>
                  </p:nvSpPr>
                  <p:spPr>
                    <a:xfrm>
                      <a:off x="9186480" y="1565280"/>
                      <a:ext cx="156960" cy="709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88" name="Freeform 191"/>
                  <p:cNvSpPr/>
                  <p:nvPr/>
                </p:nvSpPr>
                <p:spPr>
                  <a:xfrm>
                    <a:off x="8903160" y="1296720"/>
                    <a:ext cx="455760" cy="3186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89" name="Gruppe 132"/>
                <p:cNvGrpSpPr/>
                <p:nvPr/>
              </p:nvGrpSpPr>
              <p:grpSpPr>
                <a:xfrm>
                  <a:off x="8579160" y="1296720"/>
                  <a:ext cx="458640" cy="350280"/>
                  <a:chOff x="8579160" y="1296720"/>
                  <a:chExt cx="458640" cy="350280"/>
                </a:xfrm>
              </p:grpSpPr>
              <p:grpSp>
                <p:nvGrpSpPr>
                  <p:cNvPr id="90" name="Freeform 149"/>
                  <p:cNvGrpSpPr/>
                  <p:nvPr/>
                </p:nvGrpSpPr>
                <p:grpSpPr>
                  <a:xfrm>
                    <a:off x="8816040" y="1552320"/>
                    <a:ext cx="181080" cy="94680"/>
                    <a:chOff x="8816040" y="1552320"/>
                    <a:chExt cx="181080" cy="94680"/>
                  </a:xfrm>
                </p:grpSpPr>
                <p:pic>
                  <p:nvPicPr>
                    <p:cNvPr id="91" name="Freeform 149"/>
                    <p:cNvPicPr/>
                    <p:nvPr/>
                  </p:nvPicPr>
                  <p:blipFill>
                    <a:blip r:embed="rId11"/>
                    <a:stretch/>
                  </p:blipFill>
                  <p:spPr>
                    <a:xfrm>
                      <a:off x="8816040" y="1552320"/>
                      <a:ext cx="181080" cy="946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92" name="Freeform 91"/>
                    <p:cNvSpPr/>
                    <p:nvPr/>
                  </p:nvSpPr>
                  <p:spPr>
                    <a:xfrm>
                      <a:off x="8828280" y="1565280"/>
                      <a:ext cx="156240" cy="709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93" name="Freeform 191"/>
                  <p:cNvSpPr/>
                  <p:nvPr/>
                </p:nvSpPr>
                <p:spPr>
                  <a:xfrm>
                    <a:off x="8579160" y="1296720"/>
                    <a:ext cx="458640" cy="3186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94" name="Gruppe 135"/>
                <p:cNvGrpSpPr/>
                <p:nvPr/>
              </p:nvGrpSpPr>
              <p:grpSpPr>
                <a:xfrm>
                  <a:off x="8249400" y="1296720"/>
                  <a:ext cx="455760" cy="350280"/>
                  <a:chOff x="8249400" y="1296720"/>
                  <a:chExt cx="455760" cy="350280"/>
                </a:xfrm>
              </p:grpSpPr>
              <p:grpSp>
                <p:nvGrpSpPr>
                  <p:cNvPr id="95" name="Freeform 149"/>
                  <p:cNvGrpSpPr/>
                  <p:nvPr/>
                </p:nvGrpSpPr>
                <p:grpSpPr>
                  <a:xfrm>
                    <a:off x="8509680" y="1552320"/>
                    <a:ext cx="167400" cy="94680"/>
                    <a:chOff x="8509680" y="1552320"/>
                    <a:chExt cx="167400" cy="94680"/>
                  </a:xfrm>
                </p:grpSpPr>
                <p:pic>
                  <p:nvPicPr>
                    <p:cNvPr id="96" name="Freeform 149"/>
                    <p:cNvPicPr/>
                    <p:nvPr/>
                  </p:nvPicPr>
                  <p:blipFill>
                    <a:blip r:embed="rId10"/>
                    <a:stretch/>
                  </p:blipFill>
                  <p:spPr>
                    <a:xfrm>
                      <a:off x="8509680" y="1552320"/>
                      <a:ext cx="167400" cy="946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97" name="Freeform 96"/>
                    <p:cNvSpPr/>
                    <p:nvPr/>
                  </p:nvSpPr>
                  <p:spPr>
                    <a:xfrm>
                      <a:off x="8518680" y="1565280"/>
                      <a:ext cx="149040" cy="709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98" name="Freeform 191"/>
                  <p:cNvSpPr/>
                  <p:nvPr/>
                </p:nvSpPr>
                <p:spPr>
                  <a:xfrm>
                    <a:off x="8249400" y="1296720"/>
                    <a:ext cx="455760" cy="3186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99" name="Gruppe 138"/>
                <p:cNvGrpSpPr/>
                <p:nvPr/>
              </p:nvGrpSpPr>
              <p:grpSpPr>
                <a:xfrm>
                  <a:off x="7922160" y="1296720"/>
                  <a:ext cx="455760" cy="350280"/>
                  <a:chOff x="7922160" y="1296720"/>
                  <a:chExt cx="455760" cy="350280"/>
                </a:xfrm>
              </p:grpSpPr>
              <p:grpSp>
                <p:nvGrpSpPr>
                  <p:cNvPr id="100" name="Freeform 149"/>
                  <p:cNvGrpSpPr/>
                  <p:nvPr/>
                </p:nvGrpSpPr>
                <p:grpSpPr>
                  <a:xfrm>
                    <a:off x="8195760" y="1552320"/>
                    <a:ext cx="182160" cy="94680"/>
                    <a:chOff x="8195760" y="1552320"/>
                    <a:chExt cx="182160" cy="94680"/>
                  </a:xfrm>
                </p:grpSpPr>
                <p:pic>
                  <p:nvPicPr>
                    <p:cNvPr id="101" name="Freeform 149"/>
                    <p:cNvPicPr/>
                    <p:nvPr/>
                  </p:nvPicPr>
                  <p:blipFill>
                    <a:blip r:embed="rId11"/>
                    <a:stretch/>
                  </p:blipFill>
                  <p:spPr>
                    <a:xfrm>
                      <a:off x="8195760" y="1552320"/>
                      <a:ext cx="182160" cy="946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02" name="Freeform 101"/>
                    <p:cNvSpPr/>
                    <p:nvPr/>
                  </p:nvSpPr>
                  <p:spPr>
                    <a:xfrm>
                      <a:off x="8208000" y="1565280"/>
                      <a:ext cx="157320" cy="709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03" name="Freeform 191"/>
                  <p:cNvSpPr/>
                  <p:nvPr/>
                </p:nvSpPr>
                <p:spPr>
                  <a:xfrm>
                    <a:off x="7922160" y="1296720"/>
                    <a:ext cx="435600" cy="3186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04" name="Gruppe 141"/>
                <p:cNvGrpSpPr/>
                <p:nvPr/>
              </p:nvGrpSpPr>
              <p:grpSpPr>
                <a:xfrm>
                  <a:off x="7598520" y="1296720"/>
                  <a:ext cx="455760" cy="350280"/>
                  <a:chOff x="7598520" y="1296720"/>
                  <a:chExt cx="455760" cy="350280"/>
                </a:xfrm>
              </p:grpSpPr>
              <p:grpSp>
                <p:nvGrpSpPr>
                  <p:cNvPr id="105" name="Freeform 149"/>
                  <p:cNvGrpSpPr/>
                  <p:nvPr/>
                </p:nvGrpSpPr>
                <p:grpSpPr>
                  <a:xfrm>
                    <a:off x="7866000" y="1552320"/>
                    <a:ext cx="172800" cy="94680"/>
                    <a:chOff x="7866000" y="1552320"/>
                    <a:chExt cx="172800" cy="94680"/>
                  </a:xfrm>
                </p:grpSpPr>
                <p:pic>
                  <p:nvPicPr>
                    <p:cNvPr id="106" name="Freeform 149"/>
                    <p:cNvPicPr/>
                    <p:nvPr/>
                  </p:nvPicPr>
                  <p:blipFill>
                    <a:blip r:embed="rId10"/>
                    <a:stretch/>
                  </p:blipFill>
                  <p:spPr>
                    <a:xfrm>
                      <a:off x="7866000" y="1552320"/>
                      <a:ext cx="172800" cy="946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07" name="Freeform 106"/>
                    <p:cNvSpPr/>
                    <p:nvPr/>
                  </p:nvSpPr>
                  <p:spPr>
                    <a:xfrm>
                      <a:off x="7875000" y="1565280"/>
                      <a:ext cx="154080" cy="709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08" name="Freeform 191"/>
                  <p:cNvSpPr/>
                  <p:nvPr/>
                </p:nvSpPr>
                <p:spPr>
                  <a:xfrm>
                    <a:off x="7598520" y="1296720"/>
                    <a:ext cx="455760" cy="3186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09" name="Gruppe 144"/>
                <p:cNvGrpSpPr/>
                <p:nvPr/>
              </p:nvGrpSpPr>
              <p:grpSpPr>
                <a:xfrm>
                  <a:off x="7265520" y="1293840"/>
                  <a:ext cx="455760" cy="352800"/>
                  <a:chOff x="7265520" y="1293840"/>
                  <a:chExt cx="455760" cy="352800"/>
                </a:xfrm>
              </p:grpSpPr>
              <p:grpSp>
                <p:nvGrpSpPr>
                  <p:cNvPr id="110" name="Freeform 149"/>
                  <p:cNvGrpSpPr/>
                  <p:nvPr/>
                </p:nvGrpSpPr>
                <p:grpSpPr>
                  <a:xfrm>
                    <a:off x="7526160" y="1554840"/>
                    <a:ext cx="195120" cy="91800"/>
                    <a:chOff x="7526160" y="1554840"/>
                    <a:chExt cx="195120" cy="91800"/>
                  </a:xfrm>
                </p:grpSpPr>
                <p:pic>
                  <p:nvPicPr>
                    <p:cNvPr id="111" name="Freeform 149"/>
                    <p:cNvPicPr/>
                    <p:nvPr/>
                  </p:nvPicPr>
                  <p:blipFill>
                    <a:blip r:embed="rId11"/>
                    <a:stretch/>
                  </p:blipFill>
                  <p:spPr>
                    <a:xfrm>
                      <a:off x="7526160" y="1554840"/>
                      <a:ext cx="195120" cy="9180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12" name="Freeform 111"/>
                    <p:cNvSpPr/>
                    <p:nvPr/>
                  </p:nvSpPr>
                  <p:spPr>
                    <a:xfrm>
                      <a:off x="7539120" y="1567440"/>
                      <a:ext cx="168480" cy="6876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13" name="Freeform 191"/>
                  <p:cNvSpPr/>
                  <p:nvPr/>
                </p:nvSpPr>
                <p:spPr>
                  <a:xfrm>
                    <a:off x="7265520" y="1293840"/>
                    <a:ext cx="41328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14" name="Gruppe 147"/>
                <p:cNvGrpSpPr/>
                <p:nvPr/>
              </p:nvGrpSpPr>
              <p:grpSpPr>
                <a:xfrm>
                  <a:off x="6938640" y="1293840"/>
                  <a:ext cx="455760" cy="352800"/>
                  <a:chOff x="6938640" y="1293840"/>
                  <a:chExt cx="455760" cy="352800"/>
                </a:xfrm>
              </p:grpSpPr>
              <p:grpSp>
                <p:nvGrpSpPr>
                  <p:cNvPr id="115" name="Freeform 149"/>
                  <p:cNvGrpSpPr/>
                  <p:nvPr/>
                </p:nvGrpSpPr>
                <p:grpSpPr>
                  <a:xfrm>
                    <a:off x="7209720" y="1554840"/>
                    <a:ext cx="159480" cy="91800"/>
                    <a:chOff x="7209720" y="1554840"/>
                    <a:chExt cx="159480" cy="91800"/>
                  </a:xfrm>
                </p:grpSpPr>
                <p:pic>
                  <p:nvPicPr>
                    <p:cNvPr id="116" name="Freeform 149"/>
                    <p:cNvPicPr/>
                    <p:nvPr/>
                  </p:nvPicPr>
                  <p:blipFill>
                    <a:blip r:embed="rId10"/>
                    <a:stretch/>
                  </p:blipFill>
                  <p:spPr>
                    <a:xfrm>
                      <a:off x="7209720" y="1554840"/>
                      <a:ext cx="159480" cy="9180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17" name="Freeform 116"/>
                    <p:cNvSpPr/>
                    <p:nvPr/>
                  </p:nvSpPr>
                  <p:spPr>
                    <a:xfrm>
                      <a:off x="7218000" y="1567440"/>
                      <a:ext cx="142200" cy="6876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18" name="Freeform 191"/>
                  <p:cNvSpPr/>
                  <p:nvPr/>
                </p:nvSpPr>
                <p:spPr>
                  <a:xfrm>
                    <a:off x="6938640" y="1293840"/>
                    <a:ext cx="45576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19" name="Gruppe 150"/>
                <p:cNvGrpSpPr/>
                <p:nvPr/>
              </p:nvGrpSpPr>
              <p:grpSpPr>
                <a:xfrm>
                  <a:off x="6614640" y="1293840"/>
                  <a:ext cx="455760" cy="352800"/>
                  <a:chOff x="6614640" y="1293840"/>
                  <a:chExt cx="455760" cy="352800"/>
                </a:xfrm>
              </p:grpSpPr>
              <p:grpSp>
                <p:nvGrpSpPr>
                  <p:cNvPr id="120" name="Freeform 149"/>
                  <p:cNvGrpSpPr/>
                  <p:nvPr/>
                </p:nvGrpSpPr>
                <p:grpSpPr>
                  <a:xfrm>
                    <a:off x="6864120" y="1554840"/>
                    <a:ext cx="156240" cy="91800"/>
                    <a:chOff x="6864120" y="1554840"/>
                    <a:chExt cx="156240" cy="91800"/>
                  </a:xfrm>
                </p:grpSpPr>
                <p:pic>
                  <p:nvPicPr>
                    <p:cNvPr id="121" name="Freeform 149"/>
                    <p:cNvPicPr/>
                    <p:nvPr/>
                  </p:nvPicPr>
                  <p:blipFill>
                    <a:blip r:embed="rId11"/>
                    <a:stretch/>
                  </p:blipFill>
                  <p:spPr>
                    <a:xfrm>
                      <a:off x="6864120" y="1554840"/>
                      <a:ext cx="156240" cy="9180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22" name="Freeform 121"/>
                    <p:cNvSpPr/>
                    <p:nvPr/>
                  </p:nvSpPr>
                  <p:spPr>
                    <a:xfrm>
                      <a:off x="6874200" y="1567440"/>
                      <a:ext cx="135000" cy="6876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23" name="Freeform 191"/>
                  <p:cNvSpPr/>
                  <p:nvPr/>
                </p:nvSpPr>
                <p:spPr>
                  <a:xfrm>
                    <a:off x="6614640" y="1293840"/>
                    <a:ext cx="45576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24" name="Gruppe 153"/>
                <p:cNvGrpSpPr/>
                <p:nvPr/>
              </p:nvGrpSpPr>
              <p:grpSpPr>
                <a:xfrm>
                  <a:off x="6287760" y="1293840"/>
                  <a:ext cx="455760" cy="352800"/>
                  <a:chOff x="6287760" y="1293840"/>
                  <a:chExt cx="455760" cy="352800"/>
                </a:xfrm>
              </p:grpSpPr>
              <p:grpSp>
                <p:nvGrpSpPr>
                  <p:cNvPr id="125" name="Freeform 149"/>
                  <p:cNvGrpSpPr/>
                  <p:nvPr/>
                </p:nvGrpSpPr>
                <p:grpSpPr>
                  <a:xfrm>
                    <a:off x="6563160" y="1554840"/>
                    <a:ext cx="180360" cy="91800"/>
                    <a:chOff x="6563160" y="1554840"/>
                    <a:chExt cx="180360" cy="91800"/>
                  </a:xfrm>
                </p:grpSpPr>
                <p:pic>
                  <p:nvPicPr>
                    <p:cNvPr id="126" name="Freeform 149"/>
                    <p:cNvPicPr/>
                    <p:nvPr/>
                  </p:nvPicPr>
                  <p:blipFill>
                    <a:blip r:embed="rId10"/>
                    <a:stretch/>
                  </p:blipFill>
                  <p:spPr>
                    <a:xfrm>
                      <a:off x="6563160" y="1554840"/>
                      <a:ext cx="180360" cy="9180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27" name="Freeform 126"/>
                    <p:cNvSpPr/>
                    <p:nvPr/>
                  </p:nvSpPr>
                  <p:spPr>
                    <a:xfrm>
                      <a:off x="6572160" y="1567440"/>
                      <a:ext cx="160560" cy="6876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28" name="Freeform 191"/>
                  <p:cNvSpPr/>
                  <p:nvPr/>
                </p:nvSpPr>
                <p:spPr>
                  <a:xfrm>
                    <a:off x="6287760" y="1293840"/>
                    <a:ext cx="42804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29" name="Gruppe 156"/>
                <p:cNvGrpSpPr/>
                <p:nvPr/>
              </p:nvGrpSpPr>
              <p:grpSpPr>
                <a:xfrm>
                  <a:off x="5963760" y="1293840"/>
                  <a:ext cx="455760" cy="352800"/>
                  <a:chOff x="5963760" y="1293840"/>
                  <a:chExt cx="455760" cy="352800"/>
                </a:xfrm>
              </p:grpSpPr>
              <p:grpSp>
                <p:nvGrpSpPr>
                  <p:cNvPr id="130" name="Freeform 149"/>
                  <p:cNvGrpSpPr/>
                  <p:nvPr/>
                </p:nvGrpSpPr>
                <p:grpSpPr>
                  <a:xfrm>
                    <a:off x="6215760" y="1554840"/>
                    <a:ext cx="203760" cy="91800"/>
                    <a:chOff x="6215760" y="1554840"/>
                    <a:chExt cx="203760" cy="91800"/>
                  </a:xfrm>
                </p:grpSpPr>
                <p:pic>
                  <p:nvPicPr>
                    <p:cNvPr id="131" name="Freeform 149"/>
                    <p:cNvPicPr/>
                    <p:nvPr/>
                  </p:nvPicPr>
                  <p:blipFill>
                    <a:blip r:embed="rId11"/>
                    <a:stretch/>
                  </p:blipFill>
                  <p:spPr>
                    <a:xfrm>
                      <a:off x="6215760" y="1554840"/>
                      <a:ext cx="203760" cy="9180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32" name="Freeform 131"/>
                    <p:cNvSpPr/>
                    <p:nvPr/>
                  </p:nvSpPr>
                  <p:spPr>
                    <a:xfrm>
                      <a:off x="6228720" y="1567440"/>
                      <a:ext cx="175680" cy="6876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33" name="Freeform 191"/>
                  <p:cNvSpPr/>
                  <p:nvPr/>
                </p:nvSpPr>
                <p:spPr>
                  <a:xfrm>
                    <a:off x="5963760" y="1293840"/>
                    <a:ext cx="43452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34" name="Gruppe 159"/>
                <p:cNvGrpSpPr/>
                <p:nvPr/>
              </p:nvGrpSpPr>
              <p:grpSpPr>
                <a:xfrm>
                  <a:off x="5636880" y="1293840"/>
                  <a:ext cx="455760" cy="352800"/>
                  <a:chOff x="5636880" y="1293840"/>
                  <a:chExt cx="455760" cy="352800"/>
                </a:xfrm>
              </p:grpSpPr>
              <p:grpSp>
                <p:nvGrpSpPr>
                  <p:cNvPr id="135" name="Freeform 149"/>
                  <p:cNvGrpSpPr/>
                  <p:nvPr/>
                </p:nvGrpSpPr>
                <p:grpSpPr>
                  <a:xfrm>
                    <a:off x="5893560" y="1554840"/>
                    <a:ext cx="199080" cy="91800"/>
                    <a:chOff x="5893560" y="1554840"/>
                    <a:chExt cx="199080" cy="91800"/>
                  </a:xfrm>
                </p:grpSpPr>
                <p:pic>
                  <p:nvPicPr>
                    <p:cNvPr id="136" name="Freeform 149"/>
                    <p:cNvPicPr/>
                    <p:nvPr/>
                  </p:nvPicPr>
                  <p:blipFill>
                    <a:blip r:embed="rId10"/>
                    <a:stretch/>
                  </p:blipFill>
                  <p:spPr>
                    <a:xfrm>
                      <a:off x="5893560" y="1554840"/>
                      <a:ext cx="199080" cy="9180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37" name="Freeform 136"/>
                    <p:cNvSpPr/>
                    <p:nvPr/>
                  </p:nvSpPr>
                  <p:spPr>
                    <a:xfrm>
                      <a:off x="5903280" y="1567440"/>
                      <a:ext cx="177480" cy="6876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38" name="Freeform 191"/>
                  <p:cNvSpPr/>
                  <p:nvPr/>
                </p:nvSpPr>
                <p:spPr>
                  <a:xfrm>
                    <a:off x="5636880" y="1293840"/>
                    <a:ext cx="38952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</p:grpSp>
          <p:grpSp>
            <p:nvGrpSpPr>
              <p:cNvPr id="139" name="Gruppe 165"/>
              <p:cNvGrpSpPr/>
              <p:nvPr/>
            </p:nvGrpSpPr>
            <p:grpSpPr>
              <a:xfrm>
                <a:off x="2094840" y="1293840"/>
                <a:ext cx="3722040" cy="352440"/>
                <a:chOff x="2094840" y="1293840"/>
                <a:chExt cx="3722040" cy="352440"/>
              </a:xfrm>
            </p:grpSpPr>
            <p:grpSp>
              <p:nvGrpSpPr>
                <p:cNvPr id="140" name="Gruppe 131"/>
                <p:cNvGrpSpPr/>
                <p:nvPr/>
              </p:nvGrpSpPr>
              <p:grpSpPr>
                <a:xfrm>
                  <a:off x="5361120" y="1296360"/>
                  <a:ext cx="455760" cy="349920"/>
                  <a:chOff x="5361120" y="1296360"/>
                  <a:chExt cx="455760" cy="349920"/>
                </a:xfrm>
              </p:grpSpPr>
              <p:grpSp>
                <p:nvGrpSpPr>
                  <p:cNvPr id="141" name="Freeform 149"/>
                  <p:cNvGrpSpPr/>
                  <p:nvPr/>
                </p:nvGrpSpPr>
                <p:grpSpPr>
                  <a:xfrm>
                    <a:off x="5608800" y="1550520"/>
                    <a:ext cx="208080" cy="95760"/>
                    <a:chOff x="5608800" y="1550520"/>
                    <a:chExt cx="208080" cy="95760"/>
                  </a:xfrm>
                </p:grpSpPr>
                <p:pic>
                  <p:nvPicPr>
                    <p:cNvPr id="142" name="Freeform 149"/>
                    <p:cNvPicPr/>
                    <p:nvPr/>
                  </p:nvPicPr>
                  <p:blipFill>
                    <a:blip r:embed="rId11"/>
                    <a:stretch/>
                  </p:blipFill>
                  <p:spPr>
                    <a:xfrm>
                      <a:off x="5608800" y="1550520"/>
                      <a:ext cx="208080" cy="9576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43" name="Freeform 142"/>
                    <p:cNvSpPr/>
                    <p:nvPr/>
                  </p:nvSpPr>
                  <p:spPr>
                    <a:xfrm>
                      <a:off x="5623200" y="1563120"/>
                      <a:ext cx="179640" cy="716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44" name="Freeform 191"/>
                  <p:cNvSpPr/>
                  <p:nvPr/>
                </p:nvSpPr>
                <p:spPr>
                  <a:xfrm>
                    <a:off x="5361120" y="1296360"/>
                    <a:ext cx="430560" cy="3196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45" name="Gruppe 132"/>
                <p:cNvGrpSpPr/>
                <p:nvPr/>
              </p:nvGrpSpPr>
              <p:grpSpPr>
                <a:xfrm>
                  <a:off x="5037120" y="1296360"/>
                  <a:ext cx="458640" cy="349920"/>
                  <a:chOff x="5037120" y="1296360"/>
                  <a:chExt cx="458640" cy="349920"/>
                </a:xfrm>
              </p:grpSpPr>
              <p:grpSp>
                <p:nvGrpSpPr>
                  <p:cNvPr id="146" name="Freeform 149"/>
                  <p:cNvGrpSpPr/>
                  <p:nvPr/>
                </p:nvGrpSpPr>
                <p:grpSpPr>
                  <a:xfrm>
                    <a:off x="5311080" y="1550520"/>
                    <a:ext cx="184680" cy="95760"/>
                    <a:chOff x="5311080" y="1550520"/>
                    <a:chExt cx="184680" cy="95760"/>
                  </a:xfrm>
                </p:grpSpPr>
                <p:pic>
                  <p:nvPicPr>
                    <p:cNvPr id="147" name="Freeform 149"/>
                    <p:cNvPicPr/>
                    <p:nvPr/>
                  </p:nvPicPr>
                  <p:blipFill>
                    <a:blip r:embed="rId10"/>
                    <a:stretch/>
                  </p:blipFill>
                  <p:spPr>
                    <a:xfrm>
                      <a:off x="5311080" y="1550520"/>
                      <a:ext cx="184680" cy="9576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48" name="Freeform 147"/>
                    <p:cNvSpPr/>
                    <p:nvPr/>
                  </p:nvSpPr>
                  <p:spPr>
                    <a:xfrm>
                      <a:off x="5321160" y="1563120"/>
                      <a:ext cx="164520" cy="716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49" name="Freeform 191"/>
                  <p:cNvSpPr/>
                  <p:nvPr/>
                </p:nvSpPr>
                <p:spPr>
                  <a:xfrm>
                    <a:off x="5037120" y="1296360"/>
                    <a:ext cx="374040" cy="3196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50" name="Gruppe 135"/>
                <p:cNvGrpSpPr/>
                <p:nvPr/>
              </p:nvGrpSpPr>
              <p:grpSpPr>
                <a:xfrm>
                  <a:off x="4707360" y="1296360"/>
                  <a:ext cx="455760" cy="349920"/>
                  <a:chOff x="4707360" y="1296360"/>
                  <a:chExt cx="455760" cy="349920"/>
                </a:xfrm>
              </p:grpSpPr>
              <p:grpSp>
                <p:nvGrpSpPr>
                  <p:cNvPr id="151" name="Freeform 149"/>
                  <p:cNvGrpSpPr/>
                  <p:nvPr/>
                </p:nvGrpSpPr>
                <p:grpSpPr>
                  <a:xfrm>
                    <a:off x="4991400" y="1550520"/>
                    <a:ext cx="171720" cy="95760"/>
                    <a:chOff x="4991400" y="1550520"/>
                    <a:chExt cx="171720" cy="95760"/>
                  </a:xfrm>
                </p:grpSpPr>
                <p:pic>
                  <p:nvPicPr>
                    <p:cNvPr id="152" name="Freeform 149"/>
                    <p:cNvPicPr/>
                    <p:nvPr/>
                  </p:nvPicPr>
                  <p:blipFill>
                    <a:blip r:embed="rId11"/>
                    <a:stretch/>
                  </p:blipFill>
                  <p:spPr>
                    <a:xfrm>
                      <a:off x="4991400" y="1550520"/>
                      <a:ext cx="171720" cy="9576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53" name="Freeform 152"/>
                    <p:cNvSpPr/>
                    <p:nvPr/>
                  </p:nvSpPr>
                  <p:spPr>
                    <a:xfrm>
                      <a:off x="5002920" y="1563120"/>
                      <a:ext cx="148320" cy="716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54" name="Freeform 191"/>
                  <p:cNvSpPr/>
                  <p:nvPr/>
                </p:nvSpPr>
                <p:spPr>
                  <a:xfrm>
                    <a:off x="4707360" y="1296360"/>
                    <a:ext cx="447480" cy="3196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55" name="Gruppe 138"/>
                <p:cNvGrpSpPr/>
                <p:nvPr/>
              </p:nvGrpSpPr>
              <p:grpSpPr>
                <a:xfrm>
                  <a:off x="4380120" y="1296360"/>
                  <a:ext cx="455760" cy="349920"/>
                  <a:chOff x="4380120" y="1296360"/>
                  <a:chExt cx="455760" cy="349920"/>
                </a:xfrm>
              </p:grpSpPr>
              <p:grpSp>
                <p:nvGrpSpPr>
                  <p:cNvPr id="156" name="Freeform 149"/>
                  <p:cNvGrpSpPr/>
                  <p:nvPr/>
                </p:nvGrpSpPr>
                <p:grpSpPr>
                  <a:xfrm>
                    <a:off x="4658040" y="1550520"/>
                    <a:ext cx="177840" cy="95760"/>
                    <a:chOff x="4658040" y="1550520"/>
                    <a:chExt cx="177840" cy="95760"/>
                  </a:xfrm>
                </p:grpSpPr>
                <p:pic>
                  <p:nvPicPr>
                    <p:cNvPr id="157" name="Freeform 149"/>
                    <p:cNvPicPr/>
                    <p:nvPr/>
                  </p:nvPicPr>
                  <p:blipFill>
                    <a:blip r:embed="rId10"/>
                    <a:stretch/>
                  </p:blipFill>
                  <p:spPr>
                    <a:xfrm>
                      <a:off x="4658040" y="1550520"/>
                      <a:ext cx="177840" cy="9576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58" name="Freeform 157"/>
                    <p:cNvSpPr/>
                    <p:nvPr/>
                  </p:nvSpPr>
                  <p:spPr>
                    <a:xfrm>
                      <a:off x="4667400" y="1563120"/>
                      <a:ext cx="158400" cy="716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59" name="Freeform 191"/>
                  <p:cNvSpPr/>
                  <p:nvPr/>
                </p:nvSpPr>
                <p:spPr>
                  <a:xfrm>
                    <a:off x="4380120" y="1296360"/>
                    <a:ext cx="403920" cy="3196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60" name="Gruppe 141"/>
                <p:cNvGrpSpPr/>
                <p:nvPr/>
              </p:nvGrpSpPr>
              <p:grpSpPr>
                <a:xfrm>
                  <a:off x="4056480" y="1296360"/>
                  <a:ext cx="455760" cy="349920"/>
                  <a:chOff x="4056480" y="1296360"/>
                  <a:chExt cx="455760" cy="349920"/>
                </a:xfrm>
              </p:grpSpPr>
              <p:grpSp>
                <p:nvGrpSpPr>
                  <p:cNvPr id="161" name="Freeform 149"/>
                  <p:cNvGrpSpPr/>
                  <p:nvPr/>
                </p:nvGrpSpPr>
                <p:grpSpPr>
                  <a:xfrm>
                    <a:off x="4326840" y="1550520"/>
                    <a:ext cx="185400" cy="95760"/>
                    <a:chOff x="4326840" y="1550520"/>
                    <a:chExt cx="185400" cy="95760"/>
                  </a:xfrm>
                </p:grpSpPr>
                <p:pic>
                  <p:nvPicPr>
                    <p:cNvPr id="162" name="Freeform 149"/>
                    <p:cNvPicPr/>
                    <p:nvPr/>
                  </p:nvPicPr>
                  <p:blipFill>
                    <a:blip r:embed="rId11"/>
                    <a:stretch/>
                  </p:blipFill>
                  <p:spPr>
                    <a:xfrm>
                      <a:off x="4326840" y="1550520"/>
                      <a:ext cx="185400" cy="9576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63" name="Freeform 162"/>
                    <p:cNvSpPr/>
                    <p:nvPr/>
                  </p:nvSpPr>
                  <p:spPr>
                    <a:xfrm>
                      <a:off x="4339080" y="1563120"/>
                      <a:ext cx="159840" cy="716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64" name="Freeform 191"/>
                  <p:cNvSpPr/>
                  <p:nvPr/>
                </p:nvSpPr>
                <p:spPr>
                  <a:xfrm>
                    <a:off x="4056480" y="1296360"/>
                    <a:ext cx="408960" cy="3196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65" name="Gruppe 144"/>
                <p:cNvGrpSpPr/>
                <p:nvPr/>
              </p:nvGrpSpPr>
              <p:grpSpPr>
                <a:xfrm>
                  <a:off x="3723480" y="1293840"/>
                  <a:ext cx="455760" cy="352440"/>
                  <a:chOff x="3723480" y="1293840"/>
                  <a:chExt cx="455760" cy="352440"/>
                </a:xfrm>
              </p:grpSpPr>
              <p:grpSp>
                <p:nvGrpSpPr>
                  <p:cNvPr id="166" name="Freeform 149"/>
                  <p:cNvGrpSpPr/>
                  <p:nvPr/>
                </p:nvGrpSpPr>
                <p:grpSpPr>
                  <a:xfrm>
                    <a:off x="4013640" y="1553400"/>
                    <a:ext cx="165600" cy="92880"/>
                    <a:chOff x="4013640" y="1553400"/>
                    <a:chExt cx="165600" cy="92880"/>
                  </a:xfrm>
                </p:grpSpPr>
                <p:pic>
                  <p:nvPicPr>
                    <p:cNvPr id="167" name="Freeform 149"/>
                    <p:cNvPicPr/>
                    <p:nvPr/>
                  </p:nvPicPr>
                  <p:blipFill>
                    <a:blip r:embed="rId10"/>
                    <a:stretch/>
                  </p:blipFill>
                  <p:spPr>
                    <a:xfrm>
                      <a:off x="4013640" y="1553400"/>
                      <a:ext cx="165600" cy="92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68" name="Freeform 167"/>
                    <p:cNvSpPr/>
                    <p:nvPr/>
                  </p:nvSpPr>
                  <p:spPr>
                    <a:xfrm>
                      <a:off x="4022280" y="1565640"/>
                      <a:ext cx="147600" cy="694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69" name="Freeform 191"/>
                  <p:cNvSpPr/>
                  <p:nvPr/>
                </p:nvSpPr>
                <p:spPr>
                  <a:xfrm>
                    <a:off x="3723480" y="1293840"/>
                    <a:ext cx="362880" cy="3214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70" name="Gruppe 147"/>
                <p:cNvGrpSpPr/>
                <p:nvPr/>
              </p:nvGrpSpPr>
              <p:grpSpPr>
                <a:xfrm>
                  <a:off x="3396600" y="1293840"/>
                  <a:ext cx="455760" cy="352440"/>
                  <a:chOff x="3396600" y="1293840"/>
                  <a:chExt cx="455760" cy="352440"/>
                </a:xfrm>
              </p:grpSpPr>
              <p:grpSp>
                <p:nvGrpSpPr>
                  <p:cNvPr id="171" name="Freeform 149"/>
                  <p:cNvGrpSpPr/>
                  <p:nvPr/>
                </p:nvGrpSpPr>
                <p:grpSpPr>
                  <a:xfrm>
                    <a:off x="3664800" y="1553400"/>
                    <a:ext cx="187560" cy="92880"/>
                    <a:chOff x="3664800" y="1553400"/>
                    <a:chExt cx="187560" cy="92880"/>
                  </a:xfrm>
                </p:grpSpPr>
                <p:pic>
                  <p:nvPicPr>
                    <p:cNvPr id="172" name="Freeform 149"/>
                    <p:cNvPicPr/>
                    <p:nvPr/>
                  </p:nvPicPr>
                  <p:blipFill>
                    <a:blip r:embed="rId11"/>
                    <a:stretch/>
                  </p:blipFill>
                  <p:spPr>
                    <a:xfrm>
                      <a:off x="3664800" y="1553400"/>
                      <a:ext cx="187560" cy="92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73" name="Freeform 172"/>
                    <p:cNvSpPr/>
                    <p:nvPr/>
                  </p:nvSpPr>
                  <p:spPr>
                    <a:xfrm>
                      <a:off x="3677040" y="1565640"/>
                      <a:ext cx="162000" cy="694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74" name="Freeform 191"/>
                  <p:cNvSpPr/>
                  <p:nvPr/>
                </p:nvSpPr>
                <p:spPr>
                  <a:xfrm>
                    <a:off x="3396600" y="1293840"/>
                    <a:ext cx="388080" cy="3214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75" name="Gruppe 150"/>
                <p:cNvGrpSpPr/>
                <p:nvPr/>
              </p:nvGrpSpPr>
              <p:grpSpPr>
                <a:xfrm>
                  <a:off x="3072600" y="1293840"/>
                  <a:ext cx="455760" cy="352440"/>
                  <a:chOff x="3072600" y="1293840"/>
                  <a:chExt cx="455760" cy="352440"/>
                </a:xfrm>
              </p:grpSpPr>
              <p:grpSp>
                <p:nvGrpSpPr>
                  <p:cNvPr id="176" name="Freeform 149"/>
                  <p:cNvGrpSpPr/>
                  <p:nvPr/>
                </p:nvGrpSpPr>
                <p:grpSpPr>
                  <a:xfrm>
                    <a:off x="3345840" y="1553400"/>
                    <a:ext cx="182520" cy="92880"/>
                    <a:chOff x="3345840" y="1553400"/>
                    <a:chExt cx="182520" cy="92880"/>
                  </a:xfrm>
                </p:grpSpPr>
                <p:pic>
                  <p:nvPicPr>
                    <p:cNvPr id="177" name="Freeform 149"/>
                    <p:cNvPicPr/>
                    <p:nvPr/>
                  </p:nvPicPr>
                  <p:blipFill>
                    <a:blip r:embed="rId10"/>
                    <a:stretch/>
                  </p:blipFill>
                  <p:spPr>
                    <a:xfrm>
                      <a:off x="3345840" y="1553400"/>
                      <a:ext cx="182520" cy="92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78" name="Freeform 177"/>
                    <p:cNvSpPr/>
                    <p:nvPr/>
                  </p:nvSpPr>
                  <p:spPr>
                    <a:xfrm>
                      <a:off x="3355200" y="1565640"/>
                      <a:ext cx="162720" cy="694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79" name="Freeform 191"/>
                  <p:cNvSpPr/>
                  <p:nvPr/>
                </p:nvSpPr>
                <p:spPr>
                  <a:xfrm>
                    <a:off x="3072600" y="1293840"/>
                    <a:ext cx="397800" cy="3214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80" name="Gruppe 153"/>
                <p:cNvGrpSpPr/>
                <p:nvPr/>
              </p:nvGrpSpPr>
              <p:grpSpPr>
                <a:xfrm>
                  <a:off x="2745720" y="1293840"/>
                  <a:ext cx="455760" cy="352440"/>
                  <a:chOff x="2745720" y="1293840"/>
                  <a:chExt cx="455760" cy="352440"/>
                </a:xfrm>
              </p:grpSpPr>
              <p:grpSp>
                <p:nvGrpSpPr>
                  <p:cNvPr id="181" name="Freeform 149"/>
                  <p:cNvGrpSpPr/>
                  <p:nvPr/>
                </p:nvGrpSpPr>
                <p:grpSpPr>
                  <a:xfrm>
                    <a:off x="3036960" y="1553400"/>
                    <a:ext cx="164520" cy="92880"/>
                    <a:chOff x="3036960" y="1553400"/>
                    <a:chExt cx="164520" cy="92880"/>
                  </a:xfrm>
                </p:grpSpPr>
                <p:pic>
                  <p:nvPicPr>
                    <p:cNvPr id="182" name="Freeform 149"/>
                    <p:cNvPicPr/>
                    <p:nvPr/>
                  </p:nvPicPr>
                  <p:blipFill>
                    <a:blip r:embed="rId11"/>
                    <a:stretch/>
                  </p:blipFill>
                  <p:spPr>
                    <a:xfrm>
                      <a:off x="3036960" y="1553400"/>
                      <a:ext cx="164520" cy="92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83" name="Freeform 182"/>
                    <p:cNvSpPr/>
                    <p:nvPr/>
                  </p:nvSpPr>
                  <p:spPr>
                    <a:xfrm>
                      <a:off x="3047400" y="1565640"/>
                      <a:ext cx="141840" cy="694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84" name="Freeform 191"/>
                  <p:cNvSpPr/>
                  <p:nvPr/>
                </p:nvSpPr>
                <p:spPr>
                  <a:xfrm>
                    <a:off x="2745720" y="1293840"/>
                    <a:ext cx="428400" cy="3214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85" name="Gruppe 156"/>
                <p:cNvGrpSpPr/>
                <p:nvPr/>
              </p:nvGrpSpPr>
              <p:grpSpPr>
                <a:xfrm>
                  <a:off x="2421720" y="1293840"/>
                  <a:ext cx="455760" cy="352440"/>
                  <a:chOff x="2421720" y="1293840"/>
                  <a:chExt cx="455760" cy="352440"/>
                </a:xfrm>
              </p:grpSpPr>
              <p:grpSp>
                <p:nvGrpSpPr>
                  <p:cNvPr id="186" name="Freeform 149"/>
                  <p:cNvGrpSpPr/>
                  <p:nvPr/>
                </p:nvGrpSpPr>
                <p:grpSpPr>
                  <a:xfrm>
                    <a:off x="2719080" y="1553400"/>
                    <a:ext cx="158400" cy="92880"/>
                    <a:chOff x="2719080" y="1553400"/>
                    <a:chExt cx="158400" cy="92880"/>
                  </a:xfrm>
                </p:grpSpPr>
                <p:pic>
                  <p:nvPicPr>
                    <p:cNvPr id="187" name="Freeform 149"/>
                    <p:cNvPicPr/>
                    <p:nvPr/>
                  </p:nvPicPr>
                  <p:blipFill>
                    <a:blip r:embed="rId10"/>
                    <a:stretch/>
                  </p:blipFill>
                  <p:spPr>
                    <a:xfrm>
                      <a:off x="2719080" y="1553400"/>
                      <a:ext cx="158400" cy="92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88" name="Freeform 187"/>
                    <p:cNvSpPr/>
                    <p:nvPr/>
                  </p:nvSpPr>
                  <p:spPr>
                    <a:xfrm>
                      <a:off x="2727000" y="1565640"/>
                      <a:ext cx="141120" cy="694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89" name="Freeform 191"/>
                  <p:cNvSpPr/>
                  <p:nvPr/>
                </p:nvSpPr>
                <p:spPr>
                  <a:xfrm>
                    <a:off x="2421720" y="1293840"/>
                    <a:ext cx="432000" cy="3214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90" name="Gruppe 159"/>
                <p:cNvGrpSpPr/>
                <p:nvPr/>
              </p:nvGrpSpPr>
              <p:grpSpPr>
                <a:xfrm>
                  <a:off x="2094840" y="1293840"/>
                  <a:ext cx="455760" cy="352440"/>
                  <a:chOff x="2094840" y="1293840"/>
                  <a:chExt cx="455760" cy="352440"/>
                </a:xfrm>
              </p:grpSpPr>
              <p:grpSp>
                <p:nvGrpSpPr>
                  <p:cNvPr id="191" name="Freeform 149"/>
                  <p:cNvGrpSpPr/>
                  <p:nvPr/>
                </p:nvGrpSpPr>
                <p:grpSpPr>
                  <a:xfrm>
                    <a:off x="2376000" y="1553400"/>
                    <a:ext cx="174600" cy="92880"/>
                    <a:chOff x="2376000" y="1553400"/>
                    <a:chExt cx="174600" cy="92880"/>
                  </a:xfrm>
                </p:grpSpPr>
                <p:pic>
                  <p:nvPicPr>
                    <p:cNvPr id="192" name="Freeform 149"/>
                    <p:cNvPicPr/>
                    <p:nvPr/>
                  </p:nvPicPr>
                  <p:blipFill>
                    <a:blip r:embed="rId11"/>
                    <a:stretch/>
                  </p:blipFill>
                  <p:spPr>
                    <a:xfrm>
                      <a:off x="2376000" y="1553400"/>
                      <a:ext cx="174600" cy="92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93" name="Freeform 192"/>
                    <p:cNvSpPr/>
                    <p:nvPr/>
                  </p:nvSpPr>
                  <p:spPr>
                    <a:xfrm>
                      <a:off x="2387160" y="1565640"/>
                      <a:ext cx="150480" cy="694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94" name="Freeform 191"/>
                  <p:cNvSpPr/>
                  <p:nvPr/>
                </p:nvSpPr>
                <p:spPr>
                  <a:xfrm>
                    <a:off x="2094840" y="1293840"/>
                    <a:ext cx="402480" cy="3214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</p:grpSp>
        </p:grpSp>
      </p:grpSp>
      <p:pic>
        <p:nvPicPr>
          <p:cNvPr id="195" name="Picture 13" descr="5"/>
          <p:cNvPicPr/>
          <p:nvPr/>
        </p:nvPicPr>
        <p:blipFill>
          <a:blip r:embed="rId12"/>
          <a:stretch/>
        </p:blipFill>
        <p:spPr>
          <a:xfrm>
            <a:off x="725520" y="5643720"/>
            <a:ext cx="1368360" cy="1125360"/>
          </a:xfrm>
          <a:prstGeom prst="rect">
            <a:avLst/>
          </a:prstGeom>
          <a:ln w="0">
            <a:noFill/>
          </a:ln>
        </p:spPr>
      </p:pic>
      <p:pic>
        <p:nvPicPr>
          <p:cNvPr id="196" name="Picture 12" descr="5"/>
          <p:cNvPicPr/>
          <p:nvPr/>
        </p:nvPicPr>
        <p:blipFill>
          <a:blip r:embed="rId13"/>
          <a:stretch/>
        </p:blipFill>
        <p:spPr>
          <a:xfrm>
            <a:off x="10039440" y="5332320"/>
            <a:ext cx="1477800" cy="1436760"/>
          </a:xfrm>
          <a:prstGeom prst="rect">
            <a:avLst/>
          </a:prstGeom>
          <a:ln w="0">
            <a:noFill/>
          </a:ln>
        </p:spPr>
      </p:pic>
      <p:pic>
        <p:nvPicPr>
          <p:cNvPr id="197" name="Picture 12" descr="5"/>
          <p:cNvPicPr/>
          <p:nvPr/>
        </p:nvPicPr>
        <p:blipFill>
          <a:blip r:embed="rId14"/>
          <a:stretch/>
        </p:blipFill>
        <p:spPr>
          <a:xfrm>
            <a:off x="687360" y="100080"/>
            <a:ext cx="1001880" cy="971640"/>
          </a:xfrm>
          <a:prstGeom prst="rect">
            <a:avLst/>
          </a:prstGeom>
          <a:ln w="0">
            <a:noFill/>
          </a:ln>
        </p:spPr>
      </p:pic>
      <p:pic>
        <p:nvPicPr>
          <p:cNvPr id="198" name="Picture 13" descr="5"/>
          <p:cNvPicPr/>
          <p:nvPr/>
        </p:nvPicPr>
        <p:blipFill>
          <a:blip r:embed="rId15"/>
          <a:stretch/>
        </p:blipFill>
        <p:spPr>
          <a:xfrm>
            <a:off x="10553880" y="117360"/>
            <a:ext cx="942840" cy="747720"/>
          </a:xfrm>
          <a:prstGeom prst="rect">
            <a:avLst/>
          </a:prstGeom>
          <a:ln w="0">
            <a:noFill/>
          </a:ln>
        </p:spPr>
      </p:pic>
      <p:pic>
        <p:nvPicPr>
          <p:cNvPr id="199" name="Picture 8" descr="000o"/>
          <p:cNvPicPr/>
          <p:nvPr/>
        </p:nvPicPr>
        <p:blipFill>
          <a:blip r:embed="rId16"/>
          <a:stretch/>
        </p:blipFill>
        <p:spPr>
          <a:xfrm>
            <a:off x="570000" y="-4680"/>
            <a:ext cx="11012400" cy="101520"/>
          </a:xfrm>
          <a:prstGeom prst="rect">
            <a:avLst/>
          </a:prstGeom>
          <a:ln w="0">
            <a:noFill/>
          </a:ln>
        </p:spPr>
      </p:pic>
      <p:pic>
        <p:nvPicPr>
          <p:cNvPr id="200" name="Picture 9" descr="000o"/>
          <p:cNvPicPr/>
          <p:nvPr/>
        </p:nvPicPr>
        <p:blipFill>
          <a:blip r:embed="rId16"/>
          <a:stretch/>
        </p:blipFill>
        <p:spPr>
          <a:xfrm>
            <a:off x="570000" y="6753240"/>
            <a:ext cx="10994760" cy="101520"/>
          </a:xfrm>
          <a:prstGeom prst="rect">
            <a:avLst/>
          </a:prstGeom>
          <a:ln w="0">
            <a:noFill/>
          </a:ln>
        </p:spPr>
      </p:pic>
      <p:pic>
        <p:nvPicPr>
          <p:cNvPr id="201" name="Picture 10" descr="000o"/>
          <p:cNvPicPr/>
          <p:nvPr/>
        </p:nvPicPr>
        <p:blipFill>
          <a:blip r:embed="rId16"/>
          <a:stretch/>
        </p:blipFill>
        <p:spPr>
          <a:xfrm rot="16200000">
            <a:off x="-2721480" y="3378600"/>
            <a:ext cx="6707160" cy="123840"/>
          </a:xfrm>
          <a:prstGeom prst="rect">
            <a:avLst/>
          </a:prstGeom>
          <a:ln w="0">
            <a:noFill/>
          </a:ln>
        </p:spPr>
      </p:pic>
      <p:pic>
        <p:nvPicPr>
          <p:cNvPr id="202" name="Picture 11" descr="000o"/>
          <p:cNvPicPr/>
          <p:nvPr/>
        </p:nvPicPr>
        <p:blipFill>
          <a:blip r:embed="rId16"/>
          <a:stretch/>
        </p:blipFill>
        <p:spPr>
          <a:xfrm rot="16200000">
            <a:off x="8166720" y="3378600"/>
            <a:ext cx="6707160" cy="123840"/>
          </a:xfrm>
          <a:prstGeom prst="rect">
            <a:avLst/>
          </a:prstGeom>
          <a:ln w="0">
            <a:noFill/>
          </a:ln>
        </p:spPr>
      </p:pic>
      <p:sp>
        <p:nvSpPr>
          <p:cNvPr id="203" name="AutoShape 151"/>
          <p:cNvSpPr/>
          <p:nvPr/>
        </p:nvSpPr>
        <p:spPr>
          <a:xfrm>
            <a:off x="6059640" y="-144360"/>
            <a:ext cx="366480" cy="304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204" name="Picture 3" descr="D:\GIÁO ÁN 1 2020-2021\HÌNH SOẠN GIÁO ÁN\BỘ GÕ CƠ THỂ\Picture5 - Copy (2).png"/>
          <p:cNvPicPr/>
          <p:nvPr/>
        </p:nvPicPr>
        <p:blipFill>
          <a:blip r:embed="rId17"/>
          <a:stretch/>
        </p:blipFill>
        <p:spPr>
          <a:xfrm>
            <a:off x="5232360" y="2095560"/>
            <a:ext cx="1654200" cy="1560600"/>
          </a:xfrm>
          <a:prstGeom prst="rect">
            <a:avLst/>
          </a:prstGeom>
          <a:ln w="0">
            <a:noFill/>
          </a:ln>
        </p:spPr>
      </p:pic>
      <p:pic>
        <p:nvPicPr>
          <p:cNvPr id="205" name="Picture 11" descr="D:\GIÁO ÁN 1 2020-2021\HÌNH SOẠN GIÁO ÁN\Nhạc cụ\Trống con\Trống con - Copy (3).jpg"/>
          <p:cNvPicPr/>
          <p:nvPr/>
        </p:nvPicPr>
        <p:blipFill>
          <a:blip r:embed="rId18"/>
          <a:stretch/>
        </p:blipFill>
        <p:spPr>
          <a:xfrm>
            <a:off x="2738280" y="3656160"/>
            <a:ext cx="2224080" cy="1485720"/>
          </a:xfrm>
          <a:prstGeom prst="rect">
            <a:avLst/>
          </a:prstGeom>
          <a:ln w="0">
            <a:noFill/>
          </a:ln>
        </p:spPr>
      </p:pic>
      <p:pic>
        <p:nvPicPr>
          <p:cNvPr id="206" name="Picture 12" descr="D:\GIÁO ÁN 1 2020-2021\HÌNH SOẠN GIÁO ÁN\Nhạc cụ\Thanh phách\Thanh phách.jpg"/>
          <p:cNvPicPr/>
          <p:nvPr/>
        </p:nvPicPr>
        <p:blipFill>
          <a:blip r:embed="rId19"/>
          <a:srcRect l="43149" t="15364" r="42964" b="76113"/>
          <a:stretch/>
        </p:blipFill>
        <p:spPr>
          <a:xfrm>
            <a:off x="7637520" y="3400560"/>
            <a:ext cx="1569960" cy="135864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 nodeType="clickEffect">
                      <p:stCondLst>
                        <p:cond delay="indefinite"/>
                      </p:stCondLst>
                      <p:childTnLst>
                        <p:par>
                          <p:cTn id="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2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" dur="5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Ỗ TA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4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RỐNG C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9" dur="5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0" dur="5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1" dur="5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HANH PHÁC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6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9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Cambria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Administrator</cp:lastModifiedBy>
  <cp:revision>10</cp:revision>
  <dcterms:created xsi:type="dcterms:W3CDTF">2025-02-23T03:10:31Z</dcterms:created>
  <dcterms:modified xsi:type="dcterms:W3CDTF">2025-02-23T03:17:01Z</dcterms:modified>
</cp:coreProperties>
</file>