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3C354-CF8D-43CE-AB9E-17D517202E8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BBBF1-2AE0-45DE-86E6-F06D3737D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40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DF2D9-A0EF-9E30-A305-43616FE10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03CEB-CFE3-4C53-987F-7FE0E05CA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A54CF-8AD7-556B-040A-7A534EDB5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A9051-83EE-8F60-2980-152CE5A6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15E1A-D60E-8579-2E7C-E1C6642E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2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0B70-3D94-40EE-799A-ECB2BBA9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F8AA7-59B3-D389-AF3F-3AC064AE7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D0D67-5021-81AE-21B1-A203BE15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ED8C4-91A7-DC56-C0FA-59B1CBAC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06813-336F-D7F3-177D-28B75227D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4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35683-00FC-2E6A-B85D-1967FC2EF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A2A00-A924-5D36-93A2-F975FE5F4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8BFC3-E6D4-B751-4CD8-843A0F2E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CCB73-D0CD-C423-B63A-D092316A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84C5A-1549-C4A1-EE54-06A39973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1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166B-2AEF-00C4-28C7-6A15E9172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20EBF-C589-4C64-B41E-F392AF0CC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4AD13-F09A-BDE3-1CA1-421B1C5A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472A7-F367-1D44-55BE-FB73098C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3CDA1-41FB-AC7C-E968-2E711A21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9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B203-6968-825B-7795-AE2F69B8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8FD4C-E2C7-53F6-A9A8-3D96A3FBB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5EF73-0C3F-F813-955E-B6223CDA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2D7C9-24B0-02BC-E567-D607AC5C5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900F0-5374-3372-61F6-1520E948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8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366B-DC63-0957-35F9-A01FC77D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9467B-1683-3EE1-DDF4-C5149C4D1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B77E6-FA90-204B-C69F-AF9545959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B3AA6-401D-D860-0F8E-A0C0BE559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3824C-065B-D7E0-87E4-8FB3534B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907A9-39B1-AC43-6646-B1D39C4B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82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1A86-C247-3F89-1779-0A30C642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926-7BF0-7E34-8E54-F97445EC2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50D86-D82C-811A-974A-DF9D81030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5DA63-6627-C810-0D7D-160A8EBAE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C4B97D-6229-34DC-A37C-F4E8566587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C40C38-30AF-8CE3-A10F-06F9E5E9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A80304-CB22-18F0-4710-38BB57038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B38DE-EC6D-C120-87C4-10E7E8B3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6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89DE-7E47-AFE1-B174-CFC9DE552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F7075-057A-35C0-9461-03FE3399A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3DF6E-B5ED-799D-377E-E772E629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3414C2-2944-1999-5860-44945A73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2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6D9F26-CFF9-A45E-80A6-400405B6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C5B2D-FA60-26CA-64B4-F22863DE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07A0C-5A84-2EFB-9DD9-B55D33805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0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79C30-A9A5-0461-47F8-3295D199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CB044-54A0-85F6-5FCF-5C302B25C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97067-DAC3-6B42-C3C2-A950F8677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C04D4-47E1-6489-4601-9DFCFDBE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497CC-11AE-9E38-6954-34139061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830D7-4293-B41C-50EF-217727CB1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7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D85A8-662E-DB32-854D-AFDE4980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4503F-FCD9-C1E3-D949-14C2CCC6E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F2D4B-3911-DA1D-4500-CD697F0A1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3E273-A2A9-F5F8-3662-1BD1C1BA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F6E7B-E79D-0BAD-86E6-2E6A87F6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9E337-6F0F-A74F-2F5C-5B8F4F5B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1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E2F6AE-3DB0-B024-6A13-36F982D9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21871-0172-61D5-7DB3-6D03114A0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58071-24FD-35E3-DB9B-D5EF3F576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00538-7808-42CB-9F79-2591F1543A7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0D3AF-62A1-0061-0FD9-28C7CC1B8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E5F8B-E13F-B6AD-6DC7-F8DC25456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B81A9-1B31-450C-8532-760B53A6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9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gif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3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6671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pc="-1" dirty="0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666920" y="2143080"/>
            <a:ext cx="9001080" cy="18699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4"/>
          <a:stretch/>
        </p:blipFill>
        <p:spPr>
          <a:xfrm>
            <a:off x="24956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5"/>
          <a:stretch/>
        </p:blipFill>
        <p:spPr>
          <a:xfrm rot="14504400">
            <a:off x="70784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6"/>
          <a:stretch/>
        </p:blipFill>
        <p:spPr>
          <a:xfrm>
            <a:off x="5700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6"/>
          <a:stretch/>
        </p:blipFill>
        <p:spPr>
          <a:xfrm>
            <a:off x="5700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6"/>
          <a:stretch/>
        </p:blipFill>
        <p:spPr>
          <a:xfrm rot="16200000">
            <a:off x="-27214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6"/>
          <a:stretch/>
        </p:blipFill>
        <p:spPr>
          <a:xfrm rot="16200000">
            <a:off x="81667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7526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6388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60960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22882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8603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3346320" y="5857920"/>
            <a:ext cx="6212160" cy="96372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1122240" y="165240"/>
            <a:ext cx="9996480" cy="1096920"/>
            <a:chOff x="512640" y="165240"/>
            <a:chExt cx="999648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999648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21525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666920" y="260280"/>
            <a:ext cx="9109080" cy="764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pc="-1">
                <a:solidFill>
                  <a:srgbClr val="0000FF"/>
                </a:solidFill>
                <a:latin typeface="Cambria"/>
                <a:ea typeface="Times New Roman"/>
              </a:rPr>
              <a:t>Đây là âm thanh gì?</a:t>
            </a:r>
            <a:endParaRPr lang="en-US" sz="44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21525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24099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9200" y="1555920"/>
                    <a:ext cx="171000" cy="91080"/>
                    <a:chOff x="9169200" y="1555920"/>
                    <a:chExt cx="171000" cy="9108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9200" y="1555920"/>
                      <a:ext cx="17100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8560" y="1568160"/>
                      <a:ext cx="1522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9560" y="1555920"/>
                    <a:ext cx="186480" cy="91080"/>
                    <a:chOff x="8809560" y="1555920"/>
                    <a:chExt cx="186480" cy="9108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9560" y="1555920"/>
                      <a:ext cx="18648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2160" y="156816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97080" y="1555920"/>
                    <a:ext cx="167400" cy="91080"/>
                    <a:chOff x="8497080" y="1555920"/>
                    <a:chExt cx="167400" cy="910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7080" y="1555920"/>
                      <a:ext cx="16740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6080" y="1568160"/>
                      <a:ext cx="14904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90360" y="1555920"/>
                    <a:ext cx="187560" cy="91080"/>
                    <a:chOff x="8190360" y="1555920"/>
                    <a:chExt cx="187560" cy="910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0360" y="1555920"/>
                      <a:ext cx="18756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202960" y="1568160"/>
                      <a:ext cx="16200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8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52680" y="1555920"/>
                    <a:ext cx="172800" cy="91080"/>
                    <a:chOff x="7852680" y="1555920"/>
                    <a:chExt cx="172800" cy="910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52680" y="1555920"/>
                      <a:ext cx="17280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61680" y="1568160"/>
                      <a:ext cx="1540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19680" y="1554840"/>
                    <a:ext cx="201600" cy="91800"/>
                    <a:chOff x="7519680" y="1554840"/>
                    <a:chExt cx="201600" cy="918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19680" y="1554840"/>
                      <a:ext cx="2016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33000" y="1567440"/>
                      <a:ext cx="1738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6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97840" y="1554840"/>
                    <a:ext cx="159480" cy="91800"/>
                    <a:chOff x="7197840" y="1554840"/>
                    <a:chExt cx="159480" cy="918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78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61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52600" y="1554840"/>
                    <a:ext cx="156240" cy="91800"/>
                    <a:chOff x="6852600" y="1554840"/>
                    <a:chExt cx="15624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2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2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51640" y="1554840"/>
                    <a:ext cx="191880" cy="91800"/>
                    <a:chOff x="6551640" y="1554840"/>
                    <a:chExt cx="1918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1640" y="1554840"/>
                      <a:ext cx="1918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6136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208920" y="1554840"/>
                    <a:ext cx="210600" cy="91800"/>
                    <a:chOff x="6208920" y="1554840"/>
                    <a:chExt cx="21060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08920" y="1554840"/>
                      <a:ext cx="2106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22240" y="1567440"/>
                      <a:ext cx="181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9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86720" y="1554840"/>
                    <a:ext cx="205920" cy="91800"/>
                    <a:chOff x="5886720" y="1554840"/>
                    <a:chExt cx="20592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86720" y="1554840"/>
                      <a:ext cx="205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6800" y="1567440"/>
                      <a:ext cx="183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186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608800" y="1554120"/>
                    <a:ext cx="208080" cy="92160"/>
                    <a:chOff x="5608800" y="1554120"/>
                    <a:chExt cx="208080" cy="921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4120"/>
                      <a:ext cx="20808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23200" y="1566360"/>
                      <a:ext cx="1796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568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305320" y="1554120"/>
                    <a:ext cx="190440" cy="92160"/>
                    <a:chOff x="5305320" y="1554120"/>
                    <a:chExt cx="190440" cy="921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5320" y="1554120"/>
                      <a:ext cx="19044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5760" y="1566360"/>
                      <a:ext cx="1695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592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83840" y="1554120"/>
                    <a:ext cx="174960" cy="92160"/>
                    <a:chOff x="4983840" y="1554120"/>
                    <a:chExt cx="174960" cy="921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3840" y="1554120"/>
                      <a:ext cx="17496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5720" y="1566360"/>
                      <a:ext cx="150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52280" y="1554120"/>
                    <a:ext cx="183600" cy="92160"/>
                    <a:chOff x="4652280" y="1554120"/>
                    <a:chExt cx="183600" cy="921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2280" y="1554120"/>
                      <a:ext cx="1836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62000" y="1566360"/>
                      <a:ext cx="1634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61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21440" y="1554120"/>
                    <a:ext cx="190800" cy="92160"/>
                    <a:chOff x="4321440" y="1554120"/>
                    <a:chExt cx="190800" cy="921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1440" y="1554120"/>
                      <a:ext cx="1908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34040" y="1566360"/>
                      <a:ext cx="1645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15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008960" y="1553400"/>
                    <a:ext cx="170280" cy="92880"/>
                    <a:chOff x="4008960" y="1553400"/>
                    <a:chExt cx="170280" cy="9288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08960" y="1553400"/>
                      <a:ext cx="1702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7960" y="1565640"/>
                      <a:ext cx="1515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3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58680" y="1553400"/>
                    <a:ext cx="193680" cy="92880"/>
                    <a:chOff x="3658680" y="1553400"/>
                    <a:chExt cx="193680" cy="9288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58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71280" y="1565640"/>
                      <a:ext cx="167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0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40080" y="1553400"/>
                    <a:ext cx="188280" cy="92880"/>
                    <a:chOff x="3340080" y="1553400"/>
                    <a:chExt cx="18828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0080" y="1553400"/>
                      <a:ext cx="1882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9800" y="1565640"/>
                      <a:ext cx="167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0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27960" y="1553400"/>
                    <a:ext cx="173520" cy="92880"/>
                    <a:chOff x="3027960" y="1553400"/>
                    <a:chExt cx="17352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27960" y="1553400"/>
                      <a:ext cx="173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9120" y="1565640"/>
                      <a:ext cx="149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9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710080" y="1553400"/>
                    <a:ext cx="167400" cy="92880"/>
                    <a:chOff x="2710080" y="1553400"/>
                    <a:chExt cx="16740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008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836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70960" y="1553400"/>
                    <a:ext cx="179640" cy="92880"/>
                    <a:chOff x="2370960" y="1553400"/>
                    <a:chExt cx="17964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0960" y="1553400"/>
                      <a:ext cx="179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82120" y="1565640"/>
                      <a:ext cx="155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27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7255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100394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6873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105538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5700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5700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27214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81667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60596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3"/>
          <p:cNvSpPr/>
          <p:nvPr/>
        </p:nvSpPr>
        <p:spPr>
          <a:xfrm>
            <a:off x="40242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104"/>
          <p:cNvSpPr/>
          <p:nvPr/>
        </p:nvSpPr>
        <p:spPr>
          <a:xfrm>
            <a:off x="30241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151" descr="Tưởng Dung - Mưa Quê Người Nhớ Mưa Quê Nhà. - THƯ VIỆN - Hội Ái Hữu Cựu Học  Sinh Ngô Quyền Biên Hòa"/>
          <p:cNvPicPr/>
          <p:nvPr/>
        </p:nvPicPr>
        <p:blipFill>
          <a:blip r:embed="rId16"/>
          <a:stretch/>
        </p:blipFill>
        <p:spPr>
          <a:xfrm>
            <a:off x="2404920" y="1484280"/>
            <a:ext cx="7634520" cy="4052880"/>
          </a:xfrm>
          <a:prstGeom prst="rect">
            <a:avLst/>
          </a:prstGeom>
          <a:ln w="0">
            <a:noFill/>
          </a:ln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C9205185-2E12-4ACF-BEF2-BBBA8AA9EA63}"/>
              </a:ext>
            </a:extLst>
          </p:cNvPr>
          <p:cNvSpPr/>
          <p:nvPr/>
        </p:nvSpPr>
        <p:spPr>
          <a:xfrm>
            <a:off x="1565861" y="444788"/>
            <a:ext cx="1871799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MƯ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</p:childTnLst>
        </p:cTn>
      </p:par>
    </p:tnLst>
    <p:bldLst>
      <p:bldP spid="20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889037-A752-4AD3-899F-3CD55CB179AD}:2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B3EEBE-9A1A-49FE-A31E-CA60BF72D080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</cp:revision>
  <dcterms:created xsi:type="dcterms:W3CDTF">2025-04-11T10:56:34Z</dcterms:created>
  <dcterms:modified xsi:type="dcterms:W3CDTF">2025-04-11T10:58:17Z</dcterms:modified>
</cp:coreProperties>
</file>