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3C354-CF8D-43CE-AB9E-17D517202E8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BBBF1-2AE0-45DE-86E6-F06D3737D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40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DF2D9-A0EF-9E30-A305-43616FE10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03CEB-CFE3-4C53-987F-7FE0E05CA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A54CF-8AD7-556B-040A-7A534EDB5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A9051-83EE-8F60-2980-152CE5A60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15E1A-D60E-8579-2E7C-E1C6642E4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2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0B70-3D94-40EE-799A-ECB2BBA99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8F8AA7-59B3-D389-AF3F-3AC064AE7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D0D67-5021-81AE-21B1-A203BE15D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ED8C4-91A7-DC56-C0FA-59B1CBACD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06813-336F-D7F3-177D-28B75227D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44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935683-00FC-2E6A-B85D-1967FC2EF6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DA2A00-A924-5D36-93A2-F975FE5F4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8BFC3-E6D4-B751-4CD8-843A0F2E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CCB73-D0CD-C423-B63A-D092316AF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84C5A-1549-C4A1-EE54-06A399734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1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3166B-2AEF-00C4-28C7-6A15E9172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20EBF-C589-4C64-B41E-F392AF0C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4AD13-F09A-BDE3-1CA1-421B1C5A3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472A7-F367-1D44-55BE-FB73098C3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3CDA1-41FB-AC7C-E968-2E711A21A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9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1B203-6968-825B-7795-AE2F69B8D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8FD4C-E2C7-53F6-A9A8-3D96A3FBB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5EF73-0C3F-F813-955E-B6223CDA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2D7C9-24B0-02BC-E567-D607AC5C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900F0-5374-3372-61F6-1520E9483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8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2366B-DC63-0957-35F9-A01FC77D8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9467B-1683-3EE1-DDF4-C5149C4D1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5B77E6-FA90-204B-C69F-AF9545959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B3AA6-401D-D860-0F8E-A0C0BE559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824C-065B-D7E0-87E4-8FB3534B9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907A9-39B1-AC43-6646-B1D39C4B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8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F1A86-C247-3F89-1779-0A30C642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14926-7BF0-7E34-8E54-F97445EC2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50D86-D82C-811A-974A-DF9D810301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F5DA63-6627-C810-0D7D-160A8EBAE7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C4B97D-6229-34DC-A37C-F4E8566587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C40C38-30AF-8CE3-A10F-06F9E5E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A80304-CB22-18F0-4710-38BB5703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B38DE-EC6D-C120-87C4-10E7E8B3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6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B89DE-7E47-AFE1-B174-CFC9DE552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EF7075-057A-35C0-9461-03FE3399A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73DF6E-B5ED-799D-377E-E772E629C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414C2-2944-1999-5860-44945A73D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2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6D9F26-CFF9-A45E-80A6-400405B6D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C5B2D-FA60-26CA-64B4-F22863DE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07A0C-5A84-2EFB-9DD9-B55D33805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0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9C30-A9A5-0461-47F8-3295D1996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CB044-54A0-85F6-5FCF-5C302B25C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F97067-DAC3-6B42-C3C2-A950F8677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C04D4-47E1-6489-4601-9DFCFDBEA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497CC-11AE-9E38-6954-34139061F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830D7-4293-B41C-50EF-217727CB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75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D85A8-662E-DB32-854D-AFDE49801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14503F-FCD9-C1E3-D949-14C2CCC6E1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F2D4B-3911-DA1D-4500-CD697F0A1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3E273-A2A9-F5F8-3662-1BD1C1BA9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F6E7B-E79D-0BAD-86E6-2E6A87F68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C9E337-6F0F-A74F-2F5C-5B8F4F5BF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1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E2F6AE-3DB0-B024-6A13-36F982D9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21871-0172-61D5-7DB3-6D03114A0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58071-24FD-35E3-DB9B-D5EF3F576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0D3AF-62A1-0061-0FD9-28C7CC1B8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E5F8B-E13F-B6AD-6DC7-F8DC25456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9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9" descr="Kết quả hình ảnh cho nền powerpoint đẹp"/>
          <p:cNvPicPr/>
          <p:nvPr/>
        </p:nvPicPr>
        <p:blipFill>
          <a:blip r:embed="rId3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8" name="Rectangle 5"/>
          <p:cNvSpPr/>
          <p:nvPr/>
        </p:nvSpPr>
        <p:spPr>
          <a:xfrm>
            <a:off x="4667160" y="642960"/>
            <a:ext cx="3483000" cy="87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000" b="1" spc="-1" dirty="0">
                <a:solidFill>
                  <a:srgbClr val="C00000"/>
                </a:solidFill>
                <a:latin typeface="Times New Roman"/>
                <a:ea typeface="Times New Roman"/>
              </a:rPr>
              <a:t>ÂM NHẠC</a:t>
            </a:r>
            <a:endParaRPr lang="en-US" sz="5000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Rectangle 6"/>
          <p:cNvSpPr/>
          <p:nvPr/>
        </p:nvSpPr>
        <p:spPr>
          <a:xfrm>
            <a:off x="1666920" y="2143080"/>
            <a:ext cx="9001080" cy="186992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buClr>
                <a:srgbClr val="1713CB"/>
              </a:buClr>
              <a:buFont typeface="Times New Roman"/>
              <a:buChar char="-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9600" b="1" spc="-1" dirty="0">
                <a:solidFill>
                  <a:srgbClr val="1713CB"/>
                </a:solidFill>
                <a:latin typeface="Times New Roman"/>
                <a:ea typeface="Times New Roman"/>
              </a:rPr>
              <a:t>KHỞI ĐỘNG</a:t>
            </a:r>
            <a:r>
              <a:rPr lang="en-US" sz="5400" b="1" i="1" spc="-1" dirty="0">
                <a:solidFill>
                  <a:srgbClr val="1713CB"/>
                </a:solidFill>
                <a:latin typeface="Times New Roman"/>
                <a:ea typeface="Times New Roman"/>
              </a:rPr>
              <a:t>                                </a:t>
            </a:r>
            <a:endParaRPr lang="en-US" sz="5400" spc="-1" dirty="0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60" name="Picture 4" descr="pcp_download_120"/>
          <p:cNvPicPr/>
          <p:nvPr/>
        </p:nvPicPr>
        <p:blipFill>
          <a:blip r:embed="rId4"/>
          <a:stretch/>
        </p:blipFill>
        <p:spPr>
          <a:xfrm>
            <a:off x="2495640" y="4643280"/>
            <a:ext cx="834840" cy="171468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14" descr="AG00130_"/>
          <p:cNvPicPr/>
          <p:nvPr/>
        </p:nvPicPr>
        <p:blipFill>
          <a:blip r:embed="rId5"/>
          <a:stretch/>
        </p:blipFill>
        <p:spPr>
          <a:xfrm rot="14504400">
            <a:off x="7078440" y="5034960"/>
            <a:ext cx="741240" cy="766800"/>
          </a:xfrm>
          <a:prstGeom prst="rect">
            <a:avLst/>
          </a:prstGeom>
          <a:ln w="0">
            <a:noFill/>
          </a:ln>
        </p:spPr>
      </p:pic>
      <p:pic>
        <p:nvPicPr>
          <p:cNvPr id="62" name="Picture 8" descr="000o"/>
          <p:cNvPicPr/>
          <p:nvPr/>
        </p:nvPicPr>
        <p:blipFill>
          <a:blip r:embed="rId6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63" name="Picture 9" descr="000o"/>
          <p:cNvPicPr/>
          <p:nvPr/>
        </p:nvPicPr>
        <p:blipFill>
          <a:blip r:embed="rId6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64" name="Picture 10" descr="000o"/>
          <p:cNvPicPr/>
          <p:nvPr/>
        </p:nvPicPr>
        <p:blipFill>
          <a:blip r:embed="rId6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65" name="Picture 11" descr="000o"/>
          <p:cNvPicPr/>
          <p:nvPr/>
        </p:nvPicPr>
        <p:blipFill>
          <a:blip r:embed="rId6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0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V.A – Đàn Gà Con (mp3cut.net).mp3"/>
          <p:cNvPicPr/>
          <p:nvPr/>
        </p:nvPicPr>
        <p:blipFill>
          <a:blip r:embed="rId3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61" name="Sang Xuan Doc Tau dan tranh - Linh Thao (mp3cut.net).mp3"/>
          <p:cNvPicPr/>
          <p:nvPr/>
        </p:nvPicPr>
        <p:blipFill>
          <a:blip r:embed="rId4"/>
          <a:stretch/>
        </p:blipFill>
        <p:spPr>
          <a:xfrm>
            <a:off x="5638800" y="1047600"/>
            <a:ext cx="1066680" cy="811440"/>
          </a:xfrm>
          <a:prstGeom prst="rect">
            <a:avLst/>
          </a:prstGeom>
          <a:ln w="0">
            <a:noFill/>
          </a:ln>
        </p:spPr>
      </p:pic>
      <p:pic>
        <p:nvPicPr>
          <p:cNvPr id="62" name="Picture 14"/>
          <p:cNvPicPr/>
          <p:nvPr/>
        </p:nvPicPr>
        <p:blipFill>
          <a:blip r:embed="rId5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63" name="Rectangle 63"/>
          <p:cNvSpPr/>
          <p:nvPr/>
        </p:nvSpPr>
        <p:spPr>
          <a:xfrm rot="5400000">
            <a:off x="2288280" y="54507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5" name="Group 5"/>
          <p:cNvPicPr/>
          <p:nvPr/>
        </p:nvPicPr>
        <p:blipFill>
          <a:blip r:embed="rId6"/>
          <a:stretch/>
        </p:blipFill>
        <p:spPr>
          <a:xfrm>
            <a:off x="3346320" y="5919840"/>
            <a:ext cx="6212160" cy="772920"/>
          </a:xfrm>
          <a:prstGeom prst="rect">
            <a:avLst/>
          </a:prstGeom>
          <a:ln w="0">
            <a:noFill/>
          </a:ln>
        </p:spPr>
      </p:pic>
      <p:grpSp>
        <p:nvGrpSpPr>
          <p:cNvPr id="66" name="AutoShape 17"/>
          <p:cNvGrpSpPr/>
          <p:nvPr/>
        </p:nvGrpSpPr>
        <p:grpSpPr>
          <a:xfrm>
            <a:off x="1152480" y="-49320"/>
            <a:ext cx="9996480" cy="1384560"/>
            <a:chOff x="542880" y="-49320"/>
            <a:chExt cx="9996480" cy="1384560"/>
          </a:xfrm>
        </p:grpSpPr>
        <p:pic>
          <p:nvPicPr>
            <p:cNvPr id="67" name="AutoShape 17"/>
            <p:cNvPicPr/>
            <p:nvPr/>
          </p:nvPicPr>
          <p:blipFill>
            <a:blip r:embed="rId7"/>
            <a:stretch/>
          </p:blipFill>
          <p:spPr>
            <a:xfrm>
              <a:off x="542880" y="-49320"/>
              <a:ext cx="9996480" cy="138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8" name="Freeform 67"/>
            <p:cNvSpPr/>
            <p:nvPr/>
          </p:nvSpPr>
          <p:spPr>
            <a:xfrm>
              <a:off x="806400" y="177840"/>
              <a:ext cx="9469440" cy="85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69" name="Group 27"/>
          <p:cNvGrpSpPr/>
          <p:nvPr/>
        </p:nvGrpSpPr>
        <p:grpSpPr>
          <a:xfrm>
            <a:off x="2152560" y="5848200"/>
            <a:ext cx="1190880" cy="930240"/>
            <a:chOff x="1542960" y="5848200"/>
            <a:chExt cx="1190880" cy="930240"/>
          </a:xfrm>
        </p:grpSpPr>
        <p:sp>
          <p:nvSpPr>
            <p:cNvPr id="70" name="AutoShape 28"/>
            <p:cNvSpPr/>
            <p:nvPr/>
          </p:nvSpPr>
          <p:spPr>
            <a:xfrm rot="16200000">
              <a:off x="1525320" y="628956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" name="AutoShape 29"/>
            <p:cNvSpPr/>
            <p:nvPr/>
          </p:nvSpPr>
          <p:spPr>
            <a:xfrm rot="5400000">
              <a:off x="2593800" y="62719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" name="AutoShape 30"/>
            <p:cNvSpPr/>
            <p:nvPr/>
          </p:nvSpPr>
          <p:spPr>
            <a:xfrm rot="10800000">
              <a:off x="2048040" y="6673680"/>
              <a:ext cx="180720" cy="104760"/>
            </a:xfrm>
            <a:custGeom>
              <a:avLst/>
              <a:gdLst/>
              <a:ahLst/>
              <a:cxnLst/>
              <a:rect l="0" t="0" r="r" b="b"/>
              <a:pathLst>
                <a:path w="504" h="293">
                  <a:moveTo>
                    <a:pt x="382" y="292"/>
                  </a:moveTo>
                  <a:lnTo>
                    <a:pt x="382" y="292"/>
                  </a:lnTo>
                  <a:lnTo>
                    <a:pt x="503" y="292"/>
                  </a:lnTo>
                  <a:lnTo>
                    <a:pt x="252" y="0"/>
                  </a:lnTo>
                  <a:lnTo>
                    <a:pt x="0" y="292"/>
                  </a:lnTo>
                  <a:lnTo>
                    <a:pt x="122" y="292"/>
                  </a:lnTo>
                  <a:lnTo>
                    <a:pt x="122" y="292"/>
                  </a:lnTo>
                  <a:lnTo>
                    <a:pt x="382" y="292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" name="Oval 31"/>
            <p:cNvSpPr/>
            <p:nvPr/>
          </p:nvSpPr>
          <p:spPr>
            <a:xfrm>
              <a:off x="1664640" y="5848200"/>
              <a:ext cx="955080" cy="82548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4" name="Oval 32"/>
            <p:cNvSpPr/>
            <p:nvPr/>
          </p:nvSpPr>
          <p:spPr>
            <a:xfrm>
              <a:off x="1719000" y="5894640"/>
              <a:ext cx="845640" cy="73080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" name="Oval 33"/>
            <p:cNvSpPr/>
            <p:nvPr/>
          </p:nvSpPr>
          <p:spPr>
            <a:xfrm>
              <a:off x="1769760" y="5938560"/>
              <a:ext cx="25884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" name="Oval 34"/>
            <p:cNvSpPr/>
            <p:nvPr/>
          </p:nvSpPr>
          <p:spPr>
            <a:xfrm>
              <a:off x="1768680" y="5937840"/>
              <a:ext cx="259200" cy="51984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Oval 35"/>
            <p:cNvSpPr/>
            <p:nvPr/>
          </p:nvSpPr>
          <p:spPr>
            <a:xfrm>
              <a:off x="1818000" y="597996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" name="Oval 36"/>
            <p:cNvSpPr/>
            <p:nvPr/>
          </p:nvSpPr>
          <p:spPr>
            <a:xfrm>
              <a:off x="1818000" y="5980320"/>
              <a:ext cx="648000" cy="51984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9" name="Text Box 26"/>
          <p:cNvSpPr/>
          <p:nvPr/>
        </p:nvSpPr>
        <p:spPr>
          <a:xfrm>
            <a:off x="1524000" y="344520"/>
            <a:ext cx="910908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pc="-1">
                <a:solidFill>
                  <a:srgbClr val="0000FF"/>
                </a:solidFill>
                <a:latin typeface="Cambria"/>
                <a:ea typeface="Times New Roman"/>
              </a:rPr>
              <a:t>TRÒ CHƠI </a:t>
            </a:r>
            <a:r>
              <a:rPr lang="en-US" sz="3600" b="1" spc="-1">
                <a:solidFill>
                  <a:srgbClr val="FF0000"/>
                </a:solidFill>
                <a:latin typeface="Cambria"/>
                <a:ea typeface="Times New Roman"/>
              </a:rPr>
              <a:t>“BỐN MÙA”</a:t>
            </a:r>
            <a:endParaRPr lang="en-US" sz="36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0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1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82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83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84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85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86" name="Freeform 149"/>
                  <p:cNvGrpSpPr/>
                  <p:nvPr/>
                </p:nvGrpSpPr>
                <p:grpSpPr>
                  <a:xfrm>
                    <a:off x="9176760" y="1552320"/>
                    <a:ext cx="176040" cy="94680"/>
                    <a:chOff x="9176760" y="1552320"/>
                    <a:chExt cx="176040" cy="94680"/>
                  </a:xfrm>
                </p:grpSpPr>
                <p:pic>
                  <p:nvPicPr>
                    <p:cNvPr id="8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9176760" y="1552320"/>
                      <a:ext cx="17604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88" name="Freeform 87"/>
                    <p:cNvSpPr/>
                    <p:nvPr/>
                  </p:nvSpPr>
                  <p:spPr>
                    <a:xfrm>
                      <a:off x="9186480" y="1565280"/>
                      <a:ext cx="15696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89" name="Freeform 191"/>
                  <p:cNvSpPr/>
                  <p:nvPr/>
                </p:nvSpPr>
                <p:spPr>
                  <a:xfrm>
                    <a:off x="890316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0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91" name="Freeform 149"/>
                  <p:cNvGrpSpPr/>
                  <p:nvPr/>
                </p:nvGrpSpPr>
                <p:grpSpPr>
                  <a:xfrm>
                    <a:off x="8816040" y="1552320"/>
                    <a:ext cx="181080" cy="94680"/>
                    <a:chOff x="8816040" y="1552320"/>
                    <a:chExt cx="181080" cy="94680"/>
                  </a:xfrm>
                </p:grpSpPr>
                <p:pic>
                  <p:nvPicPr>
                    <p:cNvPr id="9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8816040" y="1552320"/>
                      <a:ext cx="18108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3" name="Freeform 92"/>
                    <p:cNvSpPr/>
                    <p:nvPr/>
                  </p:nvSpPr>
                  <p:spPr>
                    <a:xfrm>
                      <a:off x="8828280" y="1565280"/>
                      <a:ext cx="1562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4" name="Freeform 191"/>
                  <p:cNvSpPr/>
                  <p:nvPr/>
                </p:nvSpPr>
                <p:spPr>
                  <a:xfrm>
                    <a:off x="8579160" y="1296720"/>
                    <a:ext cx="45864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5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96" name="Freeform 149"/>
                  <p:cNvGrpSpPr/>
                  <p:nvPr/>
                </p:nvGrpSpPr>
                <p:grpSpPr>
                  <a:xfrm>
                    <a:off x="8509680" y="1552320"/>
                    <a:ext cx="167400" cy="94680"/>
                    <a:chOff x="8509680" y="1552320"/>
                    <a:chExt cx="167400" cy="94680"/>
                  </a:xfrm>
                </p:grpSpPr>
                <p:pic>
                  <p:nvPicPr>
                    <p:cNvPr id="9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8509680" y="1552320"/>
                      <a:ext cx="1674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8" name="Freeform 97"/>
                    <p:cNvSpPr/>
                    <p:nvPr/>
                  </p:nvSpPr>
                  <p:spPr>
                    <a:xfrm>
                      <a:off x="8518680" y="1565280"/>
                      <a:ext cx="1490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9" name="Freeform 191"/>
                  <p:cNvSpPr/>
                  <p:nvPr/>
                </p:nvSpPr>
                <p:spPr>
                  <a:xfrm>
                    <a:off x="824940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0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101" name="Freeform 149"/>
                  <p:cNvGrpSpPr/>
                  <p:nvPr/>
                </p:nvGrpSpPr>
                <p:grpSpPr>
                  <a:xfrm>
                    <a:off x="8195760" y="1552320"/>
                    <a:ext cx="182160" cy="94680"/>
                    <a:chOff x="8195760" y="1552320"/>
                    <a:chExt cx="182160" cy="94680"/>
                  </a:xfrm>
                </p:grpSpPr>
                <p:pic>
                  <p:nvPicPr>
                    <p:cNvPr id="10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8195760" y="1552320"/>
                      <a:ext cx="18216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3" name="Freeform 102"/>
                    <p:cNvSpPr/>
                    <p:nvPr/>
                  </p:nvSpPr>
                  <p:spPr>
                    <a:xfrm>
                      <a:off x="8208000" y="1565280"/>
                      <a:ext cx="15732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4" name="Freeform 191"/>
                  <p:cNvSpPr/>
                  <p:nvPr/>
                </p:nvSpPr>
                <p:spPr>
                  <a:xfrm>
                    <a:off x="7922160" y="1296720"/>
                    <a:ext cx="43560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5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106" name="Freeform 149"/>
                  <p:cNvGrpSpPr/>
                  <p:nvPr/>
                </p:nvGrpSpPr>
                <p:grpSpPr>
                  <a:xfrm>
                    <a:off x="7866000" y="1552320"/>
                    <a:ext cx="172800" cy="94680"/>
                    <a:chOff x="7866000" y="1552320"/>
                    <a:chExt cx="172800" cy="94680"/>
                  </a:xfrm>
                </p:grpSpPr>
                <p:pic>
                  <p:nvPicPr>
                    <p:cNvPr id="10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7866000" y="1552320"/>
                      <a:ext cx="1728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8" name="Freeform 107"/>
                    <p:cNvSpPr/>
                    <p:nvPr/>
                  </p:nvSpPr>
                  <p:spPr>
                    <a:xfrm>
                      <a:off x="7875000" y="1565280"/>
                      <a:ext cx="15408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9" name="Freeform 191"/>
                  <p:cNvSpPr/>
                  <p:nvPr/>
                </p:nvSpPr>
                <p:spPr>
                  <a:xfrm>
                    <a:off x="759852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0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111" name="Freeform 149"/>
                  <p:cNvGrpSpPr/>
                  <p:nvPr/>
                </p:nvGrpSpPr>
                <p:grpSpPr>
                  <a:xfrm>
                    <a:off x="7526160" y="1554840"/>
                    <a:ext cx="195120" cy="91800"/>
                    <a:chOff x="7526160" y="1554840"/>
                    <a:chExt cx="195120" cy="91800"/>
                  </a:xfrm>
                </p:grpSpPr>
                <p:pic>
                  <p:nvPicPr>
                    <p:cNvPr id="11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7526160" y="1554840"/>
                      <a:ext cx="19512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3" name="Freeform 112"/>
                    <p:cNvSpPr/>
                    <p:nvPr/>
                  </p:nvSpPr>
                  <p:spPr>
                    <a:xfrm>
                      <a:off x="7539120" y="1567440"/>
                      <a:ext cx="168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4" name="Freeform 191"/>
                  <p:cNvSpPr/>
                  <p:nvPr/>
                </p:nvSpPr>
                <p:spPr>
                  <a:xfrm>
                    <a:off x="7265520" y="1293840"/>
                    <a:ext cx="41328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5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116" name="Freeform 149"/>
                  <p:cNvGrpSpPr/>
                  <p:nvPr/>
                </p:nvGrpSpPr>
                <p:grpSpPr>
                  <a:xfrm>
                    <a:off x="7209720" y="1554840"/>
                    <a:ext cx="159480" cy="91800"/>
                    <a:chOff x="7209720" y="1554840"/>
                    <a:chExt cx="159480" cy="91800"/>
                  </a:xfrm>
                </p:grpSpPr>
                <p:pic>
                  <p:nvPicPr>
                    <p:cNvPr id="11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7209720" y="1554840"/>
                      <a:ext cx="1594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8" name="Freeform 117"/>
                    <p:cNvSpPr/>
                    <p:nvPr/>
                  </p:nvSpPr>
                  <p:spPr>
                    <a:xfrm>
                      <a:off x="7218000" y="1567440"/>
                      <a:ext cx="1422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9" name="Freeform 191"/>
                  <p:cNvSpPr/>
                  <p:nvPr/>
                </p:nvSpPr>
                <p:spPr>
                  <a:xfrm>
                    <a:off x="6938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0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121" name="Freeform 149"/>
                  <p:cNvGrpSpPr/>
                  <p:nvPr/>
                </p:nvGrpSpPr>
                <p:grpSpPr>
                  <a:xfrm>
                    <a:off x="6864120" y="1554840"/>
                    <a:ext cx="156240" cy="91800"/>
                    <a:chOff x="6864120" y="1554840"/>
                    <a:chExt cx="156240" cy="91800"/>
                  </a:xfrm>
                </p:grpSpPr>
                <p:pic>
                  <p:nvPicPr>
                    <p:cNvPr id="12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6864120" y="1554840"/>
                      <a:ext cx="1562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3" name="Freeform 122"/>
                    <p:cNvSpPr/>
                    <p:nvPr/>
                  </p:nvSpPr>
                  <p:spPr>
                    <a:xfrm>
                      <a:off x="6874200" y="1567440"/>
                      <a:ext cx="1350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4" name="Freeform 191"/>
                  <p:cNvSpPr/>
                  <p:nvPr/>
                </p:nvSpPr>
                <p:spPr>
                  <a:xfrm>
                    <a:off x="6614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5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126" name="Freeform 149"/>
                  <p:cNvGrpSpPr/>
                  <p:nvPr/>
                </p:nvGrpSpPr>
                <p:grpSpPr>
                  <a:xfrm>
                    <a:off x="6563160" y="1554840"/>
                    <a:ext cx="180360" cy="91800"/>
                    <a:chOff x="6563160" y="1554840"/>
                    <a:chExt cx="180360" cy="91800"/>
                  </a:xfrm>
                </p:grpSpPr>
                <p:pic>
                  <p:nvPicPr>
                    <p:cNvPr id="12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563160" y="1554840"/>
                      <a:ext cx="1803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8" name="Freeform 127"/>
                    <p:cNvSpPr/>
                    <p:nvPr/>
                  </p:nvSpPr>
                  <p:spPr>
                    <a:xfrm>
                      <a:off x="6572160" y="1567440"/>
                      <a:ext cx="16056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9" name="Freeform 191"/>
                  <p:cNvSpPr/>
                  <p:nvPr/>
                </p:nvSpPr>
                <p:spPr>
                  <a:xfrm>
                    <a:off x="6287760" y="1293840"/>
                    <a:ext cx="4280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0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131" name="Freeform 149"/>
                  <p:cNvGrpSpPr/>
                  <p:nvPr/>
                </p:nvGrpSpPr>
                <p:grpSpPr>
                  <a:xfrm>
                    <a:off x="6215760" y="1554840"/>
                    <a:ext cx="203760" cy="91800"/>
                    <a:chOff x="6215760" y="1554840"/>
                    <a:chExt cx="203760" cy="91800"/>
                  </a:xfrm>
                </p:grpSpPr>
                <p:pic>
                  <p:nvPicPr>
                    <p:cNvPr id="132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6215760" y="1554840"/>
                      <a:ext cx="2037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3" name="Freeform 132"/>
                    <p:cNvSpPr/>
                    <p:nvPr/>
                  </p:nvSpPr>
                  <p:spPr>
                    <a:xfrm>
                      <a:off x="6228720" y="1567440"/>
                      <a:ext cx="1756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4" name="Freeform 191"/>
                  <p:cNvSpPr/>
                  <p:nvPr/>
                </p:nvSpPr>
                <p:spPr>
                  <a:xfrm>
                    <a:off x="5963760" y="1293840"/>
                    <a:ext cx="434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5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136" name="Freeform 149"/>
                  <p:cNvGrpSpPr/>
                  <p:nvPr/>
                </p:nvGrpSpPr>
                <p:grpSpPr>
                  <a:xfrm>
                    <a:off x="5893560" y="1554840"/>
                    <a:ext cx="199080" cy="91800"/>
                    <a:chOff x="5893560" y="1554840"/>
                    <a:chExt cx="199080" cy="91800"/>
                  </a:xfrm>
                </p:grpSpPr>
                <p:pic>
                  <p:nvPicPr>
                    <p:cNvPr id="137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893560" y="1554840"/>
                      <a:ext cx="1990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8" name="Freeform 137"/>
                    <p:cNvSpPr/>
                    <p:nvPr/>
                  </p:nvSpPr>
                  <p:spPr>
                    <a:xfrm>
                      <a:off x="5903280" y="1567440"/>
                      <a:ext cx="177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9" name="Freeform 191"/>
                  <p:cNvSpPr/>
                  <p:nvPr/>
                </p:nvSpPr>
                <p:spPr>
                  <a:xfrm>
                    <a:off x="5636880" y="1293840"/>
                    <a:ext cx="389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140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141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142" name="Freeform 149"/>
                  <p:cNvGrpSpPr/>
                  <p:nvPr/>
                </p:nvGrpSpPr>
                <p:grpSpPr>
                  <a:xfrm>
                    <a:off x="5608800" y="1550520"/>
                    <a:ext cx="208080" cy="95760"/>
                    <a:chOff x="5608800" y="1550520"/>
                    <a:chExt cx="208080" cy="95760"/>
                  </a:xfrm>
                </p:grpSpPr>
                <p:pic>
                  <p:nvPicPr>
                    <p:cNvPr id="14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5608800" y="1550520"/>
                      <a:ext cx="2080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4" name="Freeform 143"/>
                    <p:cNvSpPr/>
                    <p:nvPr/>
                  </p:nvSpPr>
                  <p:spPr>
                    <a:xfrm>
                      <a:off x="5623200" y="1563120"/>
                      <a:ext cx="1796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5" name="Freeform 191"/>
                  <p:cNvSpPr/>
                  <p:nvPr/>
                </p:nvSpPr>
                <p:spPr>
                  <a:xfrm>
                    <a:off x="5361120" y="1296360"/>
                    <a:ext cx="4305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46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147" name="Freeform 149"/>
                  <p:cNvGrpSpPr/>
                  <p:nvPr/>
                </p:nvGrpSpPr>
                <p:grpSpPr>
                  <a:xfrm>
                    <a:off x="5311080" y="1550520"/>
                    <a:ext cx="184680" cy="95760"/>
                    <a:chOff x="5311080" y="1550520"/>
                    <a:chExt cx="184680" cy="95760"/>
                  </a:xfrm>
                </p:grpSpPr>
                <p:pic>
                  <p:nvPicPr>
                    <p:cNvPr id="14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311080" y="1550520"/>
                      <a:ext cx="1846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9" name="Freeform 148"/>
                    <p:cNvSpPr/>
                    <p:nvPr/>
                  </p:nvSpPr>
                  <p:spPr>
                    <a:xfrm>
                      <a:off x="5321160" y="1563120"/>
                      <a:ext cx="1645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0" name="Freeform 191"/>
                  <p:cNvSpPr/>
                  <p:nvPr/>
                </p:nvSpPr>
                <p:spPr>
                  <a:xfrm>
                    <a:off x="5037120" y="1296360"/>
                    <a:ext cx="37404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1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152" name="Freeform 149"/>
                  <p:cNvGrpSpPr/>
                  <p:nvPr/>
                </p:nvGrpSpPr>
                <p:grpSpPr>
                  <a:xfrm>
                    <a:off x="4991400" y="1550520"/>
                    <a:ext cx="171720" cy="95760"/>
                    <a:chOff x="4991400" y="1550520"/>
                    <a:chExt cx="171720" cy="95760"/>
                  </a:xfrm>
                </p:grpSpPr>
                <p:pic>
                  <p:nvPicPr>
                    <p:cNvPr id="15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4991400" y="1550520"/>
                      <a:ext cx="17172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4" name="Freeform 153"/>
                    <p:cNvSpPr/>
                    <p:nvPr/>
                  </p:nvSpPr>
                  <p:spPr>
                    <a:xfrm>
                      <a:off x="5002920" y="1563120"/>
                      <a:ext cx="1483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5" name="Freeform 191"/>
                  <p:cNvSpPr/>
                  <p:nvPr/>
                </p:nvSpPr>
                <p:spPr>
                  <a:xfrm>
                    <a:off x="4707360" y="1296360"/>
                    <a:ext cx="44748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6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157" name="Freeform 149"/>
                  <p:cNvGrpSpPr/>
                  <p:nvPr/>
                </p:nvGrpSpPr>
                <p:grpSpPr>
                  <a:xfrm>
                    <a:off x="4658040" y="1550520"/>
                    <a:ext cx="177840" cy="95760"/>
                    <a:chOff x="4658040" y="1550520"/>
                    <a:chExt cx="177840" cy="95760"/>
                  </a:xfrm>
                </p:grpSpPr>
                <p:pic>
                  <p:nvPicPr>
                    <p:cNvPr id="15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658040" y="1550520"/>
                      <a:ext cx="17784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9" name="Freeform 158"/>
                    <p:cNvSpPr/>
                    <p:nvPr/>
                  </p:nvSpPr>
                  <p:spPr>
                    <a:xfrm>
                      <a:off x="4667400" y="1563120"/>
                      <a:ext cx="15840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0" name="Freeform 191"/>
                  <p:cNvSpPr/>
                  <p:nvPr/>
                </p:nvSpPr>
                <p:spPr>
                  <a:xfrm>
                    <a:off x="4380120" y="1296360"/>
                    <a:ext cx="40392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1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162" name="Freeform 149"/>
                  <p:cNvGrpSpPr/>
                  <p:nvPr/>
                </p:nvGrpSpPr>
                <p:grpSpPr>
                  <a:xfrm>
                    <a:off x="4326840" y="1550520"/>
                    <a:ext cx="185400" cy="95760"/>
                    <a:chOff x="4326840" y="1550520"/>
                    <a:chExt cx="185400" cy="95760"/>
                  </a:xfrm>
                </p:grpSpPr>
                <p:pic>
                  <p:nvPicPr>
                    <p:cNvPr id="16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4326840" y="1550520"/>
                      <a:ext cx="18540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4" name="Freeform 163"/>
                    <p:cNvSpPr/>
                    <p:nvPr/>
                  </p:nvSpPr>
                  <p:spPr>
                    <a:xfrm>
                      <a:off x="4339080" y="1563120"/>
                      <a:ext cx="1598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5" name="Freeform 191"/>
                  <p:cNvSpPr/>
                  <p:nvPr/>
                </p:nvSpPr>
                <p:spPr>
                  <a:xfrm>
                    <a:off x="4056480" y="1296360"/>
                    <a:ext cx="4089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6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167" name="Freeform 149"/>
                  <p:cNvGrpSpPr/>
                  <p:nvPr/>
                </p:nvGrpSpPr>
                <p:grpSpPr>
                  <a:xfrm>
                    <a:off x="4013640" y="1553400"/>
                    <a:ext cx="165600" cy="92880"/>
                    <a:chOff x="4013640" y="1553400"/>
                    <a:chExt cx="165600" cy="92880"/>
                  </a:xfrm>
                </p:grpSpPr>
                <p:pic>
                  <p:nvPicPr>
                    <p:cNvPr id="16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013640" y="1553400"/>
                      <a:ext cx="165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9" name="Freeform 168"/>
                    <p:cNvSpPr/>
                    <p:nvPr/>
                  </p:nvSpPr>
                  <p:spPr>
                    <a:xfrm>
                      <a:off x="4022280" y="1565640"/>
                      <a:ext cx="1476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0" name="Freeform 191"/>
                  <p:cNvSpPr/>
                  <p:nvPr/>
                </p:nvSpPr>
                <p:spPr>
                  <a:xfrm>
                    <a:off x="3723480" y="1293840"/>
                    <a:ext cx="3628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1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172" name="Freeform 149"/>
                  <p:cNvGrpSpPr/>
                  <p:nvPr/>
                </p:nvGrpSpPr>
                <p:grpSpPr>
                  <a:xfrm>
                    <a:off x="3664800" y="1553400"/>
                    <a:ext cx="187560" cy="92880"/>
                    <a:chOff x="3664800" y="1553400"/>
                    <a:chExt cx="187560" cy="92880"/>
                  </a:xfrm>
                </p:grpSpPr>
                <p:pic>
                  <p:nvPicPr>
                    <p:cNvPr id="17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3664800" y="1553400"/>
                      <a:ext cx="1875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4" name="Freeform 173"/>
                    <p:cNvSpPr/>
                    <p:nvPr/>
                  </p:nvSpPr>
                  <p:spPr>
                    <a:xfrm>
                      <a:off x="3677040" y="1565640"/>
                      <a:ext cx="1620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5" name="Freeform 191"/>
                  <p:cNvSpPr/>
                  <p:nvPr/>
                </p:nvSpPr>
                <p:spPr>
                  <a:xfrm>
                    <a:off x="3396600" y="1293840"/>
                    <a:ext cx="3880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6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177" name="Freeform 149"/>
                  <p:cNvGrpSpPr/>
                  <p:nvPr/>
                </p:nvGrpSpPr>
                <p:grpSpPr>
                  <a:xfrm>
                    <a:off x="3345840" y="1553400"/>
                    <a:ext cx="182520" cy="92880"/>
                    <a:chOff x="3345840" y="1553400"/>
                    <a:chExt cx="182520" cy="92880"/>
                  </a:xfrm>
                </p:grpSpPr>
                <p:pic>
                  <p:nvPicPr>
                    <p:cNvPr id="17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345840" y="1553400"/>
                      <a:ext cx="182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9" name="Freeform 178"/>
                    <p:cNvSpPr/>
                    <p:nvPr/>
                  </p:nvSpPr>
                  <p:spPr>
                    <a:xfrm>
                      <a:off x="3355200" y="1565640"/>
                      <a:ext cx="1627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0" name="Freeform 191"/>
                  <p:cNvSpPr/>
                  <p:nvPr/>
                </p:nvSpPr>
                <p:spPr>
                  <a:xfrm>
                    <a:off x="3072600" y="1293840"/>
                    <a:ext cx="3978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1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182" name="Freeform 149"/>
                  <p:cNvGrpSpPr/>
                  <p:nvPr/>
                </p:nvGrpSpPr>
                <p:grpSpPr>
                  <a:xfrm>
                    <a:off x="3036960" y="1553400"/>
                    <a:ext cx="164520" cy="92880"/>
                    <a:chOff x="3036960" y="1553400"/>
                    <a:chExt cx="164520" cy="92880"/>
                  </a:xfrm>
                </p:grpSpPr>
                <p:pic>
                  <p:nvPicPr>
                    <p:cNvPr id="18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3036960" y="1553400"/>
                      <a:ext cx="164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4" name="Freeform 183"/>
                    <p:cNvSpPr/>
                    <p:nvPr/>
                  </p:nvSpPr>
                  <p:spPr>
                    <a:xfrm>
                      <a:off x="3047400" y="1565640"/>
                      <a:ext cx="1418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5" name="Freeform 191"/>
                  <p:cNvSpPr/>
                  <p:nvPr/>
                </p:nvSpPr>
                <p:spPr>
                  <a:xfrm>
                    <a:off x="2745720" y="1293840"/>
                    <a:ext cx="4284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6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187" name="Freeform 149"/>
                  <p:cNvGrpSpPr/>
                  <p:nvPr/>
                </p:nvGrpSpPr>
                <p:grpSpPr>
                  <a:xfrm>
                    <a:off x="2719080" y="1553400"/>
                    <a:ext cx="158400" cy="92880"/>
                    <a:chOff x="2719080" y="1553400"/>
                    <a:chExt cx="158400" cy="92880"/>
                  </a:xfrm>
                </p:grpSpPr>
                <p:pic>
                  <p:nvPicPr>
                    <p:cNvPr id="188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2719080" y="1553400"/>
                      <a:ext cx="1584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9" name="Freeform 188"/>
                    <p:cNvSpPr/>
                    <p:nvPr/>
                  </p:nvSpPr>
                  <p:spPr>
                    <a:xfrm>
                      <a:off x="2727000" y="1565640"/>
                      <a:ext cx="1411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0" name="Freeform 191"/>
                  <p:cNvSpPr/>
                  <p:nvPr/>
                </p:nvSpPr>
                <p:spPr>
                  <a:xfrm>
                    <a:off x="2421720" y="1293840"/>
                    <a:ext cx="4320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91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192" name="Freeform 149"/>
                  <p:cNvGrpSpPr/>
                  <p:nvPr/>
                </p:nvGrpSpPr>
                <p:grpSpPr>
                  <a:xfrm>
                    <a:off x="2376000" y="1553400"/>
                    <a:ext cx="174600" cy="92880"/>
                    <a:chOff x="2376000" y="1553400"/>
                    <a:chExt cx="174600" cy="92880"/>
                  </a:xfrm>
                </p:grpSpPr>
                <p:pic>
                  <p:nvPicPr>
                    <p:cNvPr id="193" name="Freeform 149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2376000" y="1553400"/>
                      <a:ext cx="174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94" name="Freeform 193"/>
                    <p:cNvSpPr/>
                    <p:nvPr/>
                  </p:nvSpPr>
                  <p:spPr>
                    <a:xfrm>
                      <a:off x="2387160" y="1565640"/>
                      <a:ext cx="15048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5" name="Freeform 191"/>
                  <p:cNvSpPr/>
                  <p:nvPr/>
                </p:nvSpPr>
                <p:spPr>
                  <a:xfrm>
                    <a:off x="2094840" y="1293840"/>
                    <a:ext cx="4024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196" name="Picture 13" descr="5"/>
          <p:cNvPicPr/>
          <p:nvPr/>
        </p:nvPicPr>
        <p:blipFill>
          <a:blip r:embed="rId10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197" name="Picture 12" descr="5"/>
          <p:cNvPicPr/>
          <p:nvPr/>
        </p:nvPicPr>
        <p:blipFill>
          <a:blip r:embed="rId11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198" name="Picture 12" descr="5"/>
          <p:cNvPicPr/>
          <p:nvPr/>
        </p:nvPicPr>
        <p:blipFill>
          <a:blip r:embed="rId12"/>
          <a:stretch/>
        </p:blipFill>
        <p:spPr>
          <a:xfrm>
            <a:off x="687360" y="100080"/>
            <a:ext cx="1465200" cy="1420920"/>
          </a:xfrm>
          <a:prstGeom prst="rect">
            <a:avLst/>
          </a:prstGeom>
          <a:ln w="0">
            <a:noFill/>
          </a:ln>
        </p:spPr>
      </p:pic>
      <p:pic>
        <p:nvPicPr>
          <p:cNvPr id="199" name="Picture 13" descr="5"/>
          <p:cNvPicPr/>
          <p:nvPr/>
        </p:nvPicPr>
        <p:blipFill>
          <a:blip r:embed="rId13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200" name="Picture 8" descr="000o"/>
          <p:cNvPicPr/>
          <p:nvPr/>
        </p:nvPicPr>
        <p:blipFill>
          <a:blip r:embed="rId14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201" name="Picture 9" descr="000o"/>
          <p:cNvPicPr/>
          <p:nvPr/>
        </p:nvPicPr>
        <p:blipFill>
          <a:blip r:embed="rId14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202" name="Picture 10" descr="000o"/>
          <p:cNvPicPr/>
          <p:nvPr/>
        </p:nvPicPr>
        <p:blipFill>
          <a:blip r:embed="rId14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203" name="Picture 11" descr="000o"/>
          <p:cNvPicPr/>
          <p:nvPr/>
        </p:nvPicPr>
        <p:blipFill>
          <a:blip r:embed="rId14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204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Text Box 26"/>
          <p:cNvSpPr/>
          <p:nvPr/>
        </p:nvSpPr>
        <p:spPr>
          <a:xfrm>
            <a:off x="2508240" y="1916280"/>
            <a:ext cx="7388280" cy="37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xuân: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Muôn hoa đua nở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(Tay tạo thành bông hoa đung đưa qua lại).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Hạ: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Trời nóng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(Tay làm động tác quạt để mát).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Thu: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Lá rơi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(Đưa hai tay trên đầu đưa qua lại).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Đông: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Trời lạnh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(Tay đặt trước ngực, làm động tác run lạnh).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6" name="Text Box 26"/>
          <p:cNvSpPr/>
          <p:nvPr/>
        </p:nvSpPr>
        <p:spPr>
          <a:xfrm>
            <a:off x="1882920" y="6053040"/>
            <a:ext cx="910908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spc="-1">
                <a:solidFill>
                  <a:srgbClr val="0000FF"/>
                </a:solidFill>
                <a:latin typeface="Cambria"/>
                <a:ea typeface="Times New Roman"/>
              </a:rPr>
              <a:t>Làm theo những gì tôi nói đừng làm theo những gì tôi làm!</a:t>
            </a:r>
            <a:endParaRPr lang="en-US" spc="-1">
              <a:solidFill>
                <a:srgbClr val="000000"/>
              </a:solidFill>
              <a:latin typeface="Times New Roman"/>
            </a:endParaRPr>
          </a:p>
        </p:txBody>
      </p:sp>
    </p:spTree>
    <p:custDataLst>
      <p:tags r:id="rId1"/>
    </p:custDataLst>
  </p:cSld>
  <p:clrMapOvr>
    <a:masterClrMapping/>
  </p:clrMapOvr>
  <p:transition spd="slow">
    <p:split orient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7889037-A752-4AD3-899F-3CD55CB179AD}:25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21FCC7A-CB62-4ACC-9BBF-DD6E3D1A37AA}:25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4</cp:revision>
  <dcterms:created xsi:type="dcterms:W3CDTF">2025-04-11T10:56:34Z</dcterms:created>
  <dcterms:modified xsi:type="dcterms:W3CDTF">2025-04-11T10:58:43Z</dcterms:modified>
</cp:coreProperties>
</file>