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3C354-CF8D-43CE-AB9E-17D517202E8B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BBBF1-2AE0-45DE-86E6-F06D3737D3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40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DF2D9-A0EF-9E30-A305-43616FE10E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503CEB-CFE3-4C53-987F-7FE0E05CA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A54CF-8AD7-556B-040A-7A534EDB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A9051-83EE-8F60-2980-152CE5A60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15E1A-D60E-8579-2E7C-E1C6642E4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26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40B70-3D94-40EE-799A-ECB2BBA9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8F8AA7-59B3-D389-AF3F-3AC064AE7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D0D67-5021-81AE-21B1-A203BE15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D8C4-91A7-DC56-C0FA-59B1CBACD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06813-336F-D7F3-177D-28B75227D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4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35683-00FC-2E6A-B85D-1967FC2EF6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DA2A00-A924-5D36-93A2-F975FE5F44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BFC3-E6D4-B751-4CD8-843A0F2E8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CCB73-D0CD-C423-B63A-D092316AF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784C5A-1549-C4A1-EE54-06A39973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51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F3166B-2AEF-00C4-28C7-6A15E917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20EBF-C589-4C64-B41E-F392AF0CC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4AD13-F09A-BDE3-1CA1-421B1C5A3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472A7-F367-1D44-55BE-FB73098C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3CDA1-41FB-AC7C-E968-2E711A21A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9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1B203-6968-825B-7795-AE2F69B8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28FD4C-E2C7-53F6-A9A8-3D96A3FBB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5EF73-0C3F-F813-955E-B6223CDA5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2D7C9-24B0-02BC-E567-D607AC5C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900F0-5374-3372-61F6-1520E9483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681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366B-DC63-0957-35F9-A01FC77D8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9467B-1683-3EE1-DDF4-C5149C4D1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5B77E6-FA90-204B-C69F-AF9545959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5B3AA6-401D-D860-0F8E-A0C0BE559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3824C-065B-D7E0-87E4-8FB3534B9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907A9-39B1-AC43-6646-B1D39C4B4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2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F1A86-C247-3F89-1779-0A30C642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414926-7BF0-7E34-8E54-F97445EC2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E50D86-D82C-811A-974A-DF9D81030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F5DA63-6627-C810-0D7D-160A8EBAE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7C4B97D-6229-34DC-A37C-F4E8566587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C40C38-30AF-8CE3-A10F-06F9E5E9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A80304-CB22-18F0-4710-38BB5703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4B38DE-EC6D-C120-87C4-10E7E8B3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64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B89DE-7E47-AFE1-B174-CFC9DE552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EF7075-057A-35C0-9461-03FE3399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73DF6E-B5ED-799D-377E-E772E629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414C2-2944-1999-5860-44945A73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22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6D9F26-CFF9-A45E-80A6-400405B6D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3C5B2D-FA60-26CA-64B4-F22863DE5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807A0C-5A84-2EFB-9DD9-B55D33805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09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79C30-A9A5-0461-47F8-3295D199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CB044-54A0-85F6-5FCF-5C302B25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F97067-DAC3-6B42-C3C2-A950F86772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AC04D4-47E1-6489-4601-9DFCFDBE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1497CC-11AE-9E38-6954-34139061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830D7-4293-B41C-50EF-217727CB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75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85A8-662E-DB32-854D-AFDE49801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14503F-FCD9-C1E3-D949-14C2CCC6E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F2D4B-3911-DA1D-4500-CD697F0A1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3E273-A2A9-F5F8-3662-1BD1C1BA9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F6E7B-E79D-0BAD-86E6-2E6A87F68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C9E337-6F0F-A74F-2F5C-5B8F4F5B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1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E2F6AE-3DB0-B024-6A13-36F982D94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21871-0172-61D5-7DB3-6D03114A0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B58071-24FD-35E3-DB9B-D5EF3F576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00538-7808-42CB-9F79-2591F1543A7C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0D3AF-62A1-0061-0FD9-28C7CC1B8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E5F8B-E13F-B6AD-6DC7-F8DC25456F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81A9-1B31-450C-8532-760B53A6D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4.gif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9" descr="Kết quả hình ảnh cho nền powerpoint đẹp"/>
          <p:cNvPicPr/>
          <p:nvPr/>
        </p:nvPicPr>
        <p:blipFill>
          <a:blip r:embed="rId3"/>
          <a:stretch/>
        </p:blipFill>
        <p:spPr>
          <a:xfrm>
            <a:off x="60960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8" name="Rectangle 5"/>
          <p:cNvSpPr/>
          <p:nvPr/>
        </p:nvSpPr>
        <p:spPr>
          <a:xfrm>
            <a:off x="4667160" y="642960"/>
            <a:ext cx="348300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pc="-1" dirty="0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9" name="Rectangle 6"/>
          <p:cNvSpPr/>
          <p:nvPr/>
        </p:nvSpPr>
        <p:spPr>
          <a:xfrm>
            <a:off x="1666920" y="2143080"/>
            <a:ext cx="9001080" cy="186992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pc="-1" dirty="0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pc="-1" dirty="0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pc="-1" dirty="0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60" name="Picture 4" descr="pcp_download_120"/>
          <p:cNvPicPr/>
          <p:nvPr/>
        </p:nvPicPr>
        <p:blipFill>
          <a:blip r:embed="rId4"/>
          <a:stretch/>
        </p:blipFill>
        <p:spPr>
          <a:xfrm>
            <a:off x="2495640" y="4643280"/>
            <a:ext cx="834840" cy="171468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 descr="AG00130_"/>
          <p:cNvPicPr/>
          <p:nvPr/>
        </p:nvPicPr>
        <p:blipFill>
          <a:blip r:embed="rId5"/>
          <a:stretch/>
        </p:blipFill>
        <p:spPr>
          <a:xfrm rot="14504400">
            <a:off x="7078440" y="5034960"/>
            <a:ext cx="741240" cy="766800"/>
          </a:xfrm>
          <a:prstGeom prst="rect">
            <a:avLst/>
          </a:prstGeom>
          <a:ln w="0">
            <a:noFill/>
          </a:ln>
        </p:spPr>
      </p:pic>
      <p:pic>
        <p:nvPicPr>
          <p:cNvPr id="62" name="Picture 8" descr="000o"/>
          <p:cNvPicPr/>
          <p:nvPr/>
        </p:nvPicPr>
        <p:blipFill>
          <a:blip r:embed="rId6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63" name="Picture 9" descr="000o"/>
          <p:cNvPicPr/>
          <p:nvPr/>
        </p:nvPicPr>
        <p:blipFill>
          <a:blip r:embed="rId6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64" name="Picture 10" descr="000o"/>
          <p:cNvPicPr/>
          <p:nvPr/>
        </p:nvPicPr>
        <p:blipFill>
          <a:blip r:embed="rId6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65" name="Picture 11" descr="000o"/>
          <p:cNvPicPr/>
          <p:nvPr/>
        </p:nvPicPr>
        <p:blipFill>
          <a:blip r:embed="rId6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V.A – Đàn Gà Con (mp3cut.net).mp3"/>
          <p:cNvPicPr/>
          <p:nvPr/>
        </p:nvPicPr>
        <p:blipFill>
          <a:blip r:embed="rId4"/>
          <a:stretch/>
        </p:blipFill>
        <p:spPr>
          <a:xfrm>
            <a:off x="27526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7" name="Sang Xuan Doc Tau dan tranh - Linh Thao (mp3cut.net).mp3"/>
          <p:cNvPicPr/>
          <p:nvPr/>
        </p:nvPicPr>
        <p:blipFill>
          <a:blip r:embed="rId5"/>
          <a:stretch/>
        </p:blipFill>
        <p:spPr>
          <a:xfrm>
            <a:off x="5638800" y="1047600"/>
            <a:ext cx="1066680" cy="811440"/>
          </a:xfrm>
          <a:prstGeom prst="rect">
            <a:avLst/>
          </a:prstGeom>
          <a:ln w="0">
            <a:noFill/>
          </a:ln>
        </p:spPr>
      </p:pic>
      <p:pic>
        <p:nvPicPr>
          <p:cNvPr id="68" name="Picture 14"/>
          <p:cNvPicPr/>
          <p:nvPr/>
        </p:nvPicPr>
        <p:blipFill>
          <a:blip r:embed="rId6"/>
          <a:stretch/>
        </p:blipFill>
        <p:spPr>
          <a:xfrm>
            <a:off x="60960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9" name="Rectangle 63"/>
          <p:cNvSpPr/>
          <p:nvPr/>
        </p:nvSpPr>
        <p:spPr>
          <a:xfrm rot="5400000">
            <a:off x="22882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Rectangle 63"/>
          <p:cNvSpPr/>
          <p:nvPr/>
        </p:nvSpPr>
        <p:spPr>
          <a:xfrm rot="5400000">
            <a:off x="78603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1" name="Group 5"/>
          <p:cNvPicPr/>
          <p:nvPr/>
        </p:nvPicPr>
        <p:blipFill>
          <a:blip r:embed="rId7"/>
          <a:stretch/>
        </p:blipFill>
        <p:spPr>
          <a:xfrm>
            <a:off x="3346320" y="5919840"/>
            <a:ext cx="6212160" cy="772920"/>
          </a:xfrm>
          <a:prstGeom prst="rect">
            <a:avLst/>
          </a:prstGeom>
          <a:ln w="0">
            <a:noFill/>
          </a:ln>
        </p:spPr>
      </p:pic>
      <p:grpSp>
        <p:nvGrpSpPr>
          <p:cNvPr id="72" name="AutoShape 17"/>
          <p:cNvGrpSpPr/>
          <p:nvPr/>
        </p:nvGrpSpPr>
        <p:grpSpPr>
          <a:xfrm>
            <a:off x="1152480" y="237960"/>
            <a:ext cx="9996480" cy="1097280"/>
            <a:chOff x="542880" y="237960"/>
            <a:chExt cx="9996480" cy="1097280"/>
          </a:xfrm>
        </p:grpSpPr>
        <p:pic>
          <p:nvPicPr>
            <p:cNvPr id="73" name="AutoShape 17"/>
            <p:cNvPicPr/>
            <p:nvPr/>
          </p:nvPicPr>
          <p:blipFill>
            <a:blip r:embed="rId8"/>
            <a:stretch/>
          </p:blipFill>
          <p:spPr>
            <a:xfrm>
              <a:off x="542880" y="237960"/>
              <a:ext cx="9996480" cy="10972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74" name="Freeform 73"/>
            <p:cNvSpPr/>
            <p:nvPr/>
          </p:nvSpPr>
          <p:spPr>
            <a:xfrm>
              <a:off x="763560" y="420840"/>
              <a:ext cx="9553680" cy="6537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75" name="Group 27"/>
          <p:cNvGrpSpPr/>
          <p:nvPr/>
        </p:nvGrpSpPr>
        <p:grpSpPr>
          <a:xfrm>
            <a:off x="2152560" y="5848200"/>
            <a:ext cx="1190880" cy="930240"/>
            <a:chOff x="1542960" y="5848200"/>
            <a:chExt cx="1190880" cy="930240"/>
          </a:xfrm>
        </p:grpSpPr>
        <p:sp>
          <p:nvSpPr>
            <p:cNvPr id="76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Oval 34"/>
            <p:cNvSpPr/>
            <p:nvPr/>
          </p:nvSpPr>
          <p:spPr>
            <a:xfrm>
              <a:off x="1768680" y="5937840"/>
              <a:ext cx="259200" cy="519840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Oval 35"/>
            <p:cNvSpPr/>
            <p:nvPr/>
          </p:nvSpPr>
          <p:spPr>
            <a:xfrm>
              <a:off x="1818000" y="5979960"/>
              <a:ext cx="648000" cy="519120"/>
            </a:xfrm>
            <a:prstGeom prst="ellipse">
              <a:avLst/>
            </a:prstGeom>
            <a:gradFill rotWithShape="0">
              <a:gsLst>
                <a:gs pos="0">
                  <a:srgbClr val="005353"/>
                </a:gs>
                <a:gs pos="50000">
                  <a:srgbClr val="009999"/>
                </a:gs>
                <a:gs pos="100000">
                  <a:srgbClr val="005353"/>
                </a:gs>
              </a:gsLst>
              <a:lin ang="189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Oval 36"/>
            <p:cNvSpPr/>
            <p:nvPr/>
          </p:nvSpPr>
          <p:spPr>
            <a:xfrm>
              <a:off x="1818000" y="5980320"/>
              <a:ext cx="648000" cy="519840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85" name="Text Box 26"/>
          <p:cNvSpPr/>
          <p:nvPr/>
        </p:nvSpPr>
        <p:spPr>
          <a:xfrm>
            <a:off x="2328600" y="449484"/>
            <a:ext cx="7752600" cy="58695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spc="-1" dirty="0">
                <a:solidFill>
                  <a:srgbClr val="0000FF"/>
                </a:solidFill>
                <a:latin typeface="Cambria"/>
                <a:ea typeface="Times New Roman"/>
              </a:rPr>
              <a:t>CÂU HÁT SAU NẰM TRONG BÀI HÁT NÀO?</a:t>
            </a:r>
            <a:endParaRPr lang="en-US" sz="3200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6" name="Rectangle 122"/>
          <p:cNvSpPr/>
          <p:nvPr/>
        </p:nvSpPr>
        <p:spPr>
          <a:xfrm>
            <a:off x="21525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87" name="Group 79"/>
          <p:cNvGrpSpPr/>
          <p:nvPr/>
        </p:nvGrpSpPr>
        <p:grpSpPr>
          <a:xfrm>
            <a:off x="2409960" y="1293840"/>
            <a:ext cx="7629480" cy="4206960"/>
            <a:chOff x="1800360" y="1293840"/>
            <a:chExt cx="7629480" cy="4206960"/>
          </a:xfrm>
        </p:grpSpPr>
        <p:sp>
          <p:nvSpPr>
            <p:cNvPr id="8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8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9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9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9171720" y="1554480"/>
                    <a:ext cx="172800" cy="92520"/>
                    <a:chOff x="9171720" y="1554480"/>
                    <a:chExt cx="172800" cy="9252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917172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918108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90316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811720" y="1554480"/>
                    <a:ext cx="184680" cy="92520"/>
                    <a:chOff x="8811720" y="1554480"/>
                    <a:chExt cx="184680" cy="9252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811720" y="1554480"/>
                      <a:ext cx="18468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824320" y="1567080"/>
                      <a:ext cx="1594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8579160" y="1296720"/>
                    <a:ext cx="45864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8501400" y="1554480"/>
                    <a:ext cx="167400" cy="92520"/>
                    <a:chOff x="8501400" y="1554480"/>
                    <a:chExt cx="167400" cy="9252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8501400" y="1554480"/>
                      <a:ext cx="1674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8510400" y="1567080"/>
                      <a:ext cx="14904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824940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8192160" y="1554480"/>
                    <a:ext cx="185760" cy="92520"/>
                    <a:chOff x="8192160" y="1554480"/>
                    <a:chExt cx="185760" cy="9252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8192160" y="1554480"/>
                      <a:ext cx="18576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8204760" y="1567080"/>
                      <a:ext cx="16020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922160" y="1296720"/>
                    <a:ext cx="44460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857360" y="1554480"/>
                    <a:ext cx="172800" cy="92520"/>
                    <a:chOff x="7857360" y="1554480"/>
                    <a:chExt cx="172800" cy="9252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857360" y="1554480"/>
                      <a:ext cx="172800" cy="9252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866360" y="1567080"/>
                      <a:ext cx="154080" cy="6912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7598520" y="1296720"/>
                    <a:ext cx="455760" cy="319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7521840" y="1554840"/>
                    <a:ext cx="199440" cy="91800"/>
                    <a:chOff x="7521840" y="1554840"/>
                    <a:chExt cx="199440" cy="9180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7521840" y="1554840"/>
                      <a:ext cx="1994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7535160" y="1567440"/>
                      <a:ext cx="172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7265520" y="1293840"/>
                    <a:ext cx="42228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7201800" y="1554840"/>
                    <a:ext cx="159480" cy="91800"/>
                    <a:chOff x="7201800" y="1554840"/>
                    <a:chExt cx="159480" cy="9180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7201800" y="1554840"/>
                      <a:ext cx="1594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7210080" y="1567440"/>
                      <a:ext cx="1422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938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856560" y="1554840"/>
                    <a:ext cx="156240" cy="91800"/>
                    <a:chOff x="6856560" y="1554840"/>
                    <a:chExt cx="156240" cy="9180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856560" y="1554840"/>
                      <a:ext cx="15624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866640" y="1567440"/>
                      <a:ext cx="1350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6614640" y="129384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6555600" y="1554840"/>
                    <a:ext cx="187920" cy="91800"/>
                    <a:chOff x="6555600" y="1554840"/>
                    <a:chExt cx="187920" cy="9180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6555600" y="1554840"/>
                      <a:ext cx="18792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564960" y="1567440"/>
                      <a:ext cx="16740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6287760" y="1293840"/>
                    <a:ext cx="43632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37" name="Freeform 149"/>
                  <p:cNvGrpSpPr/>
                  <p:nvPr/>
                </p:nvGrpSpPr>
                <p:grpSpPr>
                  <a:xfrm>
                    <a:off x="6211440" y="1554840"/>
                    <a:ext cx="208080" cy="91800"/>
                    <a:chOff x="6211440" y="1554840"/>
                    <a:chExt cx="208080" cy="91800"/>
                  </a:xfrm>
                </p:grpSpPr>
                <p:pic>
                  <p:nvPicPr>
                    <p:cNvPr id="138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6211440" y="1554840"/>
                      <a:ext cx="20808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9" name="Freeform 138"/>
                    <p:cNvSpPr/>
                    <p:nvPr/>
                  </p:nvSpPr>
                  <p:spPr>
                    <a:xfrm>
                      <a:off x="6224760" y="1567440"/>
                      <a:ext cx="17964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0" name="Freeform 191"/>
                  <p:cNvSpPr/>
                  <p:nvPr/>
                </p:nvSpPr>
                <p:spPr>
                  <a:xfrm>
                    <a:off x="5963760" y="1293840"/>
                    <a:ext cx="444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42" name="Freeform 149"/>
                  <p:cNvGrpSpPr/>
                  <p:nvPr/>
                </p:nvGrpSpPr>
                <p:grpSpPr>
                  <a:xfrm>
                    <a:off x="5889240" y="1554840"/>
                    <a:ext cx="203400" cy="91800"/>
                    <a:chOff x="5889240" y="1554840"/>
                    <a:chExt cx="203400" cy="91800"/>
                  </a:xfrm>
                </p:grpSpPr>
                <p:pic>
                  <p:nvPicPr>
                    <p:cNvPr id="143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889240" y="1554840"/>
                      <a:ext cx="203400" cy="9180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4" name="Freeform 143"/>
                    <p:cNvSpPr/>
                    <p:nvPr/>
                  </p:nvSpPr>
                  <p:spPr>
                    <a:xfrm>
                      <a:off x="5899320" y="1567440"/>
                      <a:ext cx="181080" cy="6876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5" name="Freeform 191"/>
                  <p:cNvSpPr/>
                  <p:nvPr/>
                </p:nvSpPr>
                <p:spPr>
                  <a:xfrm>
                    <a:off x="5636880" y="1293840"/>
                    <a:ext cx="4086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4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4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5608800" y="1553040"/>
                    <a:ext cx="208080" cy="93240"/>
                    <a:chOff x="5608800" y="1553040"/>
                    <a:chExt cx="208080" cy="9324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5608800" y="1553040"/>
                      <a:ext cx="20808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5623200" y="1565280"/>
                      <a:ext cx="179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5361120" y="1296360"/>
                    <a:ext cx="4406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5307120" y="1553040"/>
                    <a:ext cx="188640" cy="93240"/>
                    <a:chOff x="5307120" y="1553040"/>
                    <a:chExt cx="188640" cy="9324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5307120" y="1553040"/>
                      <a:ext cx="1886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5317200" y="1565280"/>
                      <a:ext cx="16812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5037120" y="1296360"/>
                    <a:ext cx="3819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988160" y="1553040"/>
                    <a:ext cx="174960" cy="93240"/>
                    <a:chOff x="4988160" y="1553040"/>
                    <a:chExt cx="174960" cy="9324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988160" y="1553040"/>
                      <a:ext cx="17496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5000040" y="1565280"/>
                      <a:ext cx="1508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707360" y="1296360"/>
                    <a:ext cx="45576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4654440" y="1553040"/>
                    <a:ext cx="181440" cy="93240"/>
                    <a:chOff x="4654440" y="1553040"/>
                    <a:chExt cx="181440" cy="9324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654440" y="1553040"/>
                      <a:ext cx="18144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664160" y="1565280"/>
                      <a:ext cx="16164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4380120" y="1296360"/>
                    <a:ext cx="41220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4323240" y="1553040"/>
                    <a:ext cx="189000" cy="93240"/>
                    <a:chOff x="4323240" y="1553040"/>
                    <a:chExt cx="189000" cy="9324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4323240" y="1553040"/>
                      <a:ext cx="189000" cy="9324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4335840" y="1565280"/>
                      <a:ext cx="163080" cy="698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4056480" y="1296360"/>
                    <a:ext cx="417240" cy="32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4010760" y="1553400"/>
                    <a:ext cx="168480" cy="92880"/>
                    <a:chOff x="4010760" y="1553400"/>
                    <a:chExt cx="168480" cy="9288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4010760" y="1553400"/>
                      <a:ext cx="168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4019400" y="1565640"/>
                      <a:ext cx="15012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723480" y="1293840"/>
                    <a:ext cx="369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660840" y="1553400"/>
                    <a:ext cx="191520" cy="92880"/>
                    <a:chOff x="3660840" y="1553400"/>
                    <a:chExt cx="191520" cy="9288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660840" y="1553400"/>
                      <a:ext cx="19152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673440" y="1565640"/>
                      <a:ext cx="165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3396600" y="1293840"/>
                    <a:ext cx="3960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3341880" y="1553400"/>
                    <a:ext cx="186480" cy="92880"/>
                    <a:chOff x="3341880" y="1553400"/>
                    <a:chExt cx="186480" cy="9288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3341880" y="1553400"/>
                      <a:ext cx="18648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3351240" y="1565640"/>
                      <a:ext cx="1659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3072600" y="1293840"/>
                    <a:ext cx="40572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3030840" y="1553400"/>
                    <a:ext cx="170640" cy="92880"/>
                    <a:chOff x="3030840" y="1553400"/>
                    <a:chExt cx="170640" cy="9288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3030840" y="1553400"/>
                      <a:ext cx="1706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3041640" y="1565640"/>
                      <a:ext cx="14724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745720" y="1293840"/>
                    <a:ext cx="43596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93" name="Freeform 149"/>
                  <p:cNvGrpSpPr/>
                  <p:nvPr/>
                </p:nvGrpSpPr>
                <p:grpSpPr>
                  <a:xfrm>
                    <a:off x="2713320" y="1553400"/>
                    <a:ext cx="164160" cy="92880"/>
                    <a:chOff x="2713320" y="1553400"/>
                    <a:chExt cx="164160" cy="92880"/>
                  </a:xfrm>
                </p:grpSpPr>
                <p:pic>
                  <p:nvPicPr>
                    <p:cNvPr id="194" name="Freeform 149"/>
                    <p:cNvPicPr/>
                    <p:nvPr/>
                  </p:nvPicPr>
                  <p:blipFill>
                    <a:blip r:embed="rId9"/>
                    <a:stretch/>
                  </p:blipFill>
                  <p:spPr>
                    <a:xfrm>
                      <a:off x="2713320" y="1553400"/>
                      <a:ext cx="16416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5" name="Freeform 194"/>
                    <p:cNvSpPr/>
                    <p:nvPr/>
                  </p:nvSpPr>
                  <p:spPr>
                    <a:xfrm>
                      <a:off x="2721600" y="1565640"/>
                      <a:ext cx="1461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6" name="Freeform 191"/>
                  <p:cNvSpPr/>
                  <p:nvPr/>
                </p:nvSpPr>
                <p:spPr>
                  <a:xfrm>
                    <a:off x="2421720" y="1293840"/>
                    <a:ext cx="43920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9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98" name="Freeform 149"/>
                  <p:cNvGrpSpPr/>
                  <p:nvPr/>
                </p:nvGrpSpPr>
                <p:grpSpPr>
                  <a:xfrm>
                    <a:off x="2372760" y="1553400"/>
                    <a:ext cx="177840" cy="92880"/>
                    <a:chOff x="2372760" y="1553400"/>
                    <a:chExt cx="177840" cy="92880"/>
                  </a:xfrm>
                </p:grpSpPr>
                <p:pic>
                  <p:nvPicPr>
                    <p:cNvPr id="199" name="Freeform 149"/>
                    <p:cNvPicPr/>
                    <p:nvPr/>
                  </p:nvPicPr>
                  <p:blipFill>
                    <a:blip r:embed="rId10"/>
                    <a:stretch/>
                  </p:blipFill>
                  <p:spPr>
                    <a:xfrm>
                      <a:off x="2372760" y="1553400"/>
                      <a:ext cx="177840" cy="92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200" name="Freeform 199"/>
                    <p:cNvSpPr/>
                    <p:nvPr/>
                  </p:nvSpPr>
                  <p:spPr>
                    <a:xfrm>
                      <a:off x="2383920" y="1565640"/>
                      <a:ext cx="153360" cy="694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201" name="Freeform 191"/>
                  <p:cNvSpPr/>
                  <p:nvPr/>
                </p:nvSpPr>
                <p:spPr>
                  <a:xfrm>
                    <a:off x="2094840" y="1293840"/>
                    <a:ext cx="419040" cy="3214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202" name="Picture 13" descr="5"/>
          <p:cNvPicPr/>
          <p:nvPr/>
        </p:nvPicPr>
        <p:blipFill>
          <a:blip r:embed="rId11"/>
          <a:stretch/>
        </p:blipFill>
        <p:spPr>
          <a:xfrm>
            <a:off x="7255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12" descr="5"/>
          <p:cNvPicPr/>
          <p:nvPr/>
        </p:nvPicPr>
        <p:blipFill>
          <a:blip r:embed="rId12"/>
          <a:stretch/>
        </p:blipFill>
        <p:spPr>
          <a:xfrm>
            <a:off x="100394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12" descr="5"/>
          <p:cNvPicPr/>
          <p:nvPr/>
        </p:nvPicPr>
        <p:blipFill>
          <a:blip r:embed="rId13"/>
          <a:stretch/>
        </p:blipFill>
        <p:spPr>
          <a:xfrm>
            <a:off x="687360" y="100080"/>
            <a:ext cx="1465200" cy="142092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13" descr="5"/>
          <p:cNvPicPr/>
          <p:nvPr/>
        </p:nvPicPr>
        <p:blipFill>
          <a:blip r:embed="rId14"/>
          <a:stretch/>
        </p:blipFill>
        <p:spPr>
          <a:xfrm>
            <a:off x="105538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206" name="Picture 8" descr="000o"/>
          <p:cNvPicPr/>
          <p:nvPr/>
        </p:nvPicPr>
        <p:blipFill>
          <a:blip r:embed="rId15"/>
          <a:stretch/>
        </p:blipFill>
        <p:spPr>
          <a:xfrm>
            <a:off x="5700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9" descr="000o"/>
          <p:cNvPicPr/>
          <p:nvPr/>
        </p:nvPicPr>
        <p:blipFill>
          <a:blip r:embed="rId15"/>
          <a:stretch/>
        </p:blipFill>
        <p:spPr>
          <a:xfrm>
            <a:off x="5700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10" descr="000o"/>
          <p:cNvPicPr/>
          <p:nvPr/>
        </p:nvPicPr>
        <p:blipFill>
          <a:blip r:embed="rId15"/>
          <a:stretch/>
        </p:blipFill>
        <p:spPr>
          <a:xfrm rot="16200000">
            <a:off x="-27214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11" descr="000o"/>
          <p:cNvPicPr/>
          <p:nvPr/>
        </p:nvPicPr>
        <p:blipFill>
          <a:blip r:embed="rId15"/>
          <a:stretch/>
        </p:blipFill>
        <p:spPr>
          <a:xfrm rot="16200000">
            <a:off x="81667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0" name="AutoShape 151"/>
          <p:cNvSpPr/>
          <p:nvPr/>
        </p:nvSpPr>
        <p:spPr>
          <a:xfrm>
            <a:off x="60596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11" name="Picture 14" descr="D:\GIÁO ÁN 1 2020-2021\HÌNH SOẠN GIÁO ÁN\Học hát\NGOI SAO LAP LANH\Untitled.png"/>
          <p:cNvPicPr/>
          <p:nvPr/>
        </p:nvPicPr>
        <p:blipFill>
          <a:blip r:embed="rId16"/>
          <a:stretch/>
        </p:blipFill>
        <p:spPr>
          <a:xfrm>
            <a:off x="2429040" y="1546200"/>
            <a:ext cx="7610400" cy="395460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211">
            <a:extLst>
              <a:ext uri="{FF2B5EF4-FFF2-40B4-BE49-F238E27FC236}">
                <a16:creationId xmlns:a16="http://schemas.microsoft.com/office/drawing/2014/main" id="{C9B10200-ACBA-451A-AA9F-32242F175E46}"/>
              </a:ext>
            </a:extLst>
          </p:cNvPr>
          <p:cNvSpPr/>
          <p:nvPr/>
        </p:nvSpPr>
        <p:spPr>
          <a:xfrm>
            <a:off x="2544999" y="1785458"/>
            <a:ext cx="2090842" cy="488160"/>
          </a:xfrm>
          <a:prstGeom prst="rect">
            <a:avLst/>
          </a:prstGeom>
          <a:gradFill flip="none" rotWithShape="1">
            <a:gsLst>
              <a:gs pos="0">
                <a:srgbClr val="66FF66">
                  <a:tint val="66000"/>
                  <a:satMod val="160000"/>
                </a:srgbClr>
              </a:gs>
              <a:gs pos="50000">
                <a:srgbClr val="66FF66">
                  <a:tint val="44500"/>
                  <a:satMod val="160000"/>
                </a:srgbClr>
              </a:gs>
              <a:gs pos="100000">
                <a:srgbClr val="66FF6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ZapfChancery-Medium" panose="00000400000000000000" pitchFamily="2" charset="0"/>
              </a:rPr>
              <a:t>ÂM NHẠC</a:t>
            </a:r>
            <a:endParaRPr lang="vi-VN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ZapfChancery-Medium" panose="00000400000000000000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Effect">
                      <p:stCondLst>
                        <p:cond delay="indefinite"/>
                      </p:stCondLst>
                      <p:childTnLst>
                        <p:par>
                          <p:cTn id="10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ÂU 3,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2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7889037-A752-4AD3-899F-3CD55CB179AD}: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E04C605-5690-4743-A4A1-8B338A6893A2}:2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Cambria</vt:lpstr>
      <vt:lpstr>Times New Roman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5</cp:revision>
  <dcterms:created xsi:type="dcterms:W3CDTF">2025-04-11T10:56:34Z</dcterms:created>
  <dcterms:modified xsi:type="dcterms:W3CDTF">2025-04-11T10:59:10Z</dcterms:modified>
</cp:coreProperties>
</file>