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18BC0-FA13-2EA1-C5F9-6D4EB39D9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F777C-8711-36A3-F843-8FB4685BCB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4CFE7-CB03-CFA0-50AA-DC04514AC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71CD4-6409-D562-9DC9-C7734238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D4076-A42F-1EE0-8FC8-0A00B5811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6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52F2F-B1A5-EEBD-8B0B-FDB9523A7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F16312-56E4-D600-B93C-E4E6CF287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099B5-3003-6C79-39C7-E0359584C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301AA-A752-6886-A9A9-BE08B11C9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2131E-3263-AFD7-47F1-F03671080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1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97A6BE-5673-8861-2F8F-619D688D4A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2016F6-A874-FB5D-B6D3-CAD78B924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1336A-3A97-DA9B-5BC9-F5755233F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C2968-D268-A40D-F43E-DD4763EC3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A83D7-673F-D216-89C7-E6A484E76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7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5522-996F-D278-1E13-7CEE232A1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0C814-6621-C759-CF58-96D23C481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1EC6-2C7F-6974-E455-CBD18DCE5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6055B-4EE0-02F9-D00D-DFC4786BC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2C672-A1C9-9349-0B79-59FCEC3C8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5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1AA2F-D06E-3DCE-6B7A-D8AC31C97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C07507-0918-A989-870C-7F951CF2B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D25AF-AD1F-C9C5-2B17-47C4571ED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B9511-49BB-50F4-169D-64CAE2A3A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090E-A3CA-5CBF-1578-423BDB092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95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B9582-7958-6F6B-99CD-68F69FA7C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87E0A-C540-F0CF-B0A2-AAA3688B92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776772-F81B-0E2D-1FF0-F5778550E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3D298-233E-6C0D-B865-C36D8669C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8D93B7-531F-FDE5-6D3F-79C9560F1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AD5B8-16E1-F722-0EFE-0F307EC7E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01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1779-F36C-4106-06FD-1CBADE7AF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7ACA2-45C4-27D9-9DA0-8815802E8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8A6CEF-823F-A371-B15C-73B8F0A9F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B56ED9-9C2E-01AA-8127-EB4DA4ED5C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B3CC66-EA2C-8164-3ED3-211A516BDC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777584-A97D-2BCE-6DDA-D06ACB296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CB888-C910-CD6D-FDA0-301870956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DEB24B-2809-8BB7-291E-2917C5D6A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4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11412-870F-F18C-73A3-DC204A104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4A0D87-C325-CC32-A1EC-EBFA1FBC9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FD0658-7A57-0186-F892-17BDA6132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ECF7AC-E7A8-238D-6A64-10F6C9C01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749613-82E9-A835-2304-78A1CB81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4A649C-1BFC-3EDB-A614-FCFCE17EF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B0293D-EA8F-A8FF-2FF6-F791432EA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74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CE809-B4B6-6B55-421F-21AE8D8F5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0C5F0-73D8-1A4B-2FE4-A05D1C48E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F7A423-0B42-3D68-0A23-61A7DCB3A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661BF-598B-2C7B-945F-02A315E3D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135E0-06E1-A9E9-05FE-83C53FFCA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C9D0C-6ED5-DB4C-C1D2-0844DEE42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7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0F078-401F-8630-1696-A9BCE153D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4AF44C-B690-4ECB-9690-5B25A1F039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DE520-5369-19E0-5EBE-ACFFCFA17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18F94-F3F1-15F0-BC07-06808073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AF296-2F27-4B74-63AD-A8D03AD2C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4E5E67-A9D3-4604-6043-51DD6AA5D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4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ACC8BF-E09F-DFCD-F662-A9A9642A3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22254C-2FCA-F208-9286-836979420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9A3B9-1CC1-E134-D355-7A540BE39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6B7DE-6174-41AE-AB23-9354BACC0B79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6982E-738E-B8AC-7704-C52079685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53BB5-5911-0908-98BB-94A259A475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94476-F9CB-4659-B51D-F8B918EF1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8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9" descr="Kết quả hình ảnh cho nền powerpoint đẹp"/>
          <p:cNvPicPr/>
          <p:nvPr/>
        </p:nvPicPr>
        <p:blipFill>
          <a:blip r:embed="rId3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2" name="Rectangle 5"/>
          <p:cNvSpPr/>
          <p:nvPr/>
        </p:nvSpPr>
        <p:spPr>
          <a:xfrm>
            <a:off x="3879840" y="620640"/>
            <a:ext cx="4575240" cy="93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400" b="1" spc="-1">
                <a:solidFill>
                  <a:srgbClr val="C00000"/>
                </a:solidFill>
                <a:latin typeface="Cambria"/>
                <a:ea typeface="Times New Roman"/>
              </a:rPr>
              <a:t>ÂM NHẠC</a:t>
            </a:r>
            <a:endParaRPr lang="en-US" sz="54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Rectangle 6"/>
          <p:cNvSpPr/>
          <p:nvPr/>
        </p:nvSpPr>
        <p:spPr>
          <a:xfrm>
            <a:off x="1666920" y="2143080"/>
            <a:ext cx="9001080" cy="21623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buClr>
                <a:srgbClr val="1713CB"/>
              </a:buClr>
              <a:buFont typeface="Cambria"/>
              <a:buChar char="-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pc="-1">
              <a:solidFill>
                <a:srgbClr val="000000"/>
              </a:solidFill>
              <a:latin typeface="Times New Roman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1500" b="1" spc="-1">
                <a:solidFill>
                  <a:srgbClr val="1713CB"/>
                </a:solidFill>
                <a:latin typeface="Cambria"/>
                <a:ea typeface="Times New Roman"/>
              </a:rPr>
              <a:t>KHỞI ĐỘNG</a:t>
            </a:r>
            <a:r>
              <a:rPr lang="en-US" sz="6000" b="1" i="1" spc="-1">
                <a:solidFill>
                  <a:srgbClr val="1713CB"/>
                </a:solidFill>
                <a:latin typeface="Cambria"/>
                <a:ea typeface="Times New Roman"/>
              </a:rPr>
              <a:t>                                </a:t>
            </a:r>
            <a:endParaRPr lang="en-US" sz="6000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4" name="Picture 4" descr="pcp_download_120"/>
          <p:cNvPicPr/>
          <p:nvPr/>
        </p:nvPicPr>
        <p:blipFill>
          <a:blip r:embed="rId4"/>
          <a:stretch/>
        </p:blipFill>
        <p:spPr>
          <a:xfrm>
            <a:off x="2495640" y="4643280"/>
            <a:ext cx="834840" cy="1714680"/>
          </a:xfrm>
          <a:prstGeom prst="rect">
            <a:avLst/>
          </a:prstGeom>
          <a:ln w="0">
            <a:noFill/>
          </a:ln>
        </p:spPr>
      </p:pic>
      <p:pic>
        <p:nvPicPr>
          <p:cNvPr id="55" name="Picture 14" descr="AG00130_"/>
          <p:cNvPicPr/>
          <p:nvPr/>
        </p:nvPicPr>
        <p:blipFill>
          <a:blip r:embed="rId5"/>
          <a:stretch/>
        </p:blipFill>
        <p:spPr>
          <a:xfrm rot="14504400">
            <a:off x="7078440" y="5034960"/>
            <a:ext cx="741240" cy="766800"/>
          </a:xfrm>
          <a:prstGeom prst="rect">
            <a:avLst/>
          </a:prstGeom>
          <a:ln w="0">
            <a:noFill/>
          </a:ln>
        </p:spPr>
      </p:pic>
      <p:pic>
        <p:nvPicPr>
          <p:cNvPr id="56" name="Picture 8" descr="000o"/>
          <p:cNvPicPr/>
          <p:nvPr/>
        </p:nvPicPr>
        <p:blipFill>
          <a:blip r:embed="rId6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57" name="Picture 9" descr="000o"/>
          <p:cNvPicPr/>
          <p:nvPr/>
        </p:nvPicPr>
        <p:blipFill>
          <a:blip r:embed="rId6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58" name="Picture 10" descr="000o"/>
          <p:cNvPicPr/>
          <p:nvPr/>
        </p:nvPicPr>
        <p:blipFill>
          <a:blip r:embed="rId6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59" name="Picture 11" descr="000o"/>
          <p:cNvPicPr/>
          <p:nvPr/>
        </p:nvPicPr>
        <p:blipFill>
          <a:blip r:embed="rId6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0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Effect">
                            <p:stCondLst>
                              <p:cond delay="600"/>
                            </p:stCondLst>
                            <p:childTnLst>
                              <p:par>
                                <p:cTn id="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V.A – Đàn Gà Con (mp3cut.net).mp3"/>
          <p:cNvPicPr/>
          <p:nvPr/>
        </p:nvPicPr>
        <p:blipFill>
          <a:blip r:embed="rId3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61" name="Sang Xuan Doc Tau dan tranh - Linh Thao (mp3cut.net).mp3"/>
          <p:cNvPicPr/>
          <p:nvPr/>
        </p:nvPicPr>
        <p:blipFill>
          <a:blip r:embed="rId4"/>
          <a:stretch/>
        </p:blipFill>
        <p:spPr>
          <a:xfrm>
            <a:off x="5638800" y="1047600"/>
            <a:ext cx="1066680" cy="811440"/>
          </a:xfrm>
          <a:prstGeom prst="rect">
            <a:avLst/>
          </a:prstGeom>
          <a:ln w="0">
            <a:noFill/>
          </a:ln>
        </p:spPr>
      </p:pic>
      <p:pic>
        <p:nvPicPr>
          <p:cNvPr id="62" name="Picture 14"/>
          <p:cNvPicPr/>
          <p:nvPr/>
        </p:nvPicPr>
        <p:blipFill>
          <a:blip r:embed="rId5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63" name="Rectangle 63"/>
          <p:cNvSpPr/>
          <p:nvPr/>
        </p:nvSpPr>
        <p:spPr>
          <a:xfrm rot="5400000">
            <a:off x="2288280" y="54507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5" name="Group 5"/>
          <p:cNvPicPr/>
          <p:nvPr/>
        </p:nvPicPr>
        <p:blipFill>
          <a:blip r:embed="rId6"/>
          <a:stretch/>
        </p:blipFill>
        <p:spPr>
          <a:xfrm>
            <a:off x="3346320" y="5919840"/>
            <a:ext cx="6212160" cy="772920"/>
          </a:xfrm>
          <a:prstGeom prst="rect">
            <a:avLst/>
          </a:prstGeom>
          <a:ln w="0">
            <a:noFill/>
          </a:ln>
        </p:spPr>
      </p:pic>
      <p:grpSp>
        <p:nvGrpSpPr>
          <p:cNvPr id="66" name="AutoShape 17"/>
          <p:cNvGrpSpPr/>
          <p:nvPr/>
        </p:nvGrpSpPr>
        <p:grpSpPr>
          <a:xfrm>
            <a:off x="1152480" y="-49320"/>
            <a:ext cx="9996480" cy="1384560"/>
            <a:chOff x="542880" y="-49320"/>
            <a:chExt cx="9996480" cy="1384560"/>
          </a:xfrm>
        </p:grpSpPr>
        <p:pic>
          <p:nvPicPr>
            <p:cNvPr id="67" name="AutoShape 17"/>
            <p:cNvPicPr/>
            <p:nvPr/>
          </p:nvPicPr>
          <p:blipFill>
            <a:blip r:embed="rId7"/>
            <a:stretch/>
          </p:blipFill>
          <p:spPr>
            <a:xfrm>
              <a:off x="542880" y="-49320"/>
              <a:ext cx="9996480" cy="138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8" name="Freeform 67"/>
            <p:cNvSpPr/>
            <p:nvPr/>
          </p:nvSpPr>
          <p:spPr>
            <a:xfrm>
              <a:off x="806400" y="177840"/>
              <a:ext cx="9469440" cy="85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69" name="Group 27"/>
          <p:cNvGrpSpPr/>
          <p:nvPr/>
        </p:nvGrpSpPr>
        <p:grpSpPr>
          <a:xfrm>
            <a:off x="2152560" y="5848200"/>
            <a:ext cx="1190880" cy="930240"/>
            <a:chOff x="1542960" y="5848200"/>
            <a:chExt cx="1190880" cy="930240"/>
          </a:xfrm>
        </p:grpSpPr>
        <p:sp>
          <p:nvSpPr>
            <p:cNvPr id="70" name="AutoShape 28"/>
            <p:cNvSpPr/>
            <p:nvPr/>
          </p:nvSpPr>
          <p:spPr>
            <a:xfrm rot="16200000">
              <a:off x="1525320" y="628956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" name="AutoShape 29"/>
            <p:cNvSpPr/>
            <p:nvPr/>
          </p:nvSpPr>
          <p:spPr>
            <a:xfrm rot="5400000">
              <a:off x="2593800" y="62719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" name="AutoShape 30"/>
            <p:cNvSpPr/>
            <p:nvPr/>
          </p:nvSpPr>
          <p:spPr>
            <a:xfrm rot="10800000">
              <a:off x="2048040" y="6673680"/>
              <a:ext cx="180720" cy="104760"/>
            </a:xfrm>
            <a:custGeom>
              <a:avLst/>
              <a:gdLst/>
              <a:ahLst/>
              <a:cxnLst/>
              <a:rect l="0" t="0" r="r" b="b"/>
              <a:pathLst>
                <a:path w="504" h="293">
                  <a:moveTo>
                    <a:pt x="382" y="292"/>
                  </a:moveTo>
                  <a:lnTo>
                    <a:pt x="382" y="292"/>
                  </a:lnTo>
                  <a:lnTo>
                    <a:pt x="503" y="292"/>
                  </a:lnTo>
                  <a:lnTo>
                    <a:pt x="252" y="0"/>
                  </a:lnTo>
                  <a:lnTo>
                    <a:pt x="0" y="292"/>
                  </a:lnTo>
                  <a:lnTo>
                    <a:pt x="122" y="292"/>
                  </a:lnTo>
                  <a:lnTo>
                    <a:pt x="122" y="292"/>
                  </a:lnTo>
                  <a:lnTo>
                    <a:pt x="382" y="292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" name="Oval 31"/>
            <p:cNvSpPr/>
            <p:nvPr/>
          </p:nvSpPr>
          <p:spPr>
            <a:xfrm>
              <a:off x="1664640" y="5848200"/>
              <a:ext cx="955080" cy="82548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4" name="Oval 32"/>
            <p:cNvSpPr/>
            <p:nvPr/>
          </p:nvSpPr>
          <p:spPr>
            <a:xfrm>
              <a:off x="1719000" y="5894640"/>
              <a:ext cx="845640" cy="73080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" name="Oval 33"/>
            <p:cNvSpPr/>
            <p:nvPr/>
          </p:nvSpPr>
          <p:spPr>
            <a:xfrm>
              <a:off x="1769760" y="5938560"/>
              <a:ext cx="25884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" name="Oval 34"/>
            <p:cNvSpPr/>
            <p:nvPr/>
          </p:nvSpPr>
          <p:spPr>
            <a:xfrm>
              <a:off x="1768680" y="5937840"/>
              <a:ext cx="259200" cy="51984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Oval 35"/>
            <p:cNvSpPr/>
            <p:nvPr/>
          </p:nvSpPr>
          <p:spPr>
            <a:xfrm>
              <a:off x="1818000" y="597996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" name="Oval 36"/>
            <p:cNvSpPr/>
            <p:nvPr/>
          </p:nvSpPr>
          <p:spPr>
            <a:xfrm>
              <a:off x="1818000" y="5980320"/>
              <a:ext cx="648000" cy="51984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9" name="Text Box 26"/>
          <p:cNvSpPr/>
          <p:nvPr/>
        </p:nvSpPr>
        <p:spPr>
          <a:xfrm>
            <a:off x="1524000" y="344520"/>
            <a:ext cx="910908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pc="-1">
                <a:solidFill>
                  <a:srgbClr val="0000FF"/>
                </a:solidFill>
                <a:latin typeface="Cambria"/>
                <a:ea typeface="Times New Roman"/>
              </a:rPr>
              <a:t>TRÒ CHƠI </a:t>
            </a:r>
            <a:r>
              <a:rPr lang="en-US" sz="3600" b="1" spc="-1">
                <a:solidFill>
                  <a:srgbClr val="FF0000"/>
                </a:solidFill>
                <a:latin typeface="Cambria"/>
                <a:ea typeface="Times New Roman"/>
              </a:rPr>
              <a:t>“BỐN MÙA”</a:t>
            </a:r>
            <a:endParaRPr lang="en-US" sz="36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0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1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82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83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84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85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86" name="Freeform 149"/>
                  <p:cNvGrpSpPr/>
                  <p:nvPr/>
                </p:nvGrpSpPr>
                <p:grpSpPr>
                  <a:xfrm>
                    <a:off x="9176760" y="1552320"/>
                    <a:ext cx="176040" cy="94680"/>
                    <a:chOff x="9176760" y="1552320"/>
                    <a:chExt cx="176040" cy="94680"/>
                  </a:xfrm>
                </p:grpSpPr>
                <p:pic>
                  <p:nvPicPr>
                    <p:cNvPr id="8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9176760" y="1552320"/>
                      <a:ext cx="17604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88" name="Freeform 87"/>
                    <p:cNvSpPr/>
                    <p:nvPr/>
                  </p:nvSpPr>
                  <p:spPr>
                    <a:xfrm>
                      <a:off x="9186480" y="1565280"/>
                      <a:ext cx="15696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89" name="Freeform 191"/>
                  <p:cNvSpPr/>
                  <p:nvPr/>
                </p:nvSpPr>
                <p:spPr>
                  <a:xfrm>
                    <a:off x="890316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0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91" name="Freeform 149"/>
                  <p:cNvGrpSpPr/>
                  <p:nvPr/>
                </p:nvGrpSpPr>
                <p:grpSpPr>
                  <a:xfrm>
                    <a:off x="8816040" y="1552320"/>
                    <a:ext cx="181080" cy="94680"/>
                    <a:chOff x="8816040" y="1552320"/>
                    <a:chExt cx="181080" cy="94680"/>
                  </a:xfrm>
                </p:grpSpPr>
                <p:pic>
                  <p:nvPicPr>
                    <p:cNvPr id="9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8816040" y="1552320"/>
                      <a:ext cx="18108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3" name="Freeform 92"/>
                    <p:cNvSpPr/>
                    <p:nvPr/>
                  </p:nvSpPr>
                  <p:spPr>
                    <a:xfrm>
                      <a:off x="8828280" y="1565280"/>
                      <a:ext cx="1562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4" name="Freeform 191"/>
                  <p:cNvSpPr/>
                  <p:nvPr/>
                </p:nvSpPr>
                <p:spPr>
                  <a:xfrm>
                    <a:off x="8579160" y="1296720"/>
                    <a:ext cx="45864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5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96" name="Freeform 149"/>
                  <p:cNvGrpSpPr/>
                  <p:nvPr/>
                </p:nvGrpSpPr>
                <p:grpSpPr>
                  <a:xfrm>
                    <a:off x="8509680" y="1552320"/>
                    <a:ext cx="167400" cy="94680"/>
                    <a:chOff x="8509680" y="1552320"/>
                    <a:chExt cx="167400" cy="94680"/>
                  </a:xfrm>
                </p:grpSpPr>
                <p:pic>
                  <p:nvPicPr>
                    <p:cNvPr id="9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8509680" y="1552320"/>
                      <a:ext cx="1674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8" name="Freeform 97"/>
                    <p:cNvSpPr/>
                    <p:nvPr/>
                  </p:nvSpPr>
                  <p:spPr>
                    <a:xfrm>
                      <a:off x="8518680" y="1565280"/>
                      <a:ext cx="1490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9" name="Freeform 191"/>
                  <p:cNvSpPr/>
                  <p:nvPr/>
                </p:nvSpPr>
                <p:spPr>
                  <a:xfrm>
                    <a:off x="824940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0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101" name="Freeform 149"/>
                  <p:cNvGrpSpPr/>
                  <p:nvPr/>
                </p:nvGrpSpPr>
                <p:grpSpPr>
                  <a:xfrm>
                    <a:off x="8195760" y="1552320"/>
                    <a:ext cx="182160" cy="94680"/>
                    <a:chOff x="8195760" y="1552320"/>
                    <a:chExt cx="182160" cy="94680"/>
                  </a:xfrm>
                </p:grpSpPr>
                <p:pic>
                  <p:nvPicPr>
                    <p:cNvPr id="10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8195760" y="1552320"/>
                      <a:ext cx="18216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3" name="Freeform 102"/>
                    <p:cNvSpPr/>
                    <p:nvPr/>
                  </p:nvSpPr>
                  <p:spPr>
                    <a:xfrm>
                      <a:off x="8208000" y="1565280"/>
                      <a:ext cx="15732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4" name="Freeform 191"/>
                  <p:cNvSpPr/>
                  <p:nvPr/>
                </p:nvSpPr>
                <p:spPr>
                  <a:xfrm>
                    <a:off x="7922160" y="1296720"/>
                    <a:ext cx="43560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5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106" name="Freeform 149"/>
                  <p:cNvGrpSpPr/>
                  <p:nvPr/>
                </p:nvGrpSpPr>
                <p:grpSpPr>
                  <a:xfrm>
                    <a:off x="7866000" y="1552320"/>
                    <a:ext cx="172800" cy="94680"/>
                    <a:chOff x="7866000" y="1552320"/>
                    <a:chExt cx="172800" cy="94680"/>
                  </a:xfrm>
                </p:grpSpPr>
                <p:pic>
                  <p:nvPicPr>
                    <p:cNvPr id="10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7866000" y="1552320"/>
                      <a:ext cx="1728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8" name="Freeform 107"/>
                    <p:cNvSpPr/>
                    <p:nvPr/>
                  </p:nvSpPr>
                  <p:spPr>
                    <a:xfrm>
                      <a:off x="7875000" y="1565280"/>
                      <a:ext cx="15408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9" name="Freeform 191"/>
                  <p:cNvSpPr/>
                  <p:nvPr/>
                </p:nvSpPr>
                <p:spPr>
                  <a:xfrm>
                    <a:off x="759852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0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111" name="Freeform 149"/>
                  <p:cNvGrpSpPr/>
                  <p:nvPr/>
                </p:nvGrpSpPr>
                <p:grpSpPr>
                  <a:xfrm>
                    <a:off x="7526160" y="1554840"/>
                    <a:ext cx="195120" cy="91800"/>
                    <a:chOff x="7526160" y="1554840"/>
                    <a:chExt cx="195120" cy="91800"/>
                  </a:xfrm>
                </p:grpSpPr>
                <p:pic>
                  <p:nvPicPr>
                    <p:cNvPr id="11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7526160" y="1554840"/>
                      <a:ext cx="19512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3" name="Freeform 112"/>
                    <p:cNvSpPr/>
                    <p:nvPr/>
                  </p:nvSpPr>
                  <p:spPr>
                    <a:xfrm>
                      <a:off x="7539120" y="1567440"/>
                      <a:ext cx="168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4" name="Freeform 191"/>
                  <p:cNvSpPr/>
                  <p:nvPr/>
                </p:nvSpPr>
                <p:spPr>
                  <a:xfrm>
                    <a:off x="7265520" y="1293840"/>
                    <a:ext cx="41328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5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116" name="Freeform 149"/>
                  <p:cNvGrpSpPr/>
                  <p:nvPr/>
                </p:nvGrpSpPr>
                <p:grpSpPr>
                  <a:xfrm>
                    <a:off x="7209720" y="1554840"/>
                    <a:ext cx="159480" cy="91800"/>
                    <a:chOff x="7209720" y="1554840"/>
                    <a:chExt cx="159480" cy="91800"/>
                  </a:xfrm>
                </p:grpSpPr>
                <p:pic>
                  <p:nvPicPr>
                    <p:cNvPr id="11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7209720" y="1554840"/>
                      <a:ext cx="1594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8" name="Freeform 117"/>
                    <p:cNvSpPr/>
                    <p:nvPr/>
                  </p:nvSpPr>
                  <p:spPr>
                    <a:xfrm>
                      <a:off x="7218000" y="1567440"/>
                      <a:ext cx="1422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9" name="Freeform 191"/>
                  <p:cNvSpPr/>
                  <p:nvPr/>
                </p:nvSpPr>
                <p:spPr>
                  <a:xfrm>
                    <a:off x="6938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0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121" name="Freeform 149"/>
                  <p:cNvGrpSpPr/>
                  <p:nvPr/>
                </p:nvGrpSpPr>
                <p:grpSpPr>
                  <a:xfrm>
                    <a:off x="6864120" y="1554840"/>
                    <a:ext cx="156240" cy="91800"/>
                    <a:chOff x="6864120" y="1554840"/>
                    <a:chExt cx="156240" cy="91800"/>
                  </a:xfrm>
                </p:grpSpPr>
                <p:pic>
                  <p:nvPicPr>
                    <p:cNvPr id="12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6864120" y="1554840"/>
                      <a:ext cx="1562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3" name="Freeform 122"/>
                    <p:cNvSpPr/>
                    <p:nvPr/>
                  </p:nvSpPr>
                  <p:spPr>
                    <a:xfrm>
                      <a:off x="6874200" y="1567440"/>
                      <a:ext cx="1350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4" name="Freeform 191"/>
                  <p:cNvSpPr/>
                  <p:nvPr/>
                </p:nvSpPr>
                <p:spPr>
                  <a:xfrm>
                    <a:off x="6614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5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126" name="Freeform 149"/>
                  <p:cNvGrpSpPr/>
                  <p:nvPr/>
                </p:nvGrpSpPr>
                <p:grpSpPr>
                  <a:xfrm>
                    <a:off x="6563160" y="1554840"/>
                    <a:ext cx="180360" cy="91800"/>
                    <a:chOff x="6563160" y="1554840"/>
                    <a:chExt cx="180360" cy="91800"/>
                  </a:xfrm>
                </p:grpSpPr>
                <p:pic>
                  <p:nvPicPr>
                    <p:cNvPr id="12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563160" y="1554840"/>
                      <a:ext cx="1803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8" name="Freeform 127"/>
                    <p:cNvSpPr/>
                    <p:nvPr/>
                  </p:nvSpPr>
                  <p:spPr>
                    <a:xfrm>
                      <a:off x="6572160" y="1567440"/>
                      <a:ext cx="16056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9" name="Freeform 191"/>
                  <p:cNvSpPr/>
                  <p:nvPr/>
                </p:nvSpPr>
                <p:spPr>
                  <a:xfrm>
                    <a:off x="6287760" y="1293840"/>
                    <a:ext cx="4280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0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131" name="Freeform 149"/>
                  <p:cNvGrpSpPr/>
                  <p:nvPr/>
                </p:nvGrpSpPr>
                <p:grpSpPr>
                  <a:xfrm>
                    <a:off x="6215760" y="1554840"/>
                    <a:ext cx="203760" cy="91800"/>
                    <a:chOff x="6215760" y="1554840"/>
                    <a:chExt cx="203760" cy="91800"/>
                  </a:xfrm>
                </p:grpSpPr>
                <p:pic>
                  <p:nvPicPr>
                    <p:cNvPr id="13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6215760" y="1554840"/>
                      <a:ext cx="2037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3" name="Freeform 132"/>
                    <p:cNvSpPr/>
                    <p:nvPr/>
                  </p:nvSpPr>
                  <p:spPr>
                    <a:xfrm>
                      <a:off x="6228720" y="1567440"/>
                      <a:ext cx="1756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4" name="Freeform 191"/>
                  <p:cNvSpPr/>
                  <p:nvPr/>
                </p:nvSpPr>
                <p:spPr>
                  <a:xfrm>
                    <a:off x="5963760" y="1293840"/>
                    <a:ext cx="434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5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136" name="Freeform 149"/>
                  <p:cNvGrpSpPr/>
                  <p:nvPr/>
                </p:nvGrpSpPr>
                <p:grpSpPr>
                  <a:xfrm>
                    <a:off x="5893560" y="1554840"/>
                    <a:ext cx="199080" cy="91800"/>
                    <a:chOff x="5893560" y="1554840"/>
                    <a:chExt cx="199080" cy="91800"/>
                  </a:xfrm>
                </p:grpSpPr>
                <p:pic>
                  <p:nvPicPr>
                    <p:cNvPr id="13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893560" y="1554840"/>
                      <a:ext cx="1990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8" name="Freeform 137"/>
                    <p:cNvSpPr/>
                    <p:nvPr/>
                  </p:nvSpPr>
                  <p:spPr>
                    <a:xfrm>
                      <a:off x="5903280" y="1567440"/>
                      <a:ext cx="177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9" name="Freeform 191"/>
                  <p:cNvSpPr/>
                  <p:nvPr/>
                </p:nvSpPr>
                <p:spPr>
                  <a:xfrm>
                    <a:off x="5636880" y="1293840"/>
                    <a:ext cx="389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140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141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142" name="Freeform 149"/>
                  <p:cNvGrpSpPr/>
                  <p:nvPr/>
                </p:nvGrpSpPr>
                <p:grpSpPr>
                  <a:xfrm>
                    <a:off x="5608800" y="1550520"/>
                    <a:ext cx="208080" cy="95760"/>
                    <a:chOff x="5608800" y="1550520"/>
                    <a:chExt cx="208080" cy="95760"/>
                  </a:xfrm>
                </p:grpSpPr>
                <p:pic>
                  <p:nvPicPr>
                    <p:cNvPr id="14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5608800" y="1550520"/>
                      <a:ext cx="2080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4" name="Freeform 143"/>
                    <p:cNvSpPr/>
                    <p:nvPr/>
                  </p:nvSpPr>
                  <p:spPr>
                    <a:xfrm>
                      <a:off x="5623200" y="1563120"/>
                      <a:ext cx="1796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5" name="Freeform 191"/>
                  <p:cNvSpPr/>
                  <p:nvPr/>
                </p:nvSpPr>
                <p:spPr>
                  <a:xfrm>
                    <a:off x="5361120" y="1296360"/>
                    <a:ext cx="4305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46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147" name="Freeform 149"/>
                  <p:cNvGrpSpPr/>
                  <p:nvPr/>
                </p:nvGrpSpPr>
                <p:grpSpPr>
                  <a:xfrm>
                    <a:off x="5311080" y="1550520"/>
                    <a:ext cx="184680" cy="95760"/>
                    <a:chOff x="5311080" y="1550520"/>
                    <a:chExt cx="184680" cy="95760"/>
                  </a:xfrm>
                </p:grpSpPr>
                <p:pic>
                  <p:nvPicPr>
                    <p:cNvPr id="14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311080" y="1550520"/>
                      <a:ext cx="1846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9" name="Freeform 148"/>
                    <p:cNvSpPr/>
                    <p:nvPr/>
                  </p:nvSpPr>
                  <p:spPr>
                    <a:xfrm>
                      <a:off x="5321160" y="1563120"/>
                      <a:ext cx="1645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0" name="Freeform 191"/>
                  <p:cNvSpPr/>
                  <p:nvPr/>
                </p:nvSpPr>
                <p:spPr>
                  <a:xfrm>
                    <a:off x="5037120" y="1296360"/>
                    <a:ext cx="37404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1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152" name="Freeform 149"/>
                  <p:cNvGrpSpPr/>
                  <p:nvPr/>
                </p:nvGrpSpPr>
                <p:grpSpPr>
                  <a:xfrm>
                    <a:off x="4991400" y="1550520"/>
                    <a:ext cx="171720" cy="95760"/>
                    <a:chOff x="4991400" y="1550520"/>
                    <a:chExt cx="171720" cy="95760"/>
                  </a:xfrm>
                </p:grpSpPr>
                <p:pic>
                  <p:nvPicPr>
                    <p:cNvPr id="15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4991400" y="1550520"/>
                      <a:ext cx="17172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4" name="Freeform 153"/>
                    <p:cNvSpPr/>
                    <p:nvPr/>
                  </p:nvSpPr>
                  <p:spPr>
                    <a:xfrm>
                      <a:off x="5002920" y="1563120"/>
                      <a:ext cx="1483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5" name="Freeform 191"/>
                  <p:cNvSpPr/>
                  <p:nvPr/>
                </p:nvSpPr>
                <p:spPr>
                  <a:xfrm>
                    <a:off x="4707360" y="1296360"/>
                    <a:ext cx="44748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6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157" name="Freeform 149"/>
                  <p:cNvGrpSpPr/>
                  <p:nvPr/>
                </p:nvGrpSpPr>
                <p:grpSpPr>
                  <a:xfrm>
                    <a:off x="4658040" y="1550520"/>
                    <a:ext cx="177840" cy="95760"/>
                    <a:chOff x="4658040" y="1550520"/>
                    <a:chExt cx="177840" cy="95760"/>
                  </a:xfrm>
                </p:grpSpPr>
                <p:pic>
                  <p:nvPicPr>
                    <p:cNvPr id="15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658040" y="1550520"/>
                      <a:ext cx="17784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9" name="Freeform 158"/>
                    <p:cNvSpPr/>
                    <p:nvPr/>
                  </p:nvSpPr>
                  <p:spPr>
                    <a:xfrm>
                      <a:off x="4667400" y="1563120"/>
                      <a:ext cx="15840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0" name="Freeform 191"/>
                  <p:cNvSpPr/>
                  <p:nvPr/>
                </p:nvSpPr>
                <p:spPr>
                  <a:xfrm>
                    <a:off x="4380120" y="1296360"/>
                    <a:ext cx="40392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1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162" name="Freeform 149"/>
                  <p:cNvGrpSpPr/>
                  <p:nvPr/>
                </p:nvGrpSpPr>
                <p:grpSpPr>
                  <a:xfrm>
                    <a:off x="4326840" y="1550520"/>
                    <a:ext cx="185400" cy="95760"/>
                    <a:chOff x="4326840" y="1550520"/>
                    <a:chExt cx="185400" cy="95760"/>
                  </a:xfrm>
                </p:grpSpPr>
                <p:pic>
                  <p:nvPicPr>
                    <p:cNvPr id="16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4326840" y="1550520"/>
                      <a:ext cx="18540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4" name="Freeform 163"/>
                    <p:cNvSpPr/>
                    <p:nvPr/>
                  </p:nvSpPr>
                  <p:spPr>
                    <a:xfrm>
                      <a:off x="4339080" y="1563120"/>
                      <a:ext cx="1598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5" name="Freeform 191"/>
                  <p:cNvSpPr/>
                  <p:nvPr/>
                </p:nvSpPr>
                <p:spPr>
                  <a:xfrm>
                    <a:off x="4056480" y="1296360"/>
                    <a:ext cx="4089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6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167" name="Freeform 149"/>
                  <p:cNvGrpSpPr/>
                  <p:nvPr/>
                </p:nvGrpSpPr>
                <p:grpSpPr>
                  <a:xfrm>
                    <a:off x="4013640" y="1553400"/>
                    <a:ext cx="165600" cy="92880"/>
                    <a:chOff x="4013640" y="1553400"/>
                    <a:chExt cx="165600" cy="92880"/>
                  </a:xfrm>
                </p:grpSpPr>
                <p:pic>
                  <p:nvPicPr>
                    <p:cNvPr id="16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013640" y="1553400"/>
                      <a:ext cx="165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9" name="Freeform 168"/>
                    <p:cNvSpPr/>
                    <p:nvPr/>
                  </p:nvSpPr>
                  <p:spPr>
                    <a:xfrm>
                      <a:off x="4022280" y="1565640"/>
                      <a:ext cx="1476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0" name="Freeform 191"/>
                  <p:cNvSpPr/>
                  <p:nvPr/>
                </p:nvSpPr>
                <p:spPr>
                  <a:xfrm>
                    <a:off x="3723480" y="1293840"/>
                    <a:ext cx="3628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1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172" name="Freeform 149"/>
                  <p:cNvGrpSpPr/>
                  <p:nvPr/>
                </p:nvGrpSpPr>
                <p:grpSpPr>
                  <a:xfrm>
                    <a:off x="3664800" y="1553400"/>
                    <a:ext cx="187560" cy="92880"/>
                    <a:chOff x="3664800" y="1553400"/>
                    <a:chExt cx="187560" cy="92880"/>
                  </a:xfrm>
                </p:grpSpPr>
                <p:pic>
                  <p:nvPicPr>
                    <p:cNvPr id="17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3664800" y="1553400"/>
                      <a:ext cx="1875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4" name="Freeform 173"/>
                    <p:cNvSpPr/>
                    <p:nvPr/>
                  </p:nvSpPr>
                  <p:spPr>
                    <a:xfrm>
                      <a:off x="3677040" y="1565640"/>
                      <a:ext cx="1620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5" name="Freeform 191"/>
                  <p:cNvSpPr/>
                  <p:nvPr/>
                </p:nvSpPr>
                <p:spPr>
                  <a:xfrm>
                    <a:off x="3396600" y="1293840"/>
                    <a:ext cx="3880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6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177" name="Freeform 149"/>
                  <p:cNvGrpSpPr/>
                  <p:nvPr/>
                </p:nvGrpSpPr>
                <p:grpSpPr>
                  <a:xfrm>
                    <a:off x="3345840" y="1553400"/>
                    <a:ext cx="182520" cy="92880"/>
                    <a:chOff x="3345840" y="1553400"/>
                    <a:chExt cx="182520" cy="92880"/>
                  </a:xfrm>
                </p:grpSpPr>
                <p:pic>
                  <p:nvPicPr>
                    <p:cNvPr id="17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345840" y="1553400"/>
                      <a:ext cx="182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9" name="Freeform 178"/>
                    <p:cNvSpPr/>
                    <p:nvPr/>
                  </p:nvSpPr>
                  <p:spPr>
                    <a:xfrm>
                      <a:off x="3355200" y="1565640"/>
                      <a:ext cx="1627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0" name="Freeform 191"/>
                  <p:cNvSpPr/>
                  <p:nvPr/>
                </p:nvSpPr>
                <p:spPr>
                  <a:xfrm>
                    <a:off x="3072600" y="1293840"/>
                    <a:ext cx="3978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1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182" name="Freeform 149"/>
                  <p:cNvGrpSpPr/>
                  <p:nvPr/>
                </p:nvGrpSpPr>
                <p:grpSpPr>
                  <a:xfrm>
                    <a:off x="3036960" y="1553400"/>
                    <a:ext cx="164520" cy="92880"/>
                    <a:chOff x="3036960" y="1553400"/>
                    <a:chExt cx="164520" cy="92880"/>
                  </a:xfrm>
                </p:grpSpPr>
                <p:pic>
                  <p:nvPicPr>
                    <p:cNvPr id="18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3036960" y="1553400"/>
                      <a:ext cx="164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4" name="Freeform 183"/>
                    <p:cNvSpPr/>
                    <p:nvPr/>
                  </p:nvSpPr>
                  <p:spPr>
                    <a:xfrm>
                      <a:off x="3047400" y="1565640"/>
                      <a:ext cx="1418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5" name="Freeform 191"/>
                  <p:cNvSpPr/>
                  <p:nvPr/>
                </p:nvSpPr>
                <p:spPr>
                  <a:xfrm>
                    <a:off x="2745720" y="1293840"/>
                    <a:ext cx="4284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6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187" name="Freeform 149"/>
                  <p:cNvGrpSpPr/>
                  <p:nvPr/>
                </p:nvGrpSpPr>
                <p:grpSpPr>
                  <a:xfrm>
                    <a:off x="2719080" y="1553400"/>
                    <a:ext cx="158400" cy="92880"/>
                    <a:chOff x="2719080" y="1553400"/>
                    <a:chExt cx="158400" cy="92880"/>
                  </a:xfrm>
                </p:grpSpPr>
                <p:pic>
                  <p:nvPicPr>
                    <p:cNvPr id="18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2719080" y="1553400"/>
                      <a:ext cx="1584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9" name="Freeform 188"/>
                    <p:cNvSpPr/>
                    <p:nvPr/>
                  </p:nvSpPr>
                  <p:spPr>
                    <a:xfrm>
                      <a:off x="2727000" y="1565640"/>
                      <a:ext cx="1411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0" name="Freeform 191"/>
                  <p:cNvSpPr/>
                  <p:nvPr/>
                </p:nvSpPr>
                <p:spPr>
                  <a:xfrm>
                    <a:off x="2421720" y="1293840"/>
                    <a:ext cx="4320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91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192" name="Freeform 149"/>
                  <p:cNvGrpSpPr/>
                  <p:nvPr/>
                </p:nvGrpSpPr>
                <p:grpSpPr>
                  <a:xfrm>
                    <a:off x="2376000" y="1553400"/>
                    <a:ext cx="174600" cy="92880"/>
                    <a:chOff x="2376000" y="1553400"/>
                    <a:chExt cx="174600" cy="92880"/>
                  </a:xfrm>
                </p:grpSpPr>
                <p:pic>
                  <p:nvPicPr>
                    <p:cNvPr id="19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2376000" y="1553400"/>
                      <a:ext cx="174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94" name="Freeform 193"/>
                    <p:cNvSpPr/>
                    <p:nvPr/>
                  </p:nvSpPr>
                  <p:spPr>
                    <a:xfrm>
                      <a:off x="2387160" y="1565640"/>
                      <a:ext cx="15048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5" name="Freeform 191"/>
                  <p:cNvSpPr/>
                  <p:nvPr/>
                </p:nvSpPr>
                <p:spPr>
                  <a:xfrm>
                    <a:off x="2094840" y="1293840"/>
                    <a:ext cx="4024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196" name="Picture 13" descr="5"/>
          <p:cNvPicPr/>
          <p:nvPr/>
        </p:nvPicPr>
        <p:blipFill>
          <a:blip r:embed="rId10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197" name="Picture 12" descr="5"/>
          <p:cNvPicPr/>
          <p:nvPr/>
        </p:nvPicPr>
        <p:blipFill>
          <a:blip r:embed="rId11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198" name="Picture 12" descr="5"/>
          <p:cNvPicPr/>
          <p:nvPr/>
        </p:nvPicPr>
        <p:blipFill>
          <a:blip r:embed="rId12"/>
          <a:stretch/>
        </p:blipFill>
        <p:spPr>
          <a:xfrm>
            <a:off x="687360" y="100080"/>
            <a:ext cx="1465200" cy="1420920"/>
          </a:xfrm>
          <a:prstGeom prst="rect">
            <a:avLst/>
          </a:prstGeom>
          <a:ln w="0">
            <a:noFill/>
          </a:ln>
        </p:spPr>
      </p:pic>
      <p:pic>
        <p:nvPicPr>
          <p:cNvPr id="199" name="Picture 13" descr="5"/>
          <p:cNvPicPr/>
          <p:nvPr/>
        </p:nvPicPr>
        <p:blipFill>
          <a:blip r:embed="rId13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200" name="Picture 8" descr="000o"/>
          <p:cNvPicPr/>
          <p:nvPr/>
        </p:nvPicPr>
        <p:blipFill>
          <a:blip r:embed="rId14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201" name="Picture 9" descr="000o"/>
          <p:cNvPicPr/>
          <p:nvPr/>
        </p:nvPicPr>
        <p:blipFill>
          <a:blip r:embed="rId14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202" name="Picture 10" descr="000o"/>
          <p:cNvPicPr/>
          <p:nvPr/>
        </p:nvPicPr>
        <p:blipFill>
          <a:blip r:embed="rId14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203" name="Picture 11" descr="000o"/>
          <p:cNvPicPr/>
          <p:nvPr/>
        </p:nvPicPr>
        <p:blipFill>
          <a:blip r:embed="rId14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204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Text Box 26"/>
          <p:cNvSpPr/>
          <p:nvPr/>
        </p:nvSpPr>
        <p:spPr>
          <a:xfrm>
            <a:off x="2508240" y="1916280"/>
            <a:ext cx="7388280" cy="37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xuân: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Muôn hoa đua nở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(Tay tạo thành bông hoa đung đưa qua lại).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Hạ: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Trời nóng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(Tay làm động tác quạt để mát).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Thu: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Lá rơi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(Đưa hai tay trên đầu đưa qua lại).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Đông: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Trời lạnh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(Tay đặt trước ngực, làm động tác run lạnh).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6" name="Text Box 26"/>
          <p:cNvSpPr/>
          <p:nvPr/>
        </p:nvSpPr>
        <p:spPr>
          <a:xfrm>
            <a:off x="1882920" y="6053040"/>
            <a:ext cx="910908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spc="-1">
                <a:solidFill>
                  <a:srgbClr val="0000FF"/>
                </a:solidFill>
                <a:latin typeface="Cambria"/>
                <a:ea typeface="Times New Roman"/>
              </a:rPr>
              <a:t>Làm theo những gì tôi nói đừng làm theo những gì tôi làm!</a:t>
            </a:r>
            <a:endParaRPr lang="en-US" spc="-1">
              <a:solidFill>
                <a:srgbClr val="000000"/>
              </a:solidFill>
              <a:latin typeface="Times New Roman"/>
            </a:endParaRPr>
          </a:p>
        </p:txBody>
      </p:sp>
    </p:spTree>
    <p:custDataLst>
      <p:tags r:id="rId1"/>
    </p:custDataLst>
  </p:cSld>
  <p:clrMapOvr>
    <a:masterClrMapping/>
  </p:clrMapOvr>
  <p:transition spd="slow">
    <p:split orient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AAC68DB-86F3-48C5-A0DF-2B317126EF11}:25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21FCC7A-CB62-4ACC-9BBF-DD6E3D1A37AA}:25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2025-04-19T02:15:54Z</dcterms:created>
  <dcterms:modified xsi:type="dcterms:W3CDTF">2025-04-19T02:16:17Z</dcterms:modified>
</cp:coreProperties>
</file>