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3" r:id="rId2"/>
    <p:sldId id="4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129D6-31F0-4E2A-1182-13DC39742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28A571-A795-55EE-A3FE-F36A4CC80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12838-9B4D-D9B2-4310-0CA0B7669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C4DA7-1082-B2ED-B08F-F1C754893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DC2FC-CBDF-1BCA-52B5-4ECCE416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0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35EB6-F504-E64F-CEFA-22F191C0F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C32FD-E445-75B6-874A-018BA4F48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FD9F6-3FCF-C122-ECF0-4A4160340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C0BF-F172-4AFE-3B0F-33525CE6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B7317-BFD9-F618-9AAF-747C57CB5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8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572DCC-AD8F-B906-4D72-054D28121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A6AB5-CDC7-DA7C-2AB6-AB636503B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C0408-9385-BFBC-78B2-FB1D12BDF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4C78C-F955-E2DA-4CEE-AC8916FF4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B1453-8DCE-8D7F-C913-2DE728C0A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9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63BC2-4C16-6BA2-5800-AC522650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0B113-A583-4B5C-21E2-2D0559EEB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48F18-BC2C-E372-217C-0A08BF596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0D36C-B4BF-96F3-6E9D-92D2E7AA4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28636-9677-0A0A-CBA1-AAA6129A3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6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0F2B4-9BF6-4820-0078-295B0BEB5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BBD09-BA23-523B-3BD7-792108999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B7C9A-5585-C71C-FC82-74B9A6B4D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75130-9D62-E4B4-790F-F44BC89F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1058-AE43-F781-9002-ED6B357C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6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7B27B-9A19-1F63-E560-2264166CC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0BA7-9C73-141F-0CC5-D5E30896E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7E89A2-558F-EA78-588B-56921E86D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F5127-417E-5093-1DC3-2CD7A4F1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8BC0C7-0715-B35D-A4E7-96C7CBFAC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4164F-354B-CD45-32E4-1AA65A542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61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686D9-07AF-7A85-96B9-CE66100DE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BD4141-EF34-E798-34C6-F4FEE6B0F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6CF08-E164-581B-2D52-94B368937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4A863F-1D47-E70F-D92E-B4C132AC0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75EFBC-347C-03CB-388B-70BB8F6DE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67728F-0BC6-89F8-B799-CE331190E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79786C-0155-F361-C4EA-8E5B33EAA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051805-7265-D3EE-532E-740D8291A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7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FE98E-E1AC-DA24-E671-2AADCD9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0F7E6-FFF2-139B-13A7-E7E665E27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8EFFB4-434C-58C7-83F3-517C8C9D1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DDB12-F989-4CC9-EB32-EAB25D474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7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96A11C-EAF2-7C26-21F5-6A5CF1311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0AAC0A-C251-685F-E6A6-551A708A2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AC4AE-C171-4FBC-D33F-E83A547E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6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391B3-7970-2315-494E-116D8BE3E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64523-00D3-985B-DE25-42018C2A3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A751BE-6D86-31BD-B644-10464483F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82A4E5-2569-5F69-8318-8CFC784A9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C19DBD-6E08-AD6E-6DF0-0BC80817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330AB-CEDD-B4CA-0F2A-EE238E60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5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CF2E6-7D52-D195-7A9E-21E8EC2C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FA72B5-570C-69C2-D3C2-023D7209AC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2AFC0E-9F1E-2C89-E145-2DC50A44A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2938D-66F0-3A52-982A-822C246B8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D90305-9578-B389-34F1-1911A9B82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0B634-DB0D-2FDB-1BD9-C850E3E5C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9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AADD64-FB87-315D-7516-FA0E2E3C6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FF9BE-8B98-523F-5A24-8EF891951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5B65B-BC85-2823-E01B-00030516E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C953-6C36-480F-8C94-38C28419DFC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DC99F-F721-1E7F-47D9-7CAEBCDBE2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AF4B6-30D4-668A-B27B-C365D0312B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66AEA-1605-4396-9C8D-D2565110FD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7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ownloads\—Pngtree—scroll horizontally_8081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0" t="27011" r="13057" b="27011"/>
          <a:stretch>
            <a:fillRect/>
          </a:stretch>
        </p:blipFill>
        <p:spPr bwMode="auto">
          <a:xfrm>
            <a:off x="1039813" y="392113"/>
            <a:ext cx="10153650" cy="605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2422526" y="2349501"/>
            <a:ext cx="7058025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4291" tIns="57145" rIns="114291" bIns="57145">
            <a:spAutoFit/>
          </a:bodyPr>
          <a:lstStyle/>
          <a:p>
            <a:pPr eaLnBrk="1" hangingPunct="1"/>
            <a:r>
              <a:rPr lang="en-US" sz="11500" b="1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TRÒ CHƠI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151564" y="392114"/>
            <a:ext cx="5430837" cy="6232525"/>
            <a:chOff x="5542642" y="220716"/>
            <a:chExt cx="5430158" cy="6232620"/>
          </a:xfrm>
        </p:grpSpPr>
        <p:pic>
          <p:nvPicPr>
            <p:cNvPr id="3080" name="Picture 2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63" t="26207" r="6552" b="27815"/>
            <a:stretch>
              <a:fillRect/>
            </a:stretch>
          </p:blipFill>
          <p:spPr bwMode="auto">
            <a:xfrm>
              <a:off x="5542642" y="220716"/>
              <a:ext cx="879938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6168039" y="220716"/>
              <a:ext cx="4804761" cy="62326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90551" y="392113"/>
            <a:ext cx="5561013" cy="6051550"/>
            <a:chOff x="-19050" y="220716"/>
            <a:chExt cx="5561692" cy="6051735"/>
          </a:xfrm>
        </p:grpSpPr>
        <p:pic>
          <p:nvPicPr>
            <p:cNvPr id="3078" name="Picture 3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10" t="26207" r="87650" b="27815"/>
            <a:stretch>
              <a:fillRect/>
            </a:stretch>
          </p:blipFill>
          <p:spPr bwMode="auto">
            <a:xfrm>
              <a:off x="4839726" y="220716"/>
              <a:ext cx="702916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-19050" y="476311"/>
              <a:ext cx="4982183" cy="5616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6 -4.07407E-6 L 0.43793 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99" y="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3.7037E-7 L -0.45544 -0.0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85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49" descr="D:\GIÁO ÁN 1 2020-2021\BÀI GIẢNG ĐIỆN TỬ\905f8dd73685c2db9b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" y="-4763"/>
            <a:ext cx="11012488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26"/>
          <p:cNvSpPr txBox="1">
            <a:spLocks noChangeArrowheads="1"/>
          </p:cNvSpPr>
          <p:nvPr/>
        </p:nvSpPr>
        <p:spPr bwMode="gray">
          <a:xfrm>
            <a:off x="1552576" y="273051"/>
            <a:ext cx="9109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4000" b="1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NỐT NHẠC BIẾT ĐI</a:t>
            </a:r>
          </a:p>
        </p:txBody>
      </p:sp>
      <p:sp>
        <p:nvSpPr>
          <p:cNvPr id="4100" name="AutoShape 151" descr="Kết quả hình ảnh cho rong rắn lên mấy"/>
          <p:cNvSpPr>
            <a:spLocks noChangeAspect="1" noChangeArrowheads="1"/>
          </p:cNvSpPr>
          <p:nvPr/>
        </p:nvSpPr>
        <p:spPr bwMode="auto">
          <a:xfrm>
            <a:off x="6059488" y="-144463"/>
            <a:ext cx="366712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AutoShape 17" descr="Cành Đào Png, Hoa Đào Psd, Hoa Đào Vector Free Download,, Transparent Png -  kindpng"/>
          <p:cNvSpPr>
            <a:spLocks noChangeAspect="1" noChangeArrowheads="1"/>
          </p:cNvSpPr>
          <p:nvPr/>
        </p:nvSpPr>
        <p:spPr bwMode="auto">
          <a:xfrm>
            <a:off x="60658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4" y="1562101"/>
            <a:ext cx="6048375" cy="309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2025-02-12T14:30:15Z</dcterms:created>
  <dcterms:modified xsi:type="dcterms:W3CDTF">2025-02-12T14:30:35Z</dcterms:modified>
</cp:coreProperties>
</file>