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3" r:id="rId2"/>
    <p:sldId id="52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98110-E5D0-DDB4-D511-07F8A98A1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B7BA3-EC51-5002-0476-73F9F0C06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AD19F6-DE2B-FAB7-C658-6FE052D77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5226D-3E4A-3CBB-CF38-4EF6F8417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17B4C-B49F-9761-7AC7-C19FF39AF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47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28328-ECE5-7E7D-5AA9-3ABC0053F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FC25FF-EFDF-64EC-C41D-0796E5A31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6AF9DD-8C72-84AB-B350-774E168F9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C2D98-94E6-A47C-3860-BCBD0EA1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E0C85-9D6E-FF11-B59A-BFC6E0E66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942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FAA489-C350-2192-B6CD-784CB15165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C3EDF-5F0C-8DE0-82E1-0C63D90CA3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3D2D8-B6AF-4B81-2BF7-F656ABD0D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1AE13-3798-EBA2-95F3-1C87DFD2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1DCC6-CFE2-2EA6-D3F9-0D2DFB2C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54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6871B-492C-49C6-9AEB-A907A9BD5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6AC80-7E1C-62C5-B0BC-CDEA28F8E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5C8DF-30D5-9C0B-CCD7-0BC730B7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EFF00-D4BD-EB44-39BC-B00269AA6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B400E-219B-A665-F887-3A7E9972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62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38372-3D2B-A181-F0B8-F81047C39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5BFB56-196B-A0DE-5B39-5DB536F2E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E58F7-F69B-8790-8C55-BF0E20FB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AC9AB-3AE4-3613-D112-5C37FF48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8514F-8EBE-EDC7-5790-D528BDDC6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50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FE6FC-E059-B65D-A690-1DB92DA97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25602-9772-A09D-9F98-874EE5A557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822E7-EA68-D72D-7166-80B4AC420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A7FA3-B401-1AB7-D63F-6EA7C9F2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35312-38C1-8FF2-434F-CF57F1146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EED5D-03D4-D335-410A-87D74FB73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2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85276-7D22-A7BA-3441-4B9EF3A72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9268CD-EC68-8273-E565-887695FA9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86F86-FDE7-69BB-6ADD-C8E168BAE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7692C2-6D53-FC5D-FA6C-B384B8B02D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E3788E-2F6C-7D86-1675-8950BA62B4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7C5516-BFB7-1993-7AF8-4D721580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B07B75-75F7-7754-F528-7E3673DD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4E6F22-67B1-F418-16C1-7D0721B7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A22C0-924F-62CF-804D-01B30222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4F7FEF-4184-BA32-2FA2-69176F2ED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5CBC45-BEDA-41CD-D051-B809E2996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44EAF4-B12D-49C8-FFC3-F8A117E87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1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0A4D55-B04A-D9DC-8416-5D61FB9AA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23355-CB5B-E569-78F8-6D0E00FCF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1CF09-3C55-C30C-7E52-6315F0DD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120A3-4ED8-7030-F580-7324F5A16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EF410-EA05-4FE9-D876-CFFD9BC35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8FEF57-E855-3F0C-2FAA-DE3BCA358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D4428C-C225-4F0A-B35A-FA2D5E8D0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0A697-70BC-965B-8101-0F628F20C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F3C0A-F41D-FE3E-6F9A-914B13C14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04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5BC27-0A02-647D-8557-F26DC9124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7F7DE1-F8F2-F92E-2276-C5BDD69DBA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4ED490-56C4-1F83-CCD3-9D1E569A3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083CE-C5EE-A431-1314-05289E171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EC325-2871-E786-E791-E32F2A055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31BC1B-666B-0E3D-3CD3-01D116785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90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43D584-39DA-DF19-6E0D-25C91E454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38092B-D51D-F28F-C320-3F231E29C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8AA8E-C42C-EDA8-F01E-7B7E7144D4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22DCD-207A-4B97-BCE6-EE2400FE49B9}" type="datetimeFigureOut">
              <a:rPr lang="en-US" smtClean="0"/>
              <a:t>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144D6-D4B7-D864-23CD-92E6AE74DA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9D369C-8704-BDE2-0E3E-E1E77F2F36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D00C-2417-406C-BA18-B0C080508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0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dministrator\Downloads\—Pngtree—scroll horizontally_8081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00" t="27011" r="13057" b="27011"/>
          <a:stretch>
            <a:fillRect/>
          </a:stretch>
        </p:blipFill>
        <p:spPr bwMode="auto">
          <a:xfrm>
            <a:off x="1039813" y="392113"/>
            <a:ext cx="10153650" cy="605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2422526" y="2349501"/>
            <a:ext cx="7058025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14291" tIns="57145" rIns="114291" bIns="57145">
            <a:spAutoFit/>
          </a:bodyPr>
          <a:lstStyle/>
          <a:p>
            <a:pPr eaLnBrk="1" hangingPunct="1"/>
            <a:r>
              <a:rPr lang="en-US" sz="115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TRÒ CHƠI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151564" y="392114"/>
            <a:ext cx="5430837" cy="6232525"/>
            <a:chOff x="5542642" y="220716"/>
            <a:chExt cx="5430158" cy="6232620"/>
          </a:xfrm>
        </p:grpSpPr>
        <p:pic>
          <p:nvPicPr>
            <p:cNvPr id="3080" name="Picture 2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63" t="26207" r="6552" b="27815"/>
            <a:stretch>
              <a:fillRect/>
            </a:stretch>
          </p:blipFill>
          <p:spPr bwMode="auto">
            <a:xfrm>
              <a:off x="5542642" y="220716"/>
              <a:ext cx="879938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168039" y="220716"/>
              <a:ext cx="4804761" cy="62326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90551" y="392113"/>
            <a:ext cx="5561013" cy="6051550"/>
            <a:chOff x="-19050" y="220716"/>
            <a:chExt cx="5561692" cy="6051735"/>
          </a:xfrm>
        </p:grpSpPr>
        <p:pic>
          <p:nvPicPr>
            <p:cNvPr id="3078" name="Picture 3" descr="C:\Users\Administrator\Downloads\—Pngtree—scroll horizontally_808122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10" t="26207" r="87650" b="27815"/>
            <a:stretch>
              <a:fillRect/>
            </a:stretch>
          </p:blipFill>
          <p:spPr bwMode="auto">
            <a:xfrm>
              <a:off x="4839726" y="220716"/>
              <a:ext cx="702916" cy="605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-19050" y="476311"/>
              <a:ext cx="4982183" cy="561674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6 -4.07407E-6 L 0.43793 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99" y="13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3.7037E-7 L -0.45544 -0.0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85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49" descr="D:\GIÁO ÁN 1 2020-2021\BÀI GIẢNG ĐIỆN TỬ\905f8dd73685c2db9b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912" y="-4763"/>
            <a:ext cx="11012488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63"/>
          <p:cNvSpPr>
            <a:spLocks noChangeArrowheads="1"/>
          </p:cNvSpPr>
          <p:nvPr/>
        </p:nvSpPr>
        <p:spPr bwMode="gray">
          <a:xfrm rot="5400000">
            <a:off x="2288382" y="5450682"/>
            <a:ext cx="928687" cy="171450"/>
          </a:xfrm>
          <a:prstGeom prst="rect">
            <a:avLst/>
          </a:prstGeom>
          <a:gradFill rotWithShape="1">
            <a:gsLst>
              <a:gs pos="0">
                <a:srgbClr val="CFCFCF"/>
              </a:gs>
              <a:gs pos="100000">
                <a:srgbClr val="5F5F5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Text Box 26"/>
          <p:cNvSpPr txBox="1">
            <a:spLocks noChangeArrowheads="1"/>
          </p:cNvSpPr>
          <p:nvPr/>
        </p:nvSpPr>
        <p:spPr bwMode="gray">
          <a:xfrm>
            <a:off x="1552576" y="261939"/>
            <a:ext cx="91090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4000" b="1">
                <a:solidFill>
                  <a:srgbClr val="0000FF"/>
                </a:solidFill>
                <a:latin typeface="Cambria" pitchFamily="18" charset="0"/>
                <a:cs typeface="Times New Roman" pitchFamily="18" charset="0"/>
              </a:rPr>
              <a:t>MÌNH CÙNG VỖ TAY</a:t>
            </a:r>
          </a:p>
        </p:txBody>
      </p:sp>
      <p:sp>
        <p:nvSpPr>
          <p:cNvPr id="4101" name="AutoShape 151" descr="Kết quả hình ảnh cho rong rắn lên mấy"/>
          <p:cNvSpPr>
            <a:spLocks noChangeAspect="1" noChangeArrowheads="1"/>
          </p:cNvSpPr>
          <p:nvPr/>
        </p:nvSpPr>
        <p:spPr bwMode="auto">
          <a:xfrm>
            <a:off x="6059488" y="-144463"/>
            <a:ext cx="366712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935288" y="2205038"/>
          <a:ext cx="6281736" cy="139700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046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6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8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Đô</a:t>
                      </a:r>
                      <a:endParaRPr lang="en-US" sz="1600" dirty="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Rê</a:t>
                      </a:r>
                      <a:endParaRPr lang="en-US" sz="160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</a:t>
                      </a:r>
                      <a:endParaRPr lang="en-US" sz="160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Pha</a:t>
                      </a:r>
                      <a:endParaRPr lang="en-US" sz="160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Son</a:t>
                      </a:r>
                      <a:endParaRPr lang="en-US" sz="160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La</a:t>
                      </a:r>
                      <a:endParaRPr lang="en-US" sz="160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5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  <a:endParaRPr lang="en-US" sz="160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</a:t>
                      </a:r>
                      <a:endParaRPr lang="en-US" sz="1600" b="1" dirty="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en-US" sz="1600" b="1" dirty="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</a:t>
                      </a:r>
                      <a:endParaRPr lang="en-US" sz="1600" b="1" dirty="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</a:t>
                      </a:r>
                      <a:endParaRPr lang="en-US" sz="1600" b="1" dirty="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</a:t>
                      </a:r>
                      <a:endParaRPr lang="en-US" sz="1600" b="1" dirty="0">
                        <a:solidFill>
                          <a:srgbClr val="231F2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68578" marR="685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3733800"/>
            <a:ext cx="747712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6" y="3733800"/>
            <a:ext cx="747713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6" y="3733800"/>
            <a:ext cx="747713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651" y="3733800"/>
            <a:ext cx="747713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3733800"/>
            <a:ext cx="747712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9463" y="3733800"/>
            <a:ext cx="7493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2025-02-12T14:34:37Z</dcterms:created>
  <dcterms:modified xsi:type="dcterms:W3CDTF">2025-02-12T14:34:48Z</dcterms:modified>
</cp:coreProperties>
</file>