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Lst>
  <p:notesMasterIdLst>
    <p:notesMasterId r:id="rId17"/>
  </p:notesMasterIdLst>
  <p:sldIdLst>
    <p:sldId id="519" r:id="rId5"/>
    <p:sldId id="474" r:id="rId6"/>
    <p:sldId id="563" r:id="rId7"/>
    <p:sldId id="565" r:id="rId8"/>
    <p:sldId id="567" r:id="rId9"/>
    <p:sldId id="568" r:id="rId10"/>
    <p:sldId id="569" r:id="rId11"/>
    <p:sldId id="570" r:id="rId12"/>
    <p:sldId id="571" r:id="rId13"/>
    <p:sldId id="572" r:id="rId14"/>
    <p:sldId id="603" r:id="rId15"/>
    <p:sldId id="60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6" autoAdjust="0"/>
    <p:restoredTop sz="94660"/>
  </p:normalViewPr>
  <p:slideViewPr>
    <p:cSldViewPr snapToGrid="0">
      <p:cViewPr varScale="1">
        <p:scale>
          <a:sx n="73" d="100"/>
          <a:sy n="73"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C0C173-DCFC-45F9-A564-3FF358768AD2}" type="slidenum">
              <a:rPr lang="en-US" smtClean="0"/>
              <a:t>1</a:t>
            </a:fld>
            <a:endParaRPr lang="en-US"/>
          </a:p>
        </p:txBody>
      </p:sp>
    </p:spTree>
    <p:extLst>
      <p:ext uri="{BB962C8B-B14F-4D97-AF65-F5344CB8AC3E}">
        <p14:creationId xmlns:p14="http://schemas.microsoft.com/office/powerpoint/2010/main" val="22889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2207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10/12/2025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10/12/2025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10/12/2025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10/12/2025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10/12/2025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10/12/2025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10/12/2025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10/12/2025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10/12/2025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10/12/2025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10/12/2025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10/12/2025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10/12/2025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10/12/2025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214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587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10/12/2025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10/12/2025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10/12/2025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10/12/2025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10/12/2025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10/12/2025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10/12/2025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10/12/2025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10/12/2025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57" r:id="rId12"/>
    <p:sldLayoutId id="2147483758"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4.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13.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4"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5"/>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4"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1170983" y="1655170"/>
            <a:ext cx="9308835" cy="3604138"/>
            <a:chOff x="1321233" y="1316166"/>
            <a:chExt cx="3010675" cy="2787976"/>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1321233" y="1556684"/>
              <a:ext cx="3010675" cy="2547458"/>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8000" b="0" i="0" u="none" strike="noStrike" kern="1200" cap="none" spc="300" normalizeH="0" baseline="0" noProof="0" dirty="0" smtClean="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1</a:t>
              </a:r>
              <a:endPar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1" indent="0" algn="ctr" defTabSz="1219200" rtl="0" eaLnBrk="1" fontAlgn="auto" latinLnBrk="0" hangingPunct="1">
                <a:lnSpc>
                  <a:spcPct val="100000"/>
                </a:lnSpc>
                <a:spcBef>
                  <a:spcPts val="0"/>
                </a:spcBef>
                <a:spcAft>
                  <a:spcPts val="0"/>
                </a:spcAft>
                <a:buClrTx/>
                <a:buSzTx/>
                <a:buFontTx/>
                <a:buNone/>
                <a:tabLst/>
                <a:defRPr/>
              </a:pPr>
              <a:endPar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300" normalizeH="0" baseline="0" noProof="0" dirty="0" err="1">
                  <a:ln>
                    <a:noFill/>
                  </a:ln>
                  <a:solidFill>
                    <a:schemeClr val="accent5">
                      <a:lumMod val="7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Giáo</a:t>
              </a:r>
              <a:r>
                <a:rPr kumimoji="0" lang="en-US" altLang="zh-CN" sz="4800" b="0" i="0" u="none" strike="noStrike" kern="1200" cap="none" spc="300" normalizeH="0" baseline="0" noProof="0" dirty="0">
                  <a:ln>
                    <a:noFill/>
                  </a:ln>
                  <a:solidFill>
                    <a:schemeClr val="accent5">
                      <a:lumMod val="7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800" b="0" i="0" u="none" strike="noStrike" kern="1200" cap="none" spc="300" normalizeH="0" baseline="0" noProof="0" dirty="0" err="1">
                  <a:ln>
                    <a:noFill/>
                  </a:ln>
                  <a:solidFill>
                    <a:schemeClr val="accent5">
                      <a:lumMod val="7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viên</a:t>
              </a:r>
              <a:r>
                <a:rPr kumimoji="0" lang="en-US" altLang="zh-CN" sz="4800" b="0" i="0" u="none" strike="noStrike" kern="1200" cap="none" spc="300" normalizeH="0" baseline="0" noProof="0" dirty="0">
                  <a:ln>
                    <a:noFill/>
                  </a:ln>
                  <a:solidFill>
                    <a:schemeClr val="accent5">
                      <a:lumMod val="7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800" b="0" i="0" u="none" strike="noStrike" kern="1200" cap="none" spc="300" normalizeH="0" baseline="0" noProof="0" dirty="0" err="1">
                  <a:ln>
                    <a:noFill/>
                  </a:ln>
                  <a:solidFill>
                    <a:schemeClr val="accent5">
                      <a:lumMod val="7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Nguyễn</a:t>
              </a:r>
              <a:r>
                <a:rPr kumimoji="0" lang="en-US" altLang="zh-CN" sz="4800" b="0" i="0" u="none" strike="noStrike" kern="1200" cap="none" spc="300" normalizeH="0" baseline="0" noProof="0" dirty="0">
                  <a:ln>
                    <a:noFill/>
                  </a:ln>
                  <a:solidFill>
                    <a:schemeClr val="accent5">
                      <a:lumMod val="7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800" b="0" i="0" u="none" strike="noStrike" kern="1200" cap="none" spc="300" normalizeH="0" baseline="0" noProof="0" dirty="0" err="1">
                  <a:ln>
                    <a:noFill/>
                  </a:ln>
                  <a:solidFill>
                    <a:schemeClr val="accent5">
                      <a:lumMod val="7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Thị</a:t>
              </a:r>
              <a:r>
                <a:rPr kumimoji="0" lang="en-US" altLang="zh-CN" sz="4800" b="0" i="0" u="none" strike="noStrike" kern="1200" cap="none" spc="300" normalizeH="0" baseline="0" noProof="0" dirty="0">
                  <a:ln>
                    <a:noFill/>
                  </a:ln>
                  <a:solidFill>
                    <a:schemeClr val="accent5">
                      <a:lumMod val="7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800" b="0" i="0" u="none" strike="noStrike" kern="1200" cap="none" spc="300" normalizeH="0" baseline="0" noProof="0" dirty="0" err="1">
                  <a:ln>
                    <a:noFill/>
                  </a:ln>
                  <a:solidFill>
                    <a:schemeClr val="accent5">
                      <a:lumMod val="7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Quế</a:t>
              </a:r>
              <a:r>
                <a:rPr kumimoji="0" lang="en-US" altLang="zh-CN" sz="48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a:t>
              </a:r>
              <a:endParaRPr kumimoji="0" lang="zh-CN" altLang="en-US" sz="48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5</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a:solidFill>
                  <a:srgbClr val="FF0000"/>
                </a:solidFill>
                <a:latin typeface="Times New Roman" panose="02020603050405020304" pitchFamily="18" charset="0"/>
                <a:cs typeface="Times New Roman" panose="02020603050405020304" pitchFamily="18" charset="0"/>
              </a:rPr>
              <a:t>: </a:t>
            </a:r>
            <a:r>
              <a:rPr kumimoji="0" lang="en-US" sz="40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EM </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CÓ XINH KHÔNG</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3"/>
          <a:stretch>
            <a:fillRect/>
          </a:stretch>
        </p:blipFill>
        <p:spPr>
          <a:xfrm>
            <a:off x="353046" y="322055"/>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119922" y="1248199"/>
            <a:ext cx="11594115" cy="1015663"/>
          </a:xfrm>
          <a:prstGeom prst="rect">
            <a:avLst/>
          </a:prstGeom>
          <a:noFill/>
        </p:spPr>
        <p:txBody>
          <a:bodyPr wrap="square" rtlCol="0">
            <a:spAutoFit/>
          </a:bodyPr>
          <a:lstStyle/>
          <a:p>
            <a:pPr algn="ct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endParaRPr lang="en-US" sz="5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373044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4B3CF07-5162-4713-BFCD-9A68220C3B2B}"/>
              </a:ext>
            </a:extLst>
          </p:cNvPr>
          <p:cNvSpPr txBox="1"/>
          <p:nvPr/>
        </p:nvSpPr>
        <p:spPr>
          <a:xfrm>
            <a:off x="192082" y="159285"/>
            <a:ext cx="11999917" cy="7183505"/>
          </a:xfrm>
          <a:prstGeom prst="rect">
            <a:avLst/>
          </a:prstGeom>
          <a:noFill/>
        </p:spPr>
        <p:txBody>
          <a:bodyPr wrap="square" rtlCol="0">
            <a:spAutoFit/>
          </a:bodyPr>
          <a:lstStyle/>
          <a:p>
            <a:pPr algn="ctr"/>
            <a:r>
              <a:rPr lang="vi-VN"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3"/>
          <a:stretch>
            <a:fillRect/>
          </a:stretch>
        </p:blipFill>
        <p:spPr>
          <a:xfrm>
            <a:off x="46875" y="34329"/>
            <a:ext cx="823789" cy="659031"/>
          </a:xfrm>
          <a:prstGeom prst="rect">
            <a:avLst/>
          </a:prstGeom>
        </p:spPr>
      </p:pic>
      <p:sp>
        <p:nvSpPr>
          <p:cNvPr id="2" name="Left Brace 1">
            <a:extLst>
              <a:ext uri="{FF2B5EF4-FFF2-40B4-BE49-F238E27FC236}">
                <a16:creationId xmlns:a16="http://schemas.microsoft.com/office/drawing/2014/main" id="{D2D34E67-46EA-4C31-B638-2B2B6EFDDDDC}"/>
              </a:ext>
            </a:extLst>
          </p:cNvPr>
          <p:cNvSpPr/>
          <p:nvPr/>
        </p:nvSpPr>
        <p:spPr>
          <a:xfrm>
            <a:off x="349847" y="730521"/>
            <a:ext cx="193786" cy="3532197"/>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8BAE917C-C9F0-4AC3-B081-209972A9C4B9}"/>
              </a:ext>
            </a:extLst>
          </p:cNvPr>
          <p:cNvSpPr/>
          <p:nvPr/>
        </p:nvSpPr>
        <p:spPr>
          <a:xfrm>
            <a:off x="543633" y="75885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Left Brace 8">
            <a:extLst>
              <a:ext uri="{FF2B5EF4-FFF2-40B4-BE49-F238E27FC236}">
                <a16:creationId xmlns:a16="http://schemas.microsoft.com/office/drawing/2014/main" id="{A77991AC-A8C3-44E6-B0E8-5C465ADC4D1F}"/>
              </a:ext>
            </a:extLst>
          </p:cNvPr>
          <p:cNvSpPr/>
          <p:nvPr/>
        </p:nvSpPr>
        <p:spPr>
          <a:xfrm>
            <a:off x="391758" y="4550610"/>
            <a:ext cx="151876" cy="2307390"/>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2BA7638C-FCFA-4F4D-8D99-1056140F7595}"/>
              </a:ext>
            </a:extLst>
          </p:cNvPr>
          <p:cNvSpPr/>
          <p:nvPr/>
        </p:nvSpPr>
        <p:spPr>
          <a:xfrm>
            <a:off x="645203" y="436275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custDataLst>
      <p:tags r:id="rId1"/>
    </p:custDataLst>
    <p:extLst>
      <p:ext uri="{BB962C8B-B14F-4D97-AF65-F5344CB8AC3E}">
        <p14:creationId xmlns:p14="http://schemas.microsoft.com/office/powerpoint/2010/main" val="1362708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03AD1A-6F61-4738-AB38-FFB5BF62F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4" name="Rectangle 3">
            <a:extLst>
              <a:ext uri="{FF2B5EF4-FFF2-40B4-BE49-F238E27FC236}">
                <a16:creationId xmlns:a16="http://schemas.microsoft.com/office/drawing/2014/main" id="{F658CBB7-EB0C-46CE-A67F-7331581BE6DD}"/>
              </a:ext>
            </a:extLst>
          </p:cNvPr>
          <p:cNvSpPr/>
          <p:nvPr/>
        </p:nvSpPr>
        <p:spPr>
          <a:xfrm>
            <a:off x="2966475" y="2108395"/>
            <a:ext cx="713753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TẠM BIỆT CÁC CON!</a:t>
            </a:r>
          </a:p>
        </p:txBody>
      </p:sp>
    </p:spTree>
    <p:custDataLst>
      <p:tags r:id="rId1"/>
    </p:custDataLst>
    <p:extLst>
      <p:ext uri="{BB962C8B-B14F-4D97-AF65-F5344CB8AC3E}">
        <p14:creationId xmlns:p14="http://schemas.microsoft.com/office/powerpoint/2010/main" val="325603875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43954" y="3186337"/>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5"/>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8"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custDataLst>
      <p:tags r:id="rId1"/>
    </p:custDataLst>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234587-AF8F-4BAA-ABDE-9D3F5500A2BB}"/>
              </a:ext>
            </a:extLst>
          </p:cNvPr>
          <p:cNvGrpSpPr/>
          <p:nvPr/>
        </p:nvGrpSpPr>
        <p:grpSpPr>
          <a:xfrm>
            <a:off x="2866034" y="1475407"/>
            <a:ext cx="7744962" cy="2018182"/>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9" name="TextBox 18"/>
          <p:cNvSpPr txBox="1"/>
          <p:nvPr/>
        </p:nvSpPr>
        <p:spPr>
          <a:xfrm>
            <a:off x="3124041" y="2191894"/>
            <a:ext cx="7840708" cy="923330"/>
          </a:xfrm>
          <a:prstGeom prst="rect">
            <a:avLst/>
          </a:prstGeom>
          <a:noFill/>
        </p:spPr>
        <p:txBody>
          <a:bodyPr wrap="square" rtlCol="0">
            <a:spAutoFit/>
          </a:bodyPr>
          <a:lstStyle/>
          <a:p>
            <a:r>
              <a:rPr lang="en-US" sz="5400" b="1" dirty="0">
                <a:solidFill>
                  <a:srgbClr val="00B050"/>
                </a:solidFill>
                <a:effectLst>
                  <a:reflection blurRad="6350" stA="55000" endA="300" endPos="45500" dir="5400000" sy="-100000" algn="bl" rotWithShape="0"/>
                </a:effectLst>
                <a:latin typeface="Arial-Rounded" panose="020B0500000000000000" pitchFamily="34" charset="0"/>
                <a:ea typeface="Arial-Rounded" panose="020B0500000000000000" pitchFamily="34" charset="0"/>
                <a:cs typeface="Arial-Rounded" panose="020B0500000000000000" pitchFamily="34" charset="0"/>
              </a:rPr>
              <a:t>EM </a:t>
            </a:r>
            <a:r>
              <a:rPr lang="vi-VN" sz="5400" b="1" dirty="0">
                <a:solidFill>
                  <a:srgbClr val="00B050"/>
                </a:solidFill>
                <a:effectLst>
                  <a:reflection blurRad="6350" stA="55000" endA="300" endPos="45500" dir="5400000" sy="-100000" algn="bl" rotWithShape="0"/>
                </a:effectLst>
                <a:latin typeface="Arial-Rounded" panose="020B0500000000000000" pitchFamily="34" charset="0"/>
                <a:ea typeface="Arial-Rounded" panose="020B0500000000000000" pitchFamily="34" charset="0"/>
                <a:cs typeface="Arial-Rounded" panose="020B0500000000000000" pitchFamily="34" charset="0"/>
              </a:rPr>
              <a:t>CÓ XINH KHÔNG?</a:t>
            </a:r>
            <a:endParaRPr lang="en-US" sz="5400" b="1" dirty="0">
              <a:solidFill>
                <a:srgbClr val="00B050"/>
              </a:solidFill>
              <a:effectLst>
                <a:reflection blurRad="6350" stA="55000" endA="300" endPos="45500" dir="5400000" sy="-10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Oval 20">
            <a:extLst>
              <a:ext uri="{FF2B5EF4-FFF2-40B4-BE49-F238E27FC236}">
                <a16:creationId xmlns:a16="http://schemas.microsoft.com/office/drawing/2014/main" id="{637B469F-4C6B-4890-B36E-0022CEEE7647}"/>
              </a:ext>
            </a:extLst>
          </p:cNvPr>
          <p:cNvSpPr/>
          <p:nvPr/>
        </p:nvSpPr>
        <p:spPr>
          <a:xfrm>
            <a:off x="876008" y="1889041"/>
            <a:ext cx="1748351" cy="16833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92156" y="2292651"/>
            <a:ext cx="1815737" cy="707886"/>
          </a:xfrm>
          <a:prstGeom prst="rect">
            <a:avLst/>
          </a:prstGeom>
          <a:noFill/>
        </p:spPr>
        <p:txBody>
          <a:bodyPr wrap="square" rtlCol="0">
            <a:spAutoFit/>
          </a:bodyPr>
          <a:lstStyle/>
          <a:p>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chemeClr val="bg1"/>
                </a:solidFill>
                <a:latin typeface="Arial Black" panose="020B0A04020102020204" pitchFamily="34" charset="0"/>
              </a:rPr>
              <a:t> </a:t>
            </a:r>
            <a:r>
              <a:rPr lang="en-US" sz="4000" b="1" dirty="0">
                <a:solidFill>
                  <a:schemeClr val="bg1"/>
                </a:solidFill>
                <a:latin typeface="Arial Rounded MT Bold" panose="020F0704030504030204" pitchFamily="34" charset="0"/>
              </a:rPr>
              <a:t>4</a:t>
            </a:r>
            <a:endParaRPr lang="en-US" sz="4000" b="1" dirty="0">
              <a:solidFill>
                <a:schemeClr val="bg1"/>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3226375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3"/>
          <a:stretch>
            <a:fillRect/>
          </a:stretch>
        </p:blipFill>
        <p:spPr>
          <a:xfrm>
            <a:off x="65173" y="256092"/>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5173" y="112398"/>
            <a:ext cx="11820939" cy="7109639"/>
          </a:xfrm>
          <a:prstGeom prst="rect">
            <a:avLst/>
          </a:prstGeom>
          <a:noFill/>
        </p:spPr>
        <p:txBody>
          <a:bodyPr wrap="square" rtlCol="0">
            <a:spAutoFit/>
          </a:bodyPr>
          <a:lstStyle/>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spTree>
    <p:custDataLst>
      <p:tags r:id="rId1"/>
    </p:custDataLst>
    <p:extLst>
      <p:ext uri="{BB962C8B-B14F-4D97-AF65-F5344CB8AC3E}">
        <p14:creationId xmlns:p14="http://schemas.microsoft.com/office/powerpoint/2010/main" val="137998375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F9C745-7746-4F8A-B941-C765AE1AC39B}"/>
              </a:ext>
            </a:extLst>
          </p:cNvPr>
          <p:cNvSpPr txBox="1"/>
          <p:nvPr/>
        </p:nvSpPr>
        <p:spPr>
          <a:xfrm>
            <a:off x="4240698" y="498199"/>
            <a:ext cx="6838122" cy="769441"/>
          </a:xfrm>
          <a:prstGeom prst="rect">
            <a:avLst/>
          </a:prstGeom>
          <a:noFill/>
        </p:spPr>
        <p:txBody>
          <a:bodyPr wrap="square" rtlCol="0">
            <a:spAutoFit/>
          </a:bodyPr>
          <a:lstStyle/>
          <a:p>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97EE31B-DD66-487D-977B-B66981E3E8BB}"/>
              </a:ext>
            </a:extLst>
          </p:cNvPr>
          <p:cNvSpPr txBox="1"/>
          <p:nvPr/>
        </p:nvSpPr>
        <p:spPr>
          <a:xfrm>
            <a:off x="3452193" y="1432435"/>
            <a:ext cx="8415131" cy="3785652"/>
          </a:xfrm>
          <a:prstGeom prst="rect">
            <a:avLst/>
          </a:prstGeom>
          <a:noFill/>
        </p:spPr>
        <p:txBody>
          <a:bodyPr wrap="square" rtlCol="0">
            <a:spAutoFit/>
          </a:bodyPr>
          <a:lstStyle/>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hươu</a:t>
            </a:r>
          </a:p>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lắc đầu</a:t>
            </a:r>
          </a:p>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khóm cỏ dại</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bộ râu giả</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p>
        </p:txBody>
      </p:sp>
    </p:spTree>
    <p:custDataLst>
      <p:tags r:id="rId1"/>
    </p:custDataLst>
    <p:extLst>
      <p:ext uri="{BB962C8B-B14F-4D97-AF65-F5344CB8AC3E}">
        <p14:creationId xmlns:p14="http://schemas.microsoft.com/office/powerpoint/2010/main" val="342590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3"/>
          <a:stretch>
            <a:fillRect/>
          </a:stretch>
        </p:blipFill>
        <p:spPr>
          <a:xfrm>
            <a:off x="65173" y="256092"/>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5173" y="112398"/>
            <a:ext cx="11820939" cy="7109639"/>
          </a:xfrm>
          <a:prstGeom prst="rect">
            <a:avLst/>
          </a:prstGeom>
          <a:noFill/>
        </p:spPr>
        <p:txBody>
          <a:bodyPr wrap="square" rtlCol="0">
            <a:spAutoFit/>
          </a:bodyPr>
          <a:lstStyle/>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5-Point Star 1"/>
          <p:cNvSpPr/>
          <p:nvPr/>
        </p:nvSpPr>
        <p:spPr>
          <a:xfrm>
            <a:off x="8164287" y="1528353"/>
            <a:ext cx="3721826" cy="292608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Bài đọc chia làm mấy đoạn?</a:t>
            </a:r>
            <a:endParaRPr lang="en-US" dirty="0"/>
          </a:p>
        </p:txBody>
      </p:sp>
    </p:spTree>
    <p:custDataLst>
      <p:tags r:id="rId1"/>
    </p:custDataLst>
    <p:extLst>
      <p:ext uri="{BB962C8B-B14F-4D97-AF65-F5344CB8AC3E}">
        <p14:creationId xmlns:p14="http://schemas.microsoft.com/office/powerpoint/2010/main" val="66651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 calcmode="lin" valueType="num">
                                      <p:cBhvr additive="base">
                                        <p:cTn id="4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 calcmode="lin" valueType="num">
                                      <p:cBhvr additive="base">
                                        <p:cTn id="5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 calcmode="lin" valueType="num">
                                      <p:cBhvr additive="base">
                                        <p:cTn id="5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 calcmode="lin" valueType="num">
                                      <p:cBhvr additive="base">
                                        <p:cTn id="5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 calcmode="lin" valueType="num">
                                      <p:cBhvr additive="base">
                                        <p:cTn id="6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 calcmode="lin" valueType="num">
                                      <p:cBhvr additive="base">
                                        <p:cTn id="67"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4B3CF07-5162-4713-BFCD-9A68220C3B2B}"/>
              </a:ext>
            </a:extLst>
          </p:cNvPr>
          <p:cNvSpPr txBox="1"/>
          <p:nvPr/>
        </p:nvSpPr>
        <p:spPr>
          <a:xfrm>
            <a:off x="192082" y="159285"/>
            <a:ext cx="11999917" cy="7183505"/>
          </a:xfrm>
          <a:prstGeom prst="rect">
            <a:avLst/>
          </a:prstGeom>
          <a:noFill/>
        </p:spPr>
        <p:txBody>
          <a:bodyPr wrap="square" rtlCol="0">
            <a:spAutoFit/>
          </a:bodyPr>
          <a:lstStyle/>
          <a:p>
            <a:pPr algn="ctr"/>
            <a:r>
              <a:rPr lang="vi-VN"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3"/>
          <a:stretch>
            <a:fillRect/>
          </a:stretch>
        </p:blipFill>
        <p:spPr>
          <a:xfrm>
            <a:off x="46875" y="34329"/>
            <a:ext cx="823789" cy="659031"/>
          </a:xfrm>
          <a:prstGeom prst="rect">
            <a:avLst/>
          </a:prstGeom>
        </p:spPr>
      </p:pic>
      <p:sp>
        <p:nvSpPr>
          <p:cNvPr id="2" name="Left Brace 1">
            <a:extLst>
              <a:ext uri="{FF2B5EF4-FFF2-40B4-BE49-F238E27FC236}">
                <a16:creationId xmlns:a16="http://schemas.microsoft.com/office/drawing/2014/main" id="{D2D34E67-46EA-4C31-B638-2B2B6EFDDDDC}"/>
              </a:ext>
            </a:extLst>
          </p:cNvPr>
          <p:cNvSpPr/>
          <p:nvPr/>
        </p:nvSpPr>
        <p:spPr>
          <a:xfrm>
            <a:off x="349847" y="730521"/>
            <a:ext cx="193786" cy="3532197"/>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8BAE917C-C9F0-4AC3-B081-209972A9C4B9}"/>
              </a:ext>
            </a:extLst>
          </p:cNvPr>
          <p:cNvSpPr/>
          <p:nvPr/>
        </p:nvSpPr>
        <p:spPr>
          <a:xfrm>
            <a:off x="543633" y="75885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Left Brace 8">
            <a:extLst>
              <a:ext uri="{FF2B5EF4-FFF2-40B4-BE49-F238E27FC236}">
                <a16:creationId xmlns:a16="http://schemas.microsoft.com/office/drawing/2014/main" id="{A77991AC-A8C3-44E6-B0E8-5C465ADC4D1F}"/>
              </a:ext>
            </a:extLst>
          </p:cNvPr>
          <p:cNvSpPr/>
          <p:nvPr/>
        </p:nvSpPr>
        <p:spPr>
          <a:xfrm>
            <a:off x="391758" y="4550610"/>
            <a:ext cx="151876" cy="2307390"/>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2BA7638C-FCFA-4F4D-8D99-1056140F7595}"/>
              </a:ext>
            </a:extLst>
          </p:cNvPr>
          <p:cNvSpPr/>
          <p:nvPr/>
        </p:nvSpPr>
        <p:spPr>
          <a:xfrm>
            <a:off x="645203" y="436275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custDataLst>
      <p:tags r:id="rId1"/>
    </p:custDataLst>
    <p:extLst>
      <p:ext uri="{BB962C8B-B14F-4D97-AF65-F5344CB8AC3E}">
        <p14:creationId xmlns:p14="http://schemas.microsoft.com/office/powerpoint/2010/main" val="622582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3" presetClass="emph" presetSubtype="2" fill="hold" nodeType="withEffect">
                                  <p:stCondLst>
                                    <p:cond delay="0"/>
                                  </p:stCondLst>
                                  <p:childTnLst>
                                    <p:animClr clrSpc="rgb" dir="cw">
                                      <p:cBhvr override="childStyle">
                                        <p:cTn id="12" dur="2000" fill="hold"/>
                                        <p:tgtEl>
                                          <p:spTgt spid="13">
                                            <p:txEl>
                                              <p:pRg st="1" end="1"/>
                                            </p:txEl>
                                          </p:spTgt>
                                        </p:tgtEl>
                                        <p:attrNameLst>
                                          <p:attrName>style.color</p:attrName>
                                        </p:attrNameLst>
                                      </p:cBhvr>
                                      <p:to>
                                        <a:srgbClr val="C00000"/>
                                      </p:to>
                                    </p:animClr>
                                  </p:childTnLst>
                                </p:cTn>
                              </p:par>
                              <p:par>
                                <p:cTn id="13" presetID="3" presetClass="emph" presetSubtype="2" fill="hold" nodeType="withEffect">
                                  <p:stCondLst>
                                    <p:cond delay="0"/>
                                  </p:stCondLst>
                                  <p:childTnLst>
                                    <p:animClr clrSpc="rgb" dir="cw">
                                      <p:cBhvr override="childStyle">
                                        <p:cTn id="14" dur="2000" fill="hold"/>
                                        <p:tgtEl>
                                          <p:spTgt spid="13">
                                            <p:txEl>
                                              <p:pRg st="2" end="2"/>
                                            </p:txEl>
                                          </p:spTgt>
                                        </p:tgtEl>
                                        <p:attrNameLst>
                                          <p:attrName>style.color</p:attrName>
                                        </p:attrNameLst>
                                      </p:cBhvr>
                                      <p:to>
                                        <a:srgbClr val="C00000"/>
                                      </p:to>
                                    </p:animClr>
                                  </p:childTnLst>
                                </p:cTn>
                              </p:par>
                              <p:par>
                                <p:cTn id="15" presetID="3" presetClass="emph" presetSubtype="2" fill="hold" nodeType="withEffect">
                                  <p:stCondLst>
                                    <p:cond delay="0"/>
                                  </p:stCondLst>
                                  <p:childTnLst>
                                    <p:animClr clrSpc="rgb" dir="cw">
                                      <p:cBhvr override="childStyle">
                                        <p:cTn id="16" dur="2000" fill="hold"/>
                                        <p:tgtEl>
                                          <p:spTgt spid="13">
                                            <p:txEl>
                                              <p:pRg st="3" end="3"/>
                                            </p:txEl>
                                          </p:spTgt>
                                        </p:tgtEl>
                                        <p:attrNameLst>
                                          <p:attrName>style.color</p:attrName>
                                        </p:attrNameLst>
                                      </p:cBhvr>
                                      <p:to>
                                        <a:srgbClr val="C00000"/>
                                      </p:to>
                                    </p:animClr>
                                  </p:childTnLst>
                                </p:cTn>
                              </p:par>
                              <p:par>
                                <p:cTn id="17" presetID="3" presetClass="emph" presetSubtype="2" fill="hold" nodeType="withEffect">
                                  <p:stCondLst>
                                    <p:cond delay="0"/>
                                  </p:stCondLst>
                                  <p:childTnLst>
                                    <p:animClr clrSpc="rgb" dir="cw">
                                      <p:cBhvr override="childStyle">
                                        <p:cTn id="18" dur="2000" fill="hold"/>
                                        <p:tgtEl>
                                          <p:spTgt spid="13">
                                            <p:txEl>
                                              <p:pRg st="4" end="4"/>
                                            </p:txEl>
                                          </p:spTgt>
                                        </p:tgtEl>
                                        <p:attrNameLst>
                                          <p:attrName>style.color</p:attrName>
                                        </p:attrNameLst>
                                      </p:cBhvr>
                                      <p:to>
                                        <a:srgbClr val="C00000"/>
                                      </p:to>
                                    </p:animClr>
                                  </p:childTnLst>
                                </p:cTn>
                              </p:par>
                              <p:par>
                                <p:cTn id="19" presetID="3" presetClass="emph" presetSubtype="2" fill="hold" nodeType="withEffect">
                                  <p:stCondLst>
                                    <p:cond delay="0"/>
                                  </p:stCondLst>
                                  <p:childTnLst>
                                    <p:animClr clrSpc="rgb" dir="cw">
                                      <p:cBhvr override="childStyle">
                                        <p:cTn id="20" dur="2000" fill="hold"/>
                                        <p:tgtEl>
                                          <p:spTgt spid="13">
                                            <p:txEl>
                                              <p:pRg st="5" end="5"/>
                                            </p:txEl>
                                          </p:spTgt>
                                        </p:tgtEl>
                                        <p:attrNameLst>
                                          <p:attrName>style.color</p:attrName>
                                        </p:attrNameLst>
                                      </p:cBhvr>
                                      <p:to>
                                        <a:srgbClr val="C00000"/>
                                      </p:to>
                                    </p:animClr>
                                  </p:childTnLst>
                                </p:cTn>
                              </p:par>
                              <p:par>
                                <p:cTn id="21" presetID="3" presetClass="emph" presetSubtype="2" fill="hold" nodeType="withEffect">
                                  <p:stCondLst>
                                    <p:cond delay="0"/>
                                  </p:stCondLst>
                                  <p:childTnLst>
                                    <p:animClr clrSpc="rgb" dir="cw">
                                      <p:cBhvr override="childStyle">
                                        <p:cTn id="22" dur="2000" fill="hold"/>
                                        <p:tgtEl>
                                          <p:spTgt spid="13">
                                            <p:txEl>
                                              <p:pRg st="6" end="6"/>
                                            </p:txEl>
                                          </p:spTgt>
                                        </p:tgtEl>
                                        <p:attrNameLst>
                                          <p:attrName>style.color</p:attrName>
                                        </p:attrNameLst>
                                      </p:cBhvr>
                                      <p:to>
                                        <a:srgbClr val="C00000"/>
                                      </p:to>
                                    </p:animClr>
                                  </p:childTnLst>
                                </p:cTn>
                              </p:par>
                              <p:par>
                                <p:cTn id="23" presetID="3" presetClass="emph" presetSubtype="2" fill="hold" nodeType="withEffect">
                                  <p:stCondLst>
                                    <p:cond delay="0"/>
                                  </p:stCondLst>
                                  <p:childTnLst>
                                    <p:animClr clrSpc="rgb" dir="cw">
                                      <p:cBhvr override="childStyle">
                                        <p:cTn id="24" dur="2000" fill="hold"/>
                                        <p:tgtEl>
                                          <p:spTgt spid="13">
                                            <p:txEl>
                                              <p:pRg st="7" end="7"/>
                                            </p:txEl>
                                          </p:spTgt>
                                        </p:tgtEl>
                                        <p:attrNameLst>
                                          <p:attrName>style.color</p:attrName>
                                        </p:attrNameLst>
                                      </p:cBhvr>
                                      <p:to>
                                        <a:srgbClr val="C00000"/>
                                      </p:to>
                                    </p:animClr>
                                  </p:childTnLst>
                                </p:cTn>
                              </p:par>
                              <p:par>
                                <p:cTn id="25" presetID="3" presetClass="emph" presetSubtype="2" fill="hold" nodeType="withEffect">
                                  <p:stCondLst>
                                    <p:cond delay="0"/>
                                  </p:stCondLst>
                                  <p:childTnLst>
                                    <p:animClr clrSpc="rgb" dir="cw">
                                      <p:cBhvr override="childStyle">
                                        <p:cTn id="26" dur="2000" fill="hold"/>
                                        <p:tgtEl>
                                          <p:spTgt spid="13">
                                            <p:txEl>
                                              <p:pRg st="8" end="8"/>
                                            </p:txEl>
                                          </p:spTgt>
                                        </p:tgtEl>
                                        <p:attrNameLst>
                                          <p:attrName>style.color</p:attrName>
                                        </p:attrNameLst>
                                      </p:cBhvr>
                                      <p:to>
                                        <a:srgbClr val="C00000"/>
                                      </p:to>
                                    </p:animClr>
                                  </p:childTnLst>
                                </p:cTn>
                              </p:par>
                              <p:par>
                                <p:cTn id="27" presetID="3" presetClass="emph" presetSubtype="2" fill="hold" nodeType="withEffect">
                                  <p:stCondLst>
                                    <p:cond delay="0"/>
                                  </p:stCondLst>
                                  <p:childTnLst>
                                    <p:animClr clrSpc="rgb" dir="cw">
                                      <p:cBhvr override="childStyle">
                                        <p:cTn id="28" dur="2000" fill="hold"/>
                                        <p:tgtEl>
                                          <p:spTgt spid="13">
                                            <p:txEl>
                                              <p:pRg st="9" end="9"/>
                                            </p:txEl>
                                          </p:spTgt>
                                        </p:tgtEl>
                                        <p:attrNameLst>
                                          <p:attrName>style.color</p:attrName>
                                        </p:attrNameLst>
                                      </p:cBhvr>
                                      <p:to>
                                        <a:srgbClr val="C00000"/>
                                      </p:to>
                                    </p:animClr>
                                  </p:childTnLst>
                                </p:cTn>
                              </p:par>
                              <p:par>
                                <p:cTn id="29" presetID="3" presetClass="emph" presetSubtype="2" fill="hold" nodeType="withEffect">
                                  <p:stCondLst>
                                    <p:cond delay="0"/>
                                  </p:stCondLst>
                                  <p:childTnLst>
                                    <p:animClr clrSpc="rgb" dir="cw">
                                      <p:cBhvr override="childStyle">
                                        <p:cTn id="30" dur="2000" fill="hold"/>
                                        <p:tgtEl>
                                          <p:spTgt spid="13">
                                            <p:txEl>
                                              <p:pRg st="10" end="10"/>
                                            </p:txEl>
                                          </p:spTgt>
                                        </p:tgtEl>
                                        <p:attrNameLst>
                                          <p:attrName>style.color</p:attrName>
                                        </p:attrNameLst>
                                      </p:cBhvr>
                                      <p:to>
                                        <a:srgbClr val="C00000"/>
                                      </p:to>
                                    </p:animClr>
                                  </p:childTnLst>
                                </p:cTn>
                              </p:par>
                              <p:par>
                                <p:cTn id="31" presetID="3" presetClass="emph" presetSubtype="2" fill="hold" nodeType="withEffect">
                                  <p:stCondLst>
                                    <p:cond delay="0"/>
                                  </p:stCondLst>
                                  <p:childTnLst>
                                    <p:animClr clrSpc="rgb" dir="cw">
                                      <p:cBhvr override="childStyle">
                                        <p:cTn id="32" dur="2000" fill="hold"/>
                                        <p:tgtEl>
                                          <p:spTgt spid="13">
                                            <p:txEl>
                                              <p:pRg st="11" end="11"/>
                                            </p:txEl>
                                          </p:spTgt>
                                        </p:tgtEl>
                                        <p:attrNameLst>
                                          <p:attrName>style.color</p:attrName>
                                        </p:attrNameLst>
                                      </p:cBhvr>
                                      <p:to>
                                        <a:srgbClr val="C00000"/>
                                      </p:to>
                                    </p:animClr>
                                  </p:childTnLst>
                                </p:cTn>
                              </p:par>
                              <p:par>
                                <p:cTn id="33" presetID="3" presetClass="emph" presetSubtype="2" fill="hold" nodeType="withEffect">
                                  <p:stCondLst>
                                    <p:cond delay="0"/>
                                  </p:stCondLst>
                                  <p:childTnLst>
                                    <p:animClr clrSpc="rgb" dir="cw">
                                      <p:cBhvr override="childStyle">
                                        <p:cTn id="34" dur="2000" fill="hold"/>
                                        <p:tgtEl>
                                          <p:spTgt spid="13">
                                            <p:txEl>
                                              <p:pRg st="12" end="12"/>
                                            </p:txEl>
                                          </p:spTgt>
                                        </p:tgtEl>
                                        <p:attrNameLst>
                                          <p:attrName>style.color</p:attrName>
                                        </p:attrNameLst>
                                      </p:cBhvr>
                                      <p:to>
                                        <a:srgbClr val="C00000"/>
                                      </p:to>
                                    </p:animClr>
                                  </p:childTnLst>
                                </p:cTn>
                              </p:par>
                              <p:par>
                                <p:cTn id="35" presetID="3" presetClass="emph" presetSubtype="2" fill="hold" nodeType="withEffect">
                                  <p:stCondLst>
                                    <p:cond delay="0"/>
                                  </p:stCondLst>
                                  <p:childTnLst>
                                    <p:animClr clrSpc="rgb" dir="cw">
                                      <p:cBhvr override="childStyle">
                                        <p:cTn id="36" dur="2000" fill="hold"/>
                                        <p:tgtEl>
                                          <p:spTgt spid="13">
                                            <p:txEl>
                                              <p:pRg st="13" end="13"/>
                                            </p:txEl>
                                          </p:spTgt>
                                        </p:tgtEl>
                                        <p:attrNameLst>
                                          <p:attrName>style.color</p:attrName>
                                        </p:attrNameLst>
                                      </p:cBhvr>
                                      <p:to>
                                        <a:srgbClr val="C00000"/>
                                      </p:to>
                                    </p:animClr>
                                  </p:childTnLst>
                                </p:cTn>
                              </p:par>
                              <p:par>
                                <p:cTn id="37" presetID="3" presetClass="emph" presetSubtype="2" fill="hold" nodeType="withEffect">
                                  <p:stCondLst>
                                    <p:cond delay="0"/>
                                  </p:stCondLst>
                                  <p:childTnLst>
                                    <p:animClr clrSpc="rgb" dir="cw">
                                      <p:cBhvr override="childStyle">
                                        <p:cTn id="38" dur="2000" fill="hold"/>
                                        <p:tgtEl>
                                          <p:spTgt spid="13">
                                            <p:txEl>
                                              <p:pRg st="14" end="14"/>
                                            </p:txEl>
                                          </p:spTgt>
                                        </p:tgtEl>
                                        <p:attrNameLst>
                                          <p:attrName>style.color</p:attrName>
                                        </p:attrNameLst>
                                      </p:cBhvr>
                                      <p:to>
                                        <a:srgbClr val="C00000"/>
                                      </p:to>
                                    </p:animClr>
                                  </p:childTnLst>
                                </p:cTn>
                              </p:par>
                              <p:par>
                                <p:cTn id="39" presetID="3" presetClass="emph" presetSubtype="2" fill="hold" nodeType="withEffect">
                                  <p:stCondLst>
                                    <p:cond delay="0"/>
                                  </p:stCondLst>
                                  <p:childTnLst>
                                    <p:animClr clrSpc="rgb" dir="cw">
                                      <p:cBhvr override="childStyle">
                                        <p:cTn id="40" dur="2000" fill="hold"/>
                                        <p:tgtEl>
                                          <p:spTgt spid="13">
                                            <p:txEl>
                                              <p:pRg st="15" end="15"/>
                                            </p:txEl>
                                          </p:spTgt>
                                        </p:tgtEl>
                                        <p:attrNameLst>
                                          <p:attrName>style.color</p:attrName>
                                        </p:attrNameLst>
                                      </p:cBhvr>
                                      <p:to>
                                        <a:srgbClr val="C00000"/>
                                      </p:to>
                                    </p:animClr>
                                  </p:childTnLst>
                                </p:cTn>
                              </p:par>
                              <p:par>
                                <p:cTn id="41" presetID="3" presetClass="emph" presetSubtype="2" fill="hold" nodeType="withEffect">
                                  <p:stCondLst>
                                    <p:cond delay="0"/>
                                  </p:stCondLst>
                                  <p:childTnLst>
                                    <p:animClr clrSpc="rgb" dir="cw">
                                      <p:cBhvr override="childStyle">
                                        <p:cTn id="42" dur="2000" fill="hold"/>
                                        <p:tgtEl>
                                          <p:spTgt spid="13">
                                            <p:txEl>
                                              <p:pRg st="0" end="0"/>
                                            </p:txEl>
                                          </p:spTgt>
                                        </p:tgtEl>
                                        <p:attrNameLst>
                                          <p:attrName>style.color</p:attrName>
                                        </p:attrNameLst>
                                      </p:cBhvr>
                                      <p:to>
                                        <a:srgbClr val="C00000"/>
                                      </p:to>
                                    </p:animClr>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3" presetClass="emph" presetSubtype="2" fill="hold" nodeType="withEffect">
                                  <p:stCondLst>
                                    <p:cond delay="0"/>
                                  </p:stCondLst>
                                  <p:childTnLst>
                                    <p:animClr clrSpc="rgb" dir="cw">
                                      <p:cBhvr override="childStyle">
                                        <p:cTn id="52" dur="2000" fill="hold"/>
                                        <p:tgtEl>
                                          <p:spTgt spid="13">
                                            <p:txEl>
                                              <p:pRg st="16" end="16"/>
                                            </p:txEl>
                                          </p:spTgt>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6B5567-4C09-43D3-A6DE-230AB853338D}"/>
              </a:ext>
            </a:extLst>
          </p:cNvPr>
          <p:cNvSpPr/>
          <p:nvPr/>
        </p:nvSpPr>
        <p:spPr>
          <a:xfrm>
            <a:off x="474689" y="3271388"/>
            <a:ext cx="11242622" cy="14882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41090A6-BBCC-43E0-BBC7-FAB3B7CF0D57}"/>
              </a:ext>
            </a:extLst>
          </p:cNvPr>
          <p:cNvSpPr/>
          <p:nvPr/>
        </p:nvSpPr>
        <p:spPr>
          <a:xfrm>
            <a:off x="509666" y="1314205"/>
            <a:ext cx="11242622" cy="1488228"/>
          </a:xfrm>
          <a:prstGeom prst="rect">
            <a:avLst/>
          </a:prstGeom>
          <a:solidFill>
            <a:srgbClr val="F1F4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015D63-3603-4B0B-94EF-B700526ACC78}"/>
              </a:ext>
            </a:extLst>
          </p:cNvPr>
          <p:cNvSpPr/>
          <p:nvPr/>
        </p:nvSpPr>
        <p:spPr>
          <a:xfrm>
            <a:off x="665812" y="1408955"/>
            <a:ext cx="10930329" cy="751424"/>
          </a:xfrm>
          <a:prstGeom prst="rect">
            <a:avLst/>
          </a:prstGeom>
        </p:spPr>
        <p:txBody>
          <a:bodyPr wrap="square">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Nghe vậy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voi nhặt vài cành cây khô, gài lên đầu rồi đi tiếp</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endParaRPr lang="en-US" sz="3200" dirty="0"/>
          </a:p>
        </p:txBody>
      </p:sp>
      <p:sp>
        <p:nvSpPr>
          <p:cNvPr id="5" name="Rectangle 4">
            <a:extLst>
              <a:ext uri="{FF2B5EF4-FFF2-40B4-BE49-F238E27FC236}">
                <a16:creationId xmlns:a16="http://schemas.microsoft.com/office/drawing/2014/main" id="{A1076592-5921-46AD-ADCF-0DCB36A5DC2E}"/>
              </a:ext>
            </a:extLst>
          </p:cNvPr>
          <p:cNvSpPr/>
          <p:nvPr/>
        </p:nvSpPr>
        <p:spPr>
          <a:xfrm>
            <a:off x="821959" y="3271388"/>
            <a:ext cx="11065241" cy="1490088"/>
          </a:xfrm>
          <a:prstGeom prst="rect">
            <a:avLst/>
          </a:prstGeom>
        </p:spPr>
        <p:txBody>
          <a:bodyPr wrap="square">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Sau khi bỏ sừng và râu đi, voi em thấy mình xinh đẹp hẳn lên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endParaRPr lang="en-US" sz="3200" dirty="0"/>
          </a:p>
        </p:txBody>
      </p:sp>
      <p:cxnSp>
        <p:nvCxnSpPr>
          <p:cNvPr id="8" name="Straight Connector 7">
            <a:extLst>
              <a:ext uri="{FF2B5EF4-FFF2-40B4-BE49-F238E27FC236}">
                <a16:creationId xmlns:a16="http://schemas.microsoft.com/office/drawing/2014/main" id="{11269782-4ABF-4E0A-9084-1217239B3DE4}"/>
              </a:ext>
            </a:extLst>
          </p:cNvPr>
          <p:cNvCxnSpPr/>
          <p:nvPr/>
        </p:nvCxnSpPr>
        <p:spPr>
          <a:xfrm flipH="1">
            <a:off x="7187096" y="159580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300E730-6DC3-4316-B154-A95A8B3F33FC}"/>
              </a:ext>
            </a:extLst>
          </p:cNvPr>
          <p:cNvGrpSpPr/>
          <p:nvPr/>
        </p:nvGrpSpPr>
        <p:grpSpPr>
          <a:xfrm>
            <a:off x="11175765" y="1535042"/>
            <a:ext cx="213608" cy="494676"/>
            <a:chOff x="6295866" y="1660673"/>
            <a:chExt cx="213608" cy="494676"/>
          </a:xfrm>
        </p:grpSpPr>
        <p:cxnSp>
          <p:nvCxnSpPr>
            <p:cNvPr id="9" name="Straight Connector 8">
              <a:extLst>
                <a:ext uri="{FF2B5EF4-FFF2-40B4-BE49-F238E27FC236}">
                  <a16:creationId xmlns:a16="http://schemas.microsoft.com/office/drawing/2014/main" id="{437598FC-366E-4AF5-B1BF-B38371DF293F}"/>
                </a:ext>
              </a:extLst>
            </p:cNvPr>
            <p:cNvCxnSpPr/>
            <p:nvPr/>
          </p:nvCxnSpPr>
          <p:spPr>
            <a:xfrm flipH="1">
              <a:off x="629586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F9AD46-F4FA-4ADE-A354-6685C8A093EA}"/>
                </a:ext>
              </a:extLst>
            </p:cNvPr>
            <p:cNvCxnSpPr/>
            <p:nvPr/>
          </p:nvCxnSpPr>
          <p:spPr>
            <a:xfrm flipH="1">
              <a:off x="635457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65B519E5-FFB5-49B4-9813-20A8B3D453DA}"/>
              </a:ext>
            </a:extLst>
          </p:cNvPr>
          <p:cNvCxnSpPr/>
          <p:nvPr/>
        </p:nvCxnSpPr>
        <p:spPr>
          <a:xfrm flipH="1">
            <a:off x="5462502" y="3520826"/>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26D7154-E9E1-4828-81B1-61CBBF933570}"/>
              </a:ext>
            </a:extLst>
          </p:cNvPr>
          <p:cNvGrpSpPr/>
          <p:nvPr/>
        </p:nvGrpSpPr>
        <p:grpSpPr>
          <a:xfrm>
            <a:off x="1532864" y="4163622"/>
            <a:ext cx="213608" cy="494676"/>
            <a:chOff x="6295866" y="1660673"/>
            <a:chExt cx="213608" cy="494676"/>
          </a:xfrm>
        </p:grpSpPr>
        <p:cxnSp>
          <p:nvCxnSpPr>
            <p:cNvPr id="17" name="Straight Connector 16">
              <a:extLst>
                <a:ext uri="{FF2B5EF4-FFF2-40B4-BE49-F238E27FC236}">
                  <a16:creationId xmlns:a16="http://schemas.microsoft.com/office/drawing/2014/main" id="{281C323D-B5FE-421F-A898-E458B291AE93}"/>
                </a:ext>
              </a:extLst>
            </p:cNvPr>
            <p:cNvCxnSpPr/>
            <p:nvPr/>
          </p:nvCxnSpPr>
          <p:spPr>
            <a:xfrm flipH="1">
              <a:off x="629586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6444C9-3DC5-49DE-924F-1851BDA14748}"/>
                </a:ext>
              </a:extLst>
            </p:cNvPr>
            <p:cNvCxnSpPr/>
            <p:nvPr/>
          </p:nvCxnSpPr>
          <p:spPr>
            <a:xfrm flipH="1">
              <a:off x="635457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85BEA94-276D-4FD0-A579-D887362B5147}"/>
              </a:ext>
            </a:extLst>
          </p:cNvPr>
          <p:cNvSpPr txBox="1"/>
          <p:nvPr/>
        </p:nvSpPr>
        <p:spPr>
          <a:xfrm>
            <a:off x="4359914" y="423800"/>
            <a:ext cx="6838122" cy="646331"/>
          </a:xfrm>
          <a:prstGeom prst="rect">
            <a:avLst/>
          </a:prstGeom>
          <a:noFill/>
        </p:spPr>
        <p:txBody>
          <a:bodyPr wrap="square" rtlCol="0">
            <a:spAutoFit/>
          </a:bodyPr>
          <a:lstStyle/>
          <a:p>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endPar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0" name="Straight Connector 19">
            <a:extLst>
              <a:ext uri="{FF2B5EF4-FFF2-40B4-BE49-F238E27FC236}">
                <a16:creationId xmlns:a16="http://schemas.microsoft.com/office/drawing/2014/main" id="{FA6B1E72-7BF6-4210-852C-626A0DF80C59}"/>
              </a:ext>
            </a:extLst>
          </p:cNvPr>
          <p:cNvCxnSpPr/>
          <p:nvPr/>
        </p:nvCxnSpPr>
        <p:spPr>
          <a:xfrm flipH="1">
            <a:off x="2505826" y="155078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5442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4B3CF07-5162-4713-BFCD-9A68220C3B2B}"/>
              </a:ext>
            </a:extLst>
          </p:cNvPr>
          <p:cNvSpPr txBox="1"/>
          <p:nvPr/>
        </p:nvSpPr>
        <p:spPr>
          <a:xfrm>
            <a:off x="192082" y="159285"/>
            <a:ext cx="11999917" cy="7183505"/>
          </a:xfrm>
          <a:prstGeom prst="rect">
            <a:avLst/>
          </a:prstGeom>
          <a:noFill/>
        </p:spPr>
        <p:txBody>
          <a:bodyPr wrap="square" rtlCol="0">
            <a:spAutoFit/>
          </a:bodyPr>
          <a:lstStyle/>
          <a:p>
            <a:pPr algn="ctr"/>
            <a:r>
              <a:rPr lang="vi-VN"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3"/>
          <a:stretch>
            <a:fillRect/>
          </a:stretch>
        </p:blipFill>
        <p:spPr>
          <a:xfrm>
            <a:off x="46875" y="34329"/>
            <a:ext cx="823789" cy="659031"/>
          </a:xfrm>
          <a:prstGeom prst="rect">
            <a:avLst/>
          </a:prstGeom>
        </p:spPr>
      </p:pic>
      <p:sp>
        <p:nvSpPr>
          <p:cNvPr id="2" name="Left Brace 1">
            <a:extLst>
              <a:ext uri="{FF2B5EF4-FFF2-40B4-BE49-F238E27FC236}">
                <a16:creationId xmlns:a16="http://schemas.microsoft.com/office/drawing/2014/main" id="{D2D34E67-46EA-4C31-B638-2B2B6EFDDDDC}"/>
              </a:ext>
            </a:extLst>
          </p:cNvPr>
          <p:cNvSpPr/>
          <p:nvPr/>
        </p:nvSpPr>
        <p:spPr>
          <a:xfrm>
            <a:off x="349847" y="730521"/>
            <a:ext cx="193786" cy="3532197"/>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8BAE917C-C9F0-4AC3-B081-209972A9C4B9}"/>
              </a:ext>
            </a:extLst>
          </p:cNvPr>
          <p:cNvSpPr/>
          <p:nvPr/>
        </p:nvSpPr>
        <p:spPr>
          <a:xfrm>
            <a:off x="543633" y="75885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Left Brace 8">
            <a:extLst>
              <a:ext uri="{FF2B5EF4-FFF2-40B4-BE49-F238E27FC236}">
                <a16:creationId xmlns:a16="http://schemas.microsoft.com/office/drawing/2014/main" id="{A77991AC-A8C3-44E6-B0E8-5C465ADC4D1F}"/>
              </a:ext>
            </a:extLst>
          </p:cNvPr>
          <p:cNvSpPr/>
          <p:nvPr/>
        </p:nvSpPr>
        <p:spPr>
          <a:xfrm>
            <a:off x="391758" y="4550610"/>
            <a:ext cx="151876" cy="2307390"/>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2BA7638C-FCFA-4F4D-8D99-1056140F7595}"/>
              </a:ext>
            </a:extLst>
          </p:cNvPr>
          <p:cNvSpPr/>
          <p:nvPr/>
        </p:nvSpPr>
        <p:spPr>
          <a:xfrm>
            <a:off x="645203" y="436275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custDataLst>
      <p:tags r:id="rId1"/>
    </p:custDataLst>
    <p:extLst>
      <p:ext uri="{BB962C8B-B14F-4D97-AF65-F5344CB8AC3E}">
        <p14:creationId xmlns:p14="http://schemas.microsoft.com/office/powerpoint/2010/main" val="2243666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 name="ISPRING_LMS_API_VERSION" val="SCORM 2004 (4th edition)"/>
  <p:tag name="ISPRING_ULTRA_SCORM_COURSE_ID" val="F3A0AAE6-B7A1-4C59-B672-66C7B40A51C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þ{57711438-EF1A-43C4-99B2-5C2A2DAF8811}&quot;,&quot;D:\\GAĐT + TBDH số  của TỔ&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5. EM CÓ XINH KHÔNG. Quế"/>
</p:tagLst>
</file>

<file path=ppt/tags/tag10.xml><?xml version="1.0" encoding="utf-8"?>
<p:tagLst xmlns:a="http://schemas.openxmlformats.org/drawingml/2006/main" xmlns:r="http://schemas.openxmlformats.org/officeDocument/2006/relationships" xmlns:p="http://schemas.openxmlformats.org/presentationml/2006/main">
  <p:tag name="GENSWF_SLIDE_UID" val="{5EFF990E-41F7-4B58-900E-46753C03E25F}:571"/>
</p:tagLst>
</file>

<file path=ppt/tags/tag11.xml><?xml version="1.0" encoding="utf-8"?>
<p:tagLst xmlns:a="http://schemas.openxmlformats.org/drawingml/2006/main" xmlns:r="http://schemas.openxmlformats.org/officeDocument/2006/relationships" xmlns:p="http://schemas.openxmlformats.org/presentationml/2006/main">
  <p:tag name="GENSWF_SLIDE_UID" val="{B888440C-9DA8-4A1F-A438-226909B86AE6}:572"/>
</p:tagLst>
</file>

<file path=ppt/tags/tag12.xml><?xml version="1.0" encoding="utf-8"?>
<p:tagLst xmlns:a="http://schemas.openxmlformats.org/drawingml/2006/main" xmlns:r="http://schemas.openxmlformats.org/officeDocument/2006/relationships" xmlns:p="http://schemas.openxmlformats.org/presentationml/2006/main">
  <p:tag name="GENSWF_SLIDE_UID" val="{D201AD97-D351-4E91-8810-EBA331AC5779}:603"/>
</p:tagLst>
</file>

<file path=ppt/tags/tag13.xml><?xml version="1.0" encoding="utf-8"?>
<p:tagLst xmlns:a="http://schemas.openxmlformats.org/drawingml/2006/main" xmlns:r="http://schemas.openxmlformats.org/officeDocument/2006/relationships" xmlns:p="http://schemas.openxmlformats.org/presentationml/2006/main">
  <p:tag name="GENSWF_SLIDE_UID" val="{24877408-6FF7-43A6-BE89-EEC8D3B48FB3}:602"/>
</p:tagLst>
</file>

<file path=ppt/tags/tag2.xml><?xml version="1.0" encoding="utf-8"?>
<p:tagLst xmlns:a="http://schemas.openxmlformats.org/drawingml/2006/main" xmlns:r="http://schemas.openxmlformats.org/officeDocument/2006/relationships" xmlns:p="http://schemas.openxmlformats.org/presentationml/2006/main">
  <p:tag name="GENSWF_SLIDE_UID" val="{12A4C5EA-5461-49E4-9017-635E274DD9F2}:519"/>
</p:tagLst>
</file>

<file path=ppt/tags/tag3.xml><?xml version="1.0" encoding="utf-8"?>
<p:tagLst xmlns:a="http://schemas.openxmlformats.org/drawingml/2006/main" xmlns:r="http://schemas.openxmlformats.org/officeDocument/2006/relationships" xmlns:p="http://schemas.openxmlformats.org/presentationml/2006/main">
  <p:tag name="GENSWF_SLIDE_UID" val="{AA1BA241-1A96-42F9-9CFC-87C9562B498B}:474"/>
</p:tagLst>
</file>

<file path=ppt/tags/tag4.xml><?xml version="1.0" encoding="utf-8"?>
<p:tagLst xmlns:a="http://schemas.openxmlformats.org/drawingml/2006/main" xmlns:r="http://schemas.openxmlformats.org/officeDocument/2006/relationships" xmlns:p="http://schemas.openxmlformats.org/presentationml/2006/main">
  <p:tag name="GENSWF_SLIDE_UID" val="{48F98442-4331-4B82-B538-B397E7BAE87A}:563"/>
</p:tagLst>
</file>

<file path=ppt/tags/tag5.xml><?xml version="1.0" encoding="utf-8"?>
<p:tagLst xmlns:a="http://schemas.openxmlformats.org/drawingml/2006/main" xmlns:r="http://schemas.openxmlformats.org/officeDocument/2006/relationships" xmlns:p="http://schemas.openxmlformats.org/presentationml/2006/main">
  <p:tag name="GENSWF_SLIDE_UID" val="{B66FB978-E63E-465D-AB12-84C960D951A6}:565"/>
</p:tagLst>
</file>

<file path=ppt/tags/tag6.xml><?xml version="1.0" encoding="utf-8"?>
<p:tagLst xmlns:a="http://schemas.openxmlformats.org/drawingml/2006/main" xmlns:r="http://schemas.openxmlformats.org/officeDocument/2006/relationships" xmlns:p="http://schemas.openxmlformats.org/presentationml/2006/main">
  <p:tag name="GENSWF_SLIDE_UID" val="{9937EA53-CB99-437F-8A5E-976C489F2679}:567"/>
</p:tagLst>
</file>

<file path=ppt/tags/tag7.xml><?xml version="1.0" encoding="utf-8"?>
<p:tagLst xmlns:a="http://schemas.openxmlformats.org/drawingml/2006/main" xmlns:r="http://schemas.openxmlformats.org/officeDocument/2006/relationships" xmlns:p="http://schemas.openxmlformats.org/presentationml/2006/main">
  <p:tag name="GENSWF_SLIDE_UID" val="{99DC3C52-67DC-41C3-8390-2CB1F761A13B}:568"/>
</p:tagLst>
</file>

<file path=ppt/tags/tag8.xml><?xml version="1.0" encoding="utf-8"?>
<p:tagLst xmlns:a="http://schemas.openxmlformats.org/drawingml/2006/main" xmlns:r="http://schemas.openxmlformats.org/officeDocument/2006/relationships" xmlns:p="http://schemas.openxmlformats.org/presentationml/2006/main">
  <p:tag name="GENSWF_SLIDE_UID" val="{123242B4-87C6-4572-8228-719638AD1C09}:569"/>
</p:tagLst>
</file>

<file path=ppt/tags/tag9.xml><?xml version="1.0" encoding="utf-8"?>
<p:tagLst xmlns:a="http://schemas.openxmlformats.org/drawingml/2006/main" xmlns:r="http://schemas.openxmlformats.org/officeDocument/2006/relationships" xmlns:p="http://schemas.openxmlformats.org/presentationml/2006/main">
  <p:tag name="GENSWF_SLIDE_UID" val="{C9935E2F-EABB-46E7-B92F-C62666E6CC5F}:570"/>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TotalTime>
  <Words>191</Words>
  <Application>Microsoft Office PowerPoint</Application>
  <PresentationFormat>Widescreen</PresentationFormat>
  <Paragraphs>112</Paragraphs>
  <Slides>12</Slides>
  <Notes>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12</vt:i4>
      </vt:variant>
    </vt:vector>
  </HeadingPairs>
  <TitlesOfParts>
    <vt:vector size="27" baseType="lpstr">
      <vt:lpstr>Microsoft YaHei</vt:lpstr>
      <vt:lpstr>SimSun</vt:lpstr>
      <vt:lpstr>SimSun</vt:lpstr>
      <vt:lpstr>Arial</vt:lpstr>
      <vt:lpstr>Arial Black</vt:lpstr>
      <vt:lpstr>Arial Rounded MT Bold</vt:lpstr>
      <vt:lpstr>Arial-Rounded</vt:lpstr>
      <vt:lpstr>Calibri</vt:lpstr>
      <vt:lpstr>Calibri Light</vt:lpstr>
      <vt:lpstr>等线</vt:lpstr>
      <vt:lpstr>Times New Roman</vt:lpstr>
      <vt:lpstr>3_Office Theme</vt:lpstr>
      <vt:lpstr>NỀN 5</vt:lpstr>
      <vt:lpstr>nền 3</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EM CÓ XINH KHÔNG. Quế</dc:title>
  <dc:creator>Lenovo</dc:creator>
  <cp:lastModifiedBy>STD-QUYNH ^^</cp:lastModifiedBy>
  <cp:revision>91</cp:revision>
  <dcterms:created xsi:type="dcterms:W3CDTF">2021-06-24T12:42:07Z</dcterms:created>
  <dcterms:modified xsi:type="dcterms:W3CDTF">2025-10-12T13:37:12Z</dcterms:modified>
</cp:coreProperties>
</file>