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8"/>
  </p:notesMasterIdLst>
  <p:sldIdLst>
    <p:sldId id="257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90E1D-7D99-4E44-92BA-948E014BA5C2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16688-C0D0-4E78-A8D1-D876EB985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24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1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90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900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544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87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314F7-128D-47A6-B736-546EDBFEE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B47CD-C4C4-4F12-B3BA-F449BFDEC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592B9-673F-4B8E-93DC-FDD342DC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C46A1-B850-4030-811A-690C9D8E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B96A-41D1-4308-9F4E-53CFE9B6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8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14F2-B4F0-436A-BB08-5D2E910A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F7D8F-1D10-48BE-994C-B23C9DBF4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7C48D-61B0-48C7-A9BF-A021520D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5AAA-F09B-4810-81E7-8D0DA601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86E7-50E9-4C71-B5BA-532E9326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95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16146-6668-41E4-B2ED-F82F0548F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122B-F92F-445D-B8FB-6DD339076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A460-F48A-489C-9C99-343E82E2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01BA-E21D-46AD-A615-008CDD13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FADD-4B2F-4960-8E12-6A00B0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82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7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611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06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0672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FB64-308D-43C5-AA0E-4F89F1CFF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58345-C9D9-48D5-B735-976AD85E1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B4323-04B8-47D7-BF3C-45C8BA4B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EE880-2711-4DB1-9F31-10B6AC3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B7F9-A76F-4006-86FA-02CC34D9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680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314F7-128D-47A6-B736-546EDBFEE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B47CD-C4C4-4F12-B3BA-F449BFDEC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592B9-673F-4B8E-93DC-FDD342DC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C46A1-B850-4030-811A-690C9D8E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B96A-41D1-4308-9F4E-53CFE9B6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37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FB64-308D-43C5-AA0E-4F89F1CFF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58345-C9D9-48D5-B735-976AD85E1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B4323-04B8-47D7-BF3C-45C8BA4B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EE880-2711-4DB1-9F31-10B6AC3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B7F9-A76F-4006-86FA-02CC34D9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167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DD07-9EA9-49B3-915C-23548E21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85C65-AE76-442F-B312-98A8281F8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961DC-7FB3-47B8-9801-B7A20937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2D6D5-1E90-481C-A585-AA7ECD4D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4AD2-8370-42DE-8A48-D85EC854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6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FA11-F897-4BBB-B7E1-47149763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418C-F9F7-4EB8-9EAE-2750190ED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8105C-28D4-455F-A394-F04E1A9E8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65AAB-189C-4BF0-84F5-85CA1845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1BBD-90C2-45FE-9EA8-37EEE897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B12A5-F535-40BC-AB12-842B5F79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58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5766-27D2-421B-A1FB-D814CEE9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1A41-219C-4A94-9E47-5D2CA951E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C1BD8-1F7C-480C-A678-AF4BC314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7CF8E-C66A-4FFE-B767-0D0FA3139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89EE4-D0B2-4C77-95CE-E2E88EC47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5A1CD-C758-4233-8686-FEEAE8C1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AFA339-50A1-40C6-9924-409FD750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72CB6-3BB2-4765-AB56-C87449F4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55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EE44-DE2F-4AE9-951A-FEFB4851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B3ACF-E1F1-4501-B32B-EDE1C91A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B1BBD-0988-48D2-96B6-9300BA87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9EF3E-BF13-479A-A79C-939BBD7F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544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A596C-259E-4EFA-9814-1FC3838E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F31C3-190E-4C46-9ECF-C9416CBA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C8627-9809-46B8-B6BB-1FE44FD1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2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8C92-9905-4234-B649-F408ACF4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46777-837E-40FE-84A6-1B64AB5E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4700E-CB13-4546-A123-8A33CC337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C0889-16A4-4086-91B5-6ECA8AC0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E2A24-CD2D-4516-B019-5829114B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D44D8-C6C3-4700-A490-538ECB1E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1445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EC00-A4DC-4BF6-85CD-5A85F64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1D21E-4647-44E3-8D27-5FA28FCA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2943D-0FE0-4077-922C-2FF0E9729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BD663-8821-42DA-B216-612BE7A0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6A56B-770A-49E1-B405-3C3D256C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10698-FFA8-4677-9215-8D5E6EFA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33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14F2-B4F0-436A-BB08-5D2E910A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F7D8F-1D10-48BE-994C-B23C9DBF4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7C48D-61B0-48C7-A9BF-A021520D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5AAA-F09B-4810-81E7-8D0DA601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86E7-50E9-4C71-B5BA-532E9326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70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DD07-9EA9-49B3-915C-23548E21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85C65-AE76-442F-B312-98A8281F8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961DC-7FB3-47B8-9801-B7A20937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2D6D5-1E90-481C-A585-AA7ECD4D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4AD2-8370-42DE-8A48-D85EC854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959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16146-6668-41E4-B2ED-F82F0548F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122B-F92F-445D-B8FB-6DD339076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A460-F48A-489C-9C99-343E82E2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01BA-E21D-46AD-A615-008CDD13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FADD-4B2F-4960-8E12-6A00B0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240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9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195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003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679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FA11-F897-4BBB-B7E1-47149763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418C-F9F7-4EB8-9EAE-2750190ED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8105C-28D4-455F-A394-F04E1A9E8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65AAB-189C-4BF0-84F5-85CA1845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1BBD-90C2-45FE-9EA8-37EEE897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B12A5-F535-40BC-AB12-842B5F79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0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5766-27D2-421B-A1FB-D814CEE9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1A41-219C-4A94-9E47-5D2CA951E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C1BD8-1F7C-480C-A678-AF4BC314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7CF8E-C66A-4FFE-B767-0D0FA3139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89EE4-D0B2-4C77-95CE-E2E88EC47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5A1CD-C758-4233-8686-FEEAE8C1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AFA339-50A1-40C6-9924-409FD750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72CB6-3BB2-4765-AB56-C87449F4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32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EE44-DE2F-4AE9-951A-FEFB4851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B3ACF-E1F1-4501-B32B-EDE1C91A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B1BBD-0988-48D2-96B6-9300BA87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9EF3E-BF13-479A-A79C-939BBD7F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87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A596C-259E-4EFA-9814-1FC3838E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F31C3-190E-4C46-9ECF-C9416CBA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C8627-9809-46B8-B6BB-1FE44FD1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88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8C92-9905-4234-B649-F408ACF4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46777-837E-40FE-84A6-1B64AB5E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4700E-CB13-4546-A123-8A33CC337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C0889-16A4-4086-91B5-6ECA8AC0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E2A24-CD2D-4516-B019-5829114B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D44D8-C6C3-4700-A490-538ECB1E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70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EC00-A4DC-4BF6-85CD-5A85F64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1D21E-4647-44E3-8D27-5FA28FCA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2943D-0FE0-4077-922C-2FF0E9729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BD663-8821-42DA-B216-612BE7A0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690C1-67A5-4303-AAF3-885F1516D90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6A56B-770A-49E1-B405-3C3D256C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10698-FFA8-4677-9215-8D5E6EFA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8AEFE-261E-434F-98D5-C732CAF2A425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11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69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10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18.gif"/><Relationship Id="rId5" Type="http://schemas.openxmlformats.org/officeDocument/2006/relationships/image" Target="../media/image10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EF441-F270-B1A9-07F1-5CFB2C13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E944FA-8CED-67C8-D738-CEED3AA8D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469" y="350091"/>
            <a:ext cx="2261812" cy="110956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770072A7-8025-46D2-7EF9-7662454D7E23}"/>
              </a:ext>
            </a:extLst>
          </p:cNvPr>
          <p:cNvSpPr/>
          <p:nvPr/>
        </p:nvSpPr>
        <p:spPr>
          <a:xfrm>
            <a:off x="297752" y="1647825"/>
            <a:ext cx="3255073" cy="5143500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6" y="0"/>
                </a:lnTo>
                <a:lnTo>
                  <a:pt x="54623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F56B25-2B79-B9D5-7A7D-7CB720E399CB}"/>
              </a:ext>
            </a:extLst>
          </p:cNvPr>
          <p:cNvSpPr/>
          <p:nvPr/>
        </p:nvSpPr>
        <p:spPr>
          <a:xfrm>
            <a:off x="3371851" y="1657350"/>
            <a:ext cx="8362950" cy="3076575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820099-B544-2DDD-C812-BCA789219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941" y="2466135"/>
            <a:ext cx="8047417" cy="179237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FB4B1A-C8FF-B204-B5CC-8D0A418B8E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9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7" y="1938992"/>
            <a:ext cx="3333108" cy="3333108"/>
          </a:xfrm>
          <a:prstGeom prst="rect">
            <a:avLst/>
          </a:prstGeom>
        </p:spPr>
      </p:pic>
      <p:pic>
        <p:nvPicPr>
          <p:cNvPr id="16" name="Picture 15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id="{21F62C04-0FFC-45A8-84B5-1D4441995E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47" y="3114634"/>
            <a:ext cx="1859797" cy="1859797"/>
          </a:xfrm>
          <a:prstGeom prst="rect">
            <a:avLst/>
          </a:prstGeom>
        </p:spPr>
      </p:pic>
      <p:pic>
        <p:nvPicPr>
          <p:cNvPr id="18" name="Picture 17" descr="A picture containing pot&#10;&#10;Description automatically generated">
            <a:extLst>
              <a:ext uri="{FF2B5EF4-FFF2-40B4-BE49-F238E27FC236}">
                <a16:creationId xmlns:a16="http://schemas.microsoft.com/office/drawing/2014/main" id="{FF3DDFA6-482A-4B12-871D-C9501C5E52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78" y="1536400"/>
            <a:ext cx="3890396" cy="3890396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F85BD8C-2AF6-4FA8-BDB1-6B688E75F7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9563">
            <a:off x="4305491" y="3188526"/>
            <a:ext cx="2256448" cy="22564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D29382-4CA7-4204-8E7B-B44730CD996A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CB5CE88A-EAF3-4368-B117-1CE7E4DF7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C5C7F8-7599-4339-BC87-BBFD3669D84F}"/>
                </a:ext>
              </a:extLst>
            </p:cNvPr>
            <p:cNvSpPr/>
            <p:nvPr/>
          </p:nvSpPr>
          <p:spPr>
            <a:xfrm rot="21391225">
              <a:off x="1611545" y="394120"/>
              <a:ext cx="3959773" cy="280076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tố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xoài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thơm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ngon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12C3C6-7506-47AB-9559-2CBF00DE6E66}"/>
              </a:ext>
            </a:extLst>
          </p:cNvPr>
          <p:cNvGrpSpPr/>
          <p:nvPr/>
        </p:nvGrpSpPr>
        <p:grpSpPr>
          <a:xfrm>
            <a:off x="927474" y="329563"/>
            <a:ext cx="6384768" cy="4051830"/>
            <a:chOff x="871508" y="-159697"/>
            <a:chExt cx="6384768" cy="4051830"/>
          </a:xfrm>
        </p:grpSpPr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F9B3C1A5-D67A-4914-A7E0-1FC1E7840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 flipH="1">
              <a:off x="871508" y="-159697"/>
              <a:ext cx="6384768" cy="405183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EB89AEE-8B18-4E1F-9C90-3A5F7E26B65F}"/>
                </a:ext>
              </a:extLst>
            </p:cNvPr>
            <p:cNvSpPr/>
            <p:nvPr/>
          </p:nvSpPr>
          <p:spPr>
            <a:xfrm rot="21391225">
              <a:off x="1396300" y="624514"/>
              <a:ext cx="4473903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CE267B5-9FB4-7725-9375-76FC9BFA13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7323" y="3423130"/>
            <a:ext cx="494360" cy="189340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2D0332E7-6203-1EBB-B7A9-CFE68B171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0651" y="376274"/>
            <a:ext cx="406400" cy="406400"/>
          </a:xfrm>
          <a:prstGeom prst="rect">
            <a:avLst/>
          </a:prstGeom>
        </p:spPr>
      </p:pic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CB48BED8-59FC-692D-A6BF-C8AEC48AA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52068" y="9563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C0E413-5E6E-4173-960E-7C07280DF086}"/>
              </a:ext>
            </a:extLst>
          </p:cNvPr>
          <p:cNvSpPr/>
          <p:nvPr/>
        </p:nvSpPr>
        <p:spPr>
          <a:xfrm>
            <a:off x="1359852" y="1411925"/>
            <a:ext cx="6970793" cy="3527105"/>
          </a:xfrm>
          <a:custGeom>
            <a:avLst/>
            <a:gdLst>
              <a:gd name="connsiteX0" fmla="*/ 0 w 6970793"/>
              <a:gd name="connsiteY0" fmla="*/ 587863 h 3527105"/>
              <a:gd name="connsiteX1" fmla="*/ 587863 w 6970793"/>
              <a:gd name="connsiteY1" fmla="*/ 0 h 3527105"/>
              <a:gd name="connsiteX2" fmla="*/ 6382930 w 6970793"/>
              <a:gd name="connsiteY2" fmla="*/ 0 h 3527105"/>
              <a:gd name="connsiteX3" fmla="*/ 6970793 w 6970793"/>
              <a:gd name="connsiteY3" fmla="*/ 587863 h 3527105"/>
              <a:gd name="connsiteX4" fmla="*/ 6970793 w 6970793"/>
              <a:gd name="connsiteY4" fmla="*/ 2939242 h 3527105"/>
              <a:gd name="connsiteX5" fmla="*/ 6382930 w 6970793"/>
              <a:gd name="connsiteY5" fmla="*/ 3527105 h 3527105"/>
              <a:gd name="connsiteX6" fmla="*/ 587863 w 6970793"/>
              <a:gd name="connsiteY6" fmla="*/ 3527105 h 3527105"/>
              <a:gd name="connsiteX7" fmla="*/ 0 w 6970793"/>
              <a:gd name="connsiteY7" fmla="*/ 2939242 h 3527105"/>
              <a:gd name="connsiteX8" fmla="*/ 0 w 6970793"/>
              <a:gd name="connsiteY8" fmla="*/ 587863 h 352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0793" h="3527105" fill="none" extrusionOk="0">
                <a:moveTo>
                  <a:pt x="0" y="587863"/>
                </a:moveTo>
                <a:cubicBezTo>
                  <a:pt x="1488" y="303482"/>
                  <a:pt x="273167" y="16735"/>
                  <a:pt x="587863" y="0"/>
                </a:cubicBezTo>
                <a:cubicBezTo>
                  <a:pt x="2258856" y="72427"/>
                  <a:pt x="5226291" y="61419"/>
                  <a:pt x="6382930" y="0"/>
                </a:cubicBezTo>
                <a:cubicBezTo>
                  <a:pt x="6698547" y="-62308"/>
                  <a:pt x="6935914" y="252645"/>
                  <a:pt x="6970793" y="587863"/>
                </a:cubicBezTo>
                <a:cubicBezTo>
                  <a:pt x="7071669" y="921345"/>
                  <a:pt x="6863480" y="2607690"/>
                  <a:pt x="6970793" y="2939242"/>
                </a:cubicBezTo>
                <a:cubicBezTo>
                  <a:pt x="6981137" y="3211413"/>
                  <a:pt x="6703245" y="3522226"/>
                  <a:pt x="6382930" y="3527105"/>
                </a:cubicBezTo>
                <a:cubicBezTo>
                  <a:pt x="3670583" y="3556932"/>
                  <a:pt x="3093358" y="3447799"/>
                  <a:pt x="587863" y="3527105"/>
                </a:cubicBezTo>
                <a:cubicBezTo>
                  <a:pt x="324277" y="3520200"/>
                  <a:pt x="-37181" y="3271262"/>
                  <a:pt x="0" y="2939242"/>
                </a:cubicBezTo>
                <a:cubicBezTo>
                  <a:pt x="50037" y="2298062"/>
                  <a:pt x="770" y="939103"/>
                  <a:pt x="0" y="587863"/>
                </a:cubicBezTo>
                <a:close/>
              </a:path>
              <a:path w="6970793" h="3527105" stroke="0" extrusionOk="0">
                <a:moveTo>
                  <a:pt x="0" y="587863"/>
                </a:moveTo>
                <a:cubicBezTo>
                  <a:pt x="61672" y="280006"/>
                  <a:pt x="269194" y="12498"/>
                  <a:pt x="587863" y="0"/>
                </a:cubicBezTo>
                <a:cubicBezTo>
                  <a:pt x="2128668" y="123000"/>
                  <a:pt x="4080322" y="-96860"/>
                  <a:pt x="6382930" y="0"/>
                </a:cubicBezTo>
                <a:cubicBezTo>
                  <a:pt x="6665988" y="-31713"/>
                  <a:pt x="6989030" y="226429"/>
                  <a:pt x="6970793" y="587863"/>
                </a:cubicBezTo>
                <a:cubicBezTo>
                  <a:pt x="6973966" y="1664027"/>
                  <a:pt x="7065060" y="2174252"/>
                  <a:pt x="6970793" y="2939242"/>
                </a:cubicBezTo>
                <a:cubicBezTo>
                  <a:pt x="6921789" y="3281663"/>
                  <a:pt x="6698660" y="3525642"/>
                  <a:pt x="6382930" y="3527105"/>
                </a:cubicBezTo>
                <a:cubicBezTo>
                  <a:pt x="3903446" y="3366398"/>
                  <a:pt x="1391684" y="3566772"/>
                  <a:pt x="587863" y="3527105"/>
                </a:cubicBezTo>
                <a:cubicBezTo>
                  <a:pt x="205945" y="3515542"/>
                  <a:pt x="-24952" y="3252606"/>
                  <a:pt x="0" y="2939242"/>
                </a:cubicBezTo>
                <a:cubicBezTo>
                  <a:pt x="32216" y="2394235"/>
                  <a:pt x="57206" y="986346"/>
                  <a:pt x="0" y="58786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 + 6 = ? </a:t>
            </a: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A369615C-9F6E-43A3-8A7F-4EF8E24E77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56" y="2094292"/>
            <a:ext cx="3333108" cy="3333108"/>
          </a:xfrm>
          <a:prstGeom prst="rect">
            <a:avLst/>
          </a:prstGeom>
        </p:spPr>
      </p:pic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92" y="144179"/>
            <a:ext cx="85917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D846B-F080-8C49-EB61-6C56EA15F424}"/>
              </a:ext>
            </a:extLst>
          </p:cNvPr>
          <p:cNvSpPr/>
          <p:nvPr/>
        </p:nvSpPr>
        <p:spPr>
          <a:xfrm>
            <a:off x="5505698" y="2687528"/>
            <a:ext cx="885270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C0E413-5E6E-4173-960E-7C07280DF086}"/>
              </a:ext>
            </a:extLst>
          </p:cNvPr>
          <p:cNvSpPr/>
          <p:nvPr/>
        </p:nvSpPr>
        <p:spPr>
          <a:xfrm>
            <a:off x="1400990" y="1411925"/>
            <a:ext cx="7263507" cy="3563223"/>
          </a:xfrm>
          <a:custGeom>
            <a:avLst/>
            <a:gdLst>
              <a:gd name="connsiteX0" fmla="*/ 0 w 7263507"/>
              <a:gd name="connsiteY0" fmla="*/ 593882 h 3563223"/>
              <a:gd name="connsiteX1" fmla="*/ 593882 w 7263507"/>
              <a:gd name="connsiteY1" fmla="*/ 0 h 3563223"/>
              <a:gd name="connsiteX2" fmla="*/ 6669625 w 7263507"/>
              <a:gd name="connsiteY2" fmla="*/ 0 h 3563223"/>
              <a:gd name="connsiteX3" fmla="*/ 7263507 w 7263507"/>
              <a:gd name="connsiteY3" fmla="*/ 593882 h 3563223"/>
              <a:gd name="connsiteX4" fmla="*/ 7263507 w 7263507"/>
              <a:gd name="connsiteY4" fmla="*/ 2969341 h 3563223"/>
              <a:gd name="connsiteX5" fmla="*/ 6669625 w 7263507"/>
              <a:gd name="connsiteY5" fmla="*/ 3563223 h 3563223"/>
              <a:gd name="connsiteX6" fmla="*/ 593882 w 7263507"/>
              <a:gd name="connsiteY6" fmla="*/ 3563223 h 3563223"/>
              <a:gd name="connsiteX7" fmla="*/ 0 w 7263507"/>
              <a:gd name="connsiteY7" fmla="*/ 2969341 h 3563223"/>
              <a:gd name="connsiteX8" fmla="*/ 0 w 7263507"/>
              <a:gd name="connsiteY8" fmla="*/ 593882 h 356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3507" h="3563223" fill="none" extrusionOk="0">
                <a:moveTo>
                  <a:pt x="0" y="593882"/>
                </a:moveTo>
                <a:cubicBezTo>
                  <a:pt x="599" y="282100"/>
                  <a:pt x="286486" y="34566"/>
                  <a:pt x="593882" y="0"/>
                </a:cubicBezTo>
                <a:cubicBezTo>
                  <a:pt x="1302115" y="72427"/>
                  <a:pt x="4368020" y="61419"/>
                  <a:pt x="6669625" y="0"/>
                </a:cubicBezTo>
                <a:cubicBezTo>
                  <a:pt x="6992841" y="-32880"/>
                  <a:pt x="7246453" y="260732"/>
                  <a:pt x="7263507" y="593882"/>
                </a:cubicBezTo>
                <a:cubicBezTo>
                  <a:pt x="7364383" y="1193768"/>
                  <a:pt x="7156194" y="2707499"/>
                  <a:pt x="7263507" y="2969341"/>
                </a:cubicBezTo>
                <a:cubicBezTo>
                  <a:pt x="7273405" y="3247099"/>
                  <a:pt x="6968431" y="3530505"/>
                  <a:pt x="6669625" y="3563223"/>
                </a:cubicBezTo>
                <a:cubicBezTo>
                  <a:pt x="3838736" y="3593050"/>
                  <a:pt x="2566531" y="3483917"/>
                  <a:pt x="593882" y="3563223"/>
                </a:cubicBezTo>
                <a:cubicBezTo>
                  <a:pt x="306266" y="3558659"/>
                  <a:pt x="-13417" y="3299986"/>
                  <a:pt x="0" y="2969341"/>
                </a:cubicBezTo>
                <a:cubicBezTo>
                  <a:pt x="50037" y="1978971"/>
                  <a:pt x="770" y="1729003"/>
                  <a:pt x="0" y="593882"/>
                </a:cubicBezTo>
                <a:close/>
              </a:path>
              <a:path w="7263507" h="3563223" stroke="0" extrusionOk="0">
                <a:moveTo>
                  <a:pt x="0" y="593882"/>
                </a:moveTo>
                <a:cubicBezTo>
                  <a:pt x="23291" y="272239"/>
                  <a:pt x="278887" y="27078"/>
                  <a:pt x="593882" y="0"/>
                </a:cubicBezTo>
                <a:cubicBezTo>
                  <a:pt x="2908996" y="123000"/>
                  <a:pt x="4561739" y="-96860"/>
                  <a:pt x="6669625" y="0"/>
                </a:cubicBezTo>
                <a:cubicBezTo>
                  <a:pt x="6988565" y="-6899"/>
                  <a:pt x="7273819" y="245101"/>
                  <a:pt x="7263507" y="593882"/>
                </a:cubicBezTo>
                <a:cubicBezTo>
                  <a:pt x="7266680" y="1521755"/>
                  <a:pt x="7357774" y="2501845"/>
                  <a:pt x="7263507" y="2969341"/>
                </a:cubicBezTo>
                <a:cubicBezTo>
                  <a:pt x="7220600" y="3312877"/>
                  <a:pt x="6937957" y="3553459"/>
                  <a:pt x="6669625" y="3563223"/>
                </a:cubicBezTo>
                <a:cubicBezTo>
                  <a:pt x="4981811" y="3402516"/>
                  <a:pt x="2363584" y="3602890"/>
                  <a:pt x="593882" y="3563223"/>
                </a:cubicBezTo>
                <a:cubicBezTo>
                  <a:pt x="239600" y="3557913"/>
                  <a:pt x="-38816" y="3279748"/>
                  <a:pt x="0" y="2969341"/>
                </a:cubicBezTo>
                <a:cubicBezTo>
                  <a:pt x="32216" y="1943710"/>
                  <a:pt x="57206" y="1053327"/>
                  <a:pt x="0" y="59388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3880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+ 7 = </a:t>
            </a:r>
          </a:p>
        </p:txBody>
      </p:sp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6" y="0"/>
            <a:ext cx="859176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1D846B-F080-8C49-EB61-6C56EA15F424}"/>
              </a:ext>
            </a:extLst>
          </p:cNvPr>
          <p:cNvSpPr/>
          <p:nvPr/>
        </p:nvSpPr>
        <p:spPr>
          <a:xfrm>
            <a:off x="5931201" y="2680745"/>
            <a:ext cx="1117300" cy="102516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othing, clothes&#10;&#10;Description automatically generated">
            <a:extLst>
              <a:ext uri="{FF2B5EF4-FFF2-40B4-BE49-F238E27FC236}">
                <a16:creationId xmlns:a16="http://schemas.microsoft.com/office/drawing/2014/main" id="{76DCAA7A-B911-1956-991C-E2BCEA20E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2" y="3238949"/>
            <a:ext cx="2070285" cy="207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7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Ting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BC41E4B-D91B-4439-A42D-9C7107DD6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7" y="329609"/>
            <a:ext cx="8591764" cy="6858000"/>
          </a:xfrm>
          <a:prstGeom prst="rect">
            <a:avLst/>
          </a:prstGeom>
        </p:spPr>
      </p:pic>
      <p:pic>
        <p:nvPicPr>
          <p:cNvPr id="12" name="Picture 11" descr="A picture containing table, furniture, wooden, console table&#10;&#10;Description automatically generated">
            <a:extLst>
              <a:ext uri="{FF2B5EF4-FFF2-40B4-BE49-F238E27FC236}">
                <a16:creationId xmlns:a16="http://schemas.microsoft.com/office/drawing/2014/main" id="{A2B706D8-EF3C-42B1-AEDD-52C367C672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7" b="52908"/>
          <a:stretch/>
        </p:blipFill>
        <p:spPr>
          <a:xfrm>
            <a:off x="-1" y="3987223"/>
            <a:ext cx="11096091" cy="2870777"/>
          </a:xfrm>
          <a:prstGeom prst="rect">
            <a:avLst/>
          </a:prstGeom>
        </p:spPr>
      </p:pic>
      <p:pic>
        <p:nvPicPr>
          <p:cNvPr id="2050" name="Picture 2" descr="Yummy Doedle Voor Smakelijk Lekker Smakelijk Voedselje - Vectorlogo. Yummy  Lettering Cartoon Heerlijk Smaakgeel Dat Op Voedsel Tik Vector Illustratie  - Illustration of geïsoleerd, banier: 219553590">
            <a:extLst>
              <a:ext uri="{FF2B5EF4-FFF2-40B4-BE49-F238E27FC236}">
                <a16:creationId xmlns:a16="http://schemas.microsoft.com/office/drawing/2014/main" id="{D069C438-A623-4F44-A6A3-B47F6083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68" b="89984" l="10000" r="90000">
                        <a14:foregroundMark x1="86563" y1="7668" x2="86563" y2="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969">
            <a:off x="-198930" y="374574"/>
            <a:ext cx="7140539" cy="285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up, food, dessert&#10;&#10;Description automatically generated">
            <a:extLst>
              <a:ext uri="{FF2B5EF4-FFF2-40B4-BE49-F238E27FC236}">
                <a16:creationId xmlns:a16="http://schemas.microsoft.com/office/drawing/2014/main" id="{C0F80D72-CE25-43F1-849A-55959C09A1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27" y="2129967"/>
            <a:ext cx="3456136" cy="3456136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5BD8324-B936-C4C0-8298-1C3D57A65E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8077" y="3742107"/>
            <a:ext cx="494360" cy="18934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278CA0C6-2347-5922-7E5C-F973EB1DF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52549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4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</Words>
  <Application>Microsoft Office PowerPoint</Application>
  <PresentationFormat>Widescreen</PresentationFormat>
  <Paragraphs>11</Paragraphs>
  <Slides>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等线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STD-QUYNH ^^</dc:creator>
  <cp:lastModifiedBy>STD-QUYNH ^^</cp:lastModifiedBy>
  <cp:revision>2</cp:revision>
  <dcterms:created xsi:type="dcterms:W3CDTF">2025-10-05T13:15:43Z</dcterms:created>
  <dcterms:modified xsi:type="dcterms:W3CDTF">2025-10-12T13:25:20Z</dcterms:modified>
</cp:coreProperties>
</file>