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93" r:id="rId3"/>
    <p:sldId id="294" r:id="rId4"/>
    <p:sldId id="295" r:id="rId5"/>
    <p:sldId id="296" r:id="rId6"/>
    <p:sldId id="297" r:id="rId7"/>
    <p:sldId id="298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FFFF"/>
    <a:srgbClr val="FFFF99"/>
    <a:srgbClr val="00B0F0"/>
    <a:srgbClr val="DBEEF4"/>
    <a:srgbClr val="BFD865"/>
    <a:srgbClr val="9DD046"/>
    <a:srgbClr val="A4DFFC"/>
    <a:srgbClr val="8BF18D"/>
    <a:srgbClr val="E3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6892-000A-436B-9A15-BCC03CDE297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39C0-5A28-4DE6-BD21-DFC5116E5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5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E39C0-5A28-4DE6-BD21-DFC5116E53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2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1656416"/>
            <a:ext cx="6113417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(QUA 10) TRONG PHẠM VI 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viên</a:t>
            </a:r>
            <a:r>
              <a:rPr lang="en-US" sz="2400" dirty="0"/>
              <a:t> bi,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Mai 5 </a:t>
            </a:r>
            <a:r>
              <a:rPr lang="en-US" sz="2400" dirty="0" err="1"/>
              <a:t>viên</a:t>
            </a:r>
            <a:r>
              <a:rPr lang="en-US" sz="2400" dirty="0"/>
              <a:t> bi.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bi?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57E08-E886-40BA-92D8-53880A3A6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539C6-C4AE-4453-8BF9-387165A5DF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CF7E7D-2C08-496F-8C9C-5E58B64D5FE6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053EB5-2CB1-43D0-9895-9CBE8A0EE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2396DD-DA47-4D09-A100-1442426C3650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576A24-C0F0-472E-A92D-1B35DB968448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6EAB53-3090-4C01-9665-67F9B4493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1126B6-ADE6-49A9-AD28-EC72CA73F5BE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D19932-92CE-4BD5-AB99-3A14BC54CE0C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4FBA19C-A25F-4E03-B231-AAC79B715532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F8854-226A-41A4-96EB-2688C8DEF00A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1825AB-2BBD-4890-AE20-608EDA8144D4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5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6D3F12D-3863-4342-BD17-42571EF24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BA9DDD3-0825-47C1-A3B2-CAED3A22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92339CA-6B62-4836-9EB9-01F1E3FE5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51B224B-1ECB-4FDB-9879-AB29C96A7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25F6DDAB-7715-490E-8135-CAEE19286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DB1617-2452-4556-91DF-FB58BEB799ED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5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48AB06D-89B2-4991-9C96-F835F800C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353991DD-EB7F-4128-8C2A-DB17CB182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EE51A7E-0945-42D8-ABBF-DEC85E815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F836262-16A0-40C3-8FA6-70EFE1F05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D2F606DD-DBB1-4702-B5CC-17E9BA2BB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B395C5B2-FB9B-444A-A43F-14BF9DC6B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2238C56-F8A1-4EEB-96E3-43033928AB77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Tách</a:t>
            </a:r>
            <a:r>
              <a:rPr lang="en-US" sz="2400" dirty="0"/>
              <a:t>: 11 = 10 + 1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– 5 = 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5 + 1 =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3B6591-9497-4FDD-B76C-4C8F4724D71F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214B84-ABE5-4647-8F53-B17C3E96234A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còn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lại</a:t>
            </a:r>
            <a:r>
              <a:rPr lang="en-US" sz="2400" dirty="0">
                <a:solidFill>
                  <a:srgbClr val="FF0000"/>
                </a:solidFill>
              </a:rPr>
              <a:t> 6 </a:t>
            </a:r>
            <a:r>
              <a:rPr lang="en-US" sz="2400" dirty="0" err="1">
                <a:solidFill>
                  <a:srgbClr val="FF0000"/>
                </a:solidFill>
              </a:rPr>
              <a:t>viên</a:t>
            </a:r>
            <a:r>
              <a:rPr lang="en-US" sz="2400" dirty="0">
                <a:solidFill>
                  <a:srgbClr val="FF0000"/>
                </a:solidFill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31AE551-DDAD-41F3-8C00-D9FF3CE62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27A96A-8D5F-43F3-A04D-2C5C5CAB49A3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6EDAD9-420D-466C-A67D-FBE525EF4FF9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arenR"/>
              </a:pPr>
              <a:r>
                <a:rPr lang="en-US" sz="2400" dirty="0" err="1"/>
                <a:t>Tính</a:t>
              </a:r>
              <a:r>
                <a:rPr lang="en-US" sz="2400" dirty="0"/>
                <a:t> 11 – 6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/>
                <a:t>Tách</a:t>
              </a:r>
              <a:r>
                <a:rPr lang="en-US" sz="2400" dirty="0"/>
                <a:t>: 11 = 10 + 1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10 – 6 = 4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4 + 1 = 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B1EF38-C9AA-4239-B691-EBCF6796D340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1BB71A-F1CA-439F-A35B-3CB9AD21E4AB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9E7441-65B8-4003-AD10-5BD67A59AAEA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C63F8F-4383-434C-BAFA-2E61EA2F778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 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13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13 = 10 + 3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       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 + 3 =  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A12149A-3D8F-4415-BA6B-36C49CE2AA35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676995-5AF3-41B5-9FC5-DD93F487A8D1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BE671C-90A1-42FF-B9F0-354373B303C4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184B4F-B62B-45E1-9A0B-03901EE4C873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5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2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3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7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4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8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9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074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5C557D30-F772-4683-951B-60584F12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2"/>
            <a:ext cx="3925327" cy="3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16F27E8-9976-4E7E-847C-7F854870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42" y="1466850"/>
            <a:ext cx="8181604" cy="47476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2" y="643515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4C291A-D718-4283-A936-4CBB617B3106}"/>
              </a:ext>
            </a:extLst>
          </p:cNvPr>
          <p:cNvGrpSpPr/>
          <p:nvPr/>
        </p:nvGrpSpPr>
        <p:grpSpPr>
          <a:xfrm>
            <a:off x="7880507" y="2628243"/>
            <a:ext cx="1235916" cy="1001780"/>
            <a:chOff x="7880507" y="2628243"/>
            <a:chExt cx="1235916" cy="10017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765F25-0B1A-4102-A335-8A248213976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3F41980-3740-4F9A-BC62-FD3C9FFEDD7C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BE4DDF8-2D57-44D1-BFCD-05843C688D9F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103F7E-8E67-4405-9539-A412B3498645}"/>
              </a:ext>
            </a:extLst>
          </p:cNvPr>
          <p:cNvGrpSpPr/>
          <p:nvPr/>
        </p:nvGrpSpPr>
        <p:grpSpPr>
          <a:xfrm>
            <a:off x="4109391" y="4306820"/>
            <a:ext cx="2302304" cy="1084330"/>
            <a:chOff x="9055463" y="2545693"/>
            <a:chExt cx="2302304" cy="108433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67590D3-1C5D-4282-A9DE-8F2EC268B922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FAC9BA-BA35-4F55-ABCA-8F9654737444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D4FB5A-9AA6-4EE5-AF72-0A4FCDC944D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CE83DA4-CB29-424B-B109-967325F49520}"/>
              </a:ext>
            </a:extLst>
          </p:cNvPr>
          <p:cNvGrpSpPr/>
          <p:nvPr/>
        </p:nvGrpSpPr>
        <p:grpSpPr>
          <a:xfrm>
            <a:off x="5002036" y="4286500"/>
            <a:ext cx="1235916" cy="1001780"/>
            <a:chOff x="7880507" y="2628243"/>
            <a:chExt cx="1235916" cy="100178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F73814-8F1B-4229-AAA5-E35951510B12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F8C371-BFC3-4326-B660-315D8601A9FF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15CC4C-9860-4398-8AAE-8EA5A03634AC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F57CAD-6741-4A24-9744-E821B0C808D2}"/>
              </a:ext>
            </a:extLst>
          </p:cNvPr>
          <p:cNvGrpSpPr/>
          <p:nvPr/>
        </p:nvGrpSpPr>
        <p:grpSpPr>
          <a:xfrm>
            <a:off x="7850027" y="4275404"/>
            <a:ext cx="351110" cy="1132500"/>
            <a:chOff x="8765313" y="2497523"/>
            <a:chExt cx="351110" cy="11325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8DA93C-7D7D-4FD6-B8DD-B2B02B44E069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A23749-4DB3-4D0C-9C23-5697DA189B0C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72FEA13-DEB1-408E-A300-506BED757619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114EB4D-EBF3-4C5F-9196-C279CF2773B8}"/>
              </a:ext>
            </a:extLst>
          </p:cNvPr>
          <p:cNvGrpSpPr/>
          <p:nvPr/>
        </p:nvGrpSpPr>
        <p:grpSpPr>
          <a:xfrm>
            <a:off x="2408653" y="2886835"/>
            <a:ext cx="941415" cy="712708"/>
            <a:chOff x="9055463" y="2545693"/>
            <a:chExt cx="2302304" cy="108433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05DC29-066E-42F8-BDF0-10CDD3DE327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1B3985F-2AA4-42CF-8926-F580D2868D0C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414CB99-7183-487E-8F7A-9289037A8D01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Pheptru(Qua10)trongphamvi20[20210606084854840].mdb"/>
  <p:tag name="ISPRING_LMS_API_VERSION" val="SCORM 2004 (4th edition)"/>
  <p:tag name="ISPRING_ULTRA_SCORM_COURSE_ID" val="BC317F5C-F9F3-4CBF-9E27-07C484DDD4D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6 Bai11 tiết 1 Phép trừqua 10 trong phạm vi 20 HÀ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63FB10E-E06B-4982-8623-0122207250BA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A1403A0-88A5-4DA6-AC67-44901A51C323}: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7483DC6-8152-4B10-9106-3768F4B9C53D}: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93BF20E-738A-42D5-965F-8553AB8AF891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A60F721-9195-4590-84E3-D2C8CFAC17B4}:2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F2D4F82-8463-4933-B75C-ED1BA03CEEC7}: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E757B9B-C7C3-42C5-B147-F0FBA36388D7}:29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195</Words>
  <Application>Microsoft Office PowerPoint</Application>
  <PresentationFormat>Widescreen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6 Bai11 tiết 1 Phép trừqua 10 trong phạm vi 20 HÀ</dc:title>
  <dc:creator>Phạm Thanh Hằng (ADAS – GV)</dc:creator>
  <cp:lastModifiedBy>Admin</cp:lastModifiedBy>
  <cp:revision>219</cp:revision>
  <dcterms:created xsi:type="dcterms:W3CDTF">2021-06-02T01:34:28Z</dcterms:created>
  <dcterms:modified xsi:type="dcterms:W3CDTF">2025-10-11T13:26:56Z</dcterms:modified>
</cp:coreProperties>
</file>