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25" r:id="rId6"/>
    <p:sldMasterId id="2147483737" r:id="rId7"/>
  </p:sldMasterIdLst>
  <p:notesMasterIdLst>
    <p:notesMasterId r:id="rId17"/>
  </p:notesMasterIdLst>
  <p:sldIdLst>
    <p:sldId id="257" r:id="rId8"/>
    <p:sldId id="258" r:id="rId9"/>
    <p:sldId id="286" r:id="rId10"/>
    <p:sldId id="264" r:id="rId11"/>
    <p:sldId id="265" r:id="rId12"/>
    <p:sldId id="335" r:id="rId13"/>
    <p:sldId id="333" r:id="rId14"/>
    <p:sldId id="334" r:id="rId15"/>
    <p:sldId id="285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宋体" panose="02010600030101010101" pitchFamily="2" charset="-122"/>
      <p:regular r:id="rId20"/>
    </p:embeddedFont>
    <p:embeddedFont>
      <p:font typeface="宋体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3.xml"/><Relationship Id="rId19" Type="http://schemas.openxmlformats.org/officeDocument/2006/relationships/font" Target="fonts/font2.fntdata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57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317EAC-F7E3-4B9D-87A4-1E7BCEBA561F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A07079-E68D-4D03-B20A-0CCB610C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237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4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267" y="905932"/>
            <a:ext cx="10981266" cy="2590801"/>
          </a:xfrm>
        </p:spPr>
        <p:txBody>
          <a:bodyPr>
            <a:normAutofit fontScale="90000"/>
          </a:bodyPr>
          <a:lstStyle/>
          <a:p>
            <a:br>
              <a:rPr lang="en-US" sz="3600" b="1" dirty="0">
                <a:solidFill>
                  <a:srgbClr val="0070C0"/>
                </a:solidFill>
                <a:sym typeface="+mn-ea"/>
              </a:rPr>
            </a:br>
            <a:br>
              <a:rPr lang="en-US" sz="3600" b="1" dirty="0">
                <a:solidFill>
                  <a:srgbClr val="0070C0"/>
                </a:solidFill>
                <a:sym typeface="+mn-ea"/>
              </a:rPr>
            </a:br>
            <a:br>
              <a:rPr lang="en-US" sz="3600" b="1" dirty="0">
                <a:solidFill>
                  <a:srgbClr val="0070C0"/>
                </a:solidFill>
                <a:sym typeface="+mn-ea"/>
              </a:rPr>
            </a:br>
            <a:br>
              <a:rPr lang="en-US" sz="3600" b="1" dirty="0">
                <a:solidFill>
                  <a:srgbClr val="0070C0"/>
                </a:solidFill>
                <a:sym typeface="+mn-ea"/>
              </a:rPr>
            </a:br>
            <a:br>
              <a:rPr lang="en-US" sz="3600" b="1" dirty="0">
                <a:solidFill>
                  <a:srgbClr val="0070C0"/>
                </a:solidFill>
                <a:sym typeface="+mn-ea"/>
              </a:rPr>
            </a:br>
            <a:br>
              <a:rPr lang="en-US" sz="3600" b="1" dirty="0">
                <a:solidFill>
                  <a:srgbClr val="0070C0"/>
                </a:solidFill>
                <a:sym typeface="+mn-ea"/>
              </a:rPr>
            </a:br>
            <a:r>
              <a:rPr lang="en-US" sz="3600" b="1" dirty="0">
                <a:solidFill>
                  <a:srgbClr val="0070C0"/>
                </a:solidFill>
                <a:sym typeface="+mn-ea"/>
              </a:rPr>
              <a:t>BÀI 11:Đọc: CÁI TRỐNG TRƯỜNG EM (</a:t>
            </a:r>
            <a:r>
              <a:rPr lang="en-US" sz="3600" b="1" dirty="0" err="1">
                <a:solidFill>
                  <a:srgbClr val="0070C0"/>
                </a:solidFill>
                <a:sym typeface="+mn-ea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sym typeface="+mn-ea"/>
              </a:rPr>
              <a:t> 1)</a:t>
            </a:r>
            <a:br>
              <a:rPr lang="en-US" sz="3600" b="1" dirty="0">
                <a:solidFill>
                  <a:srgbClr val="0070C0"/>
                </a:solidFill>
                <a:sym typeface="+mn-ea"/>
              </a:rPr>
            </a:br>
            <a:endParaRPr lang="en-US" altLang="vi-VN" sz="3600" b="1" dirty="0">
              <a:solidFill>
                <a:srgbClr val="0070C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IẾNG TRỐNG TRƯỜNG EM -- ÂM NHẠC LỚP 1 -- CHÂN TRỜI SÁNG TẠO -- BÀI HÁT MẪU -- TẬP HÁT THEO LỜI CA">
            <a:hlinkClick r:id="" action="ppaction://media"/>
            <a:extLst>
              <a:ext uri="{FF2B5EF4-FFF2-40B4-BE49-F238E27FC236}">
                <a16:creationId xmlns:a16="http://schemas.microsoft.com/office/drawing/2014/main" id="{91A7AF5B-68A9-4EE4-A1F0-7BF4930E274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044" y="365126"/>
            <a:ext cx="11364311" cy="639242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2115" y="144314"/>
            <a:ext cx="11228070" cy="122738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trống </a:t>
            </a: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(tiết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DFE270-886C-421E-8202-9A630EC37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885962"/>
            <a:ext cx="5300132" cy="2684171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F29307A-AFAD-44F1-BB9A-36DE608157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41867" y="1371696"/>
            <a:ext cx="5063065" cy="2268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0C5171-9A88-4FAD-8574-BBAF3E997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1" y="1371695"/>
            <a:ext cx="5063066" cy="2268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916143-BD2F-4CDF-8837-3B6C40C60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266" y="3885962"/>
            <a:ext cx="5063066" cy="26841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2286DB-8048-4BD5-871A-366A4F7C42AB}"/>
              </a:ext>
            </a:extLst>
          </p:cNvPr>
          <p:cNvSpPr txBox="1"/>
          <p:nvPr/>
        </p:nvSpPr>
        <p:spPr>
          <a:xfrm>
            <a:off x="956733" y="2667001"/>
            <a:ext cx="677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8C23D-57CD-43F0-A27F-C26AEBEB3E1A}"/>
              </a:ext>
            </a:extLst>
          </p:cNvPr>
          <p:cNvSpPr txBox="1"/>
          <p:nvPr/>
        </p:nvSpPr>
        <p:spPr>
          <a:xfrm>
            <a:off x="9925685" y="1352019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7CA04-EFFB-4BE1-995C-6D7F87061D5D}"/>
              </a:ext>
            </a:extLst>
          </p:cNvPr>
          <p:cNvSpPr txBox="1"/>
          <p:nvPr/>
        </p:nvSpPr>
        <p:spPr>
          <a:xfrm>
            <a:off x="2882900" y="3965882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AB62FE-0A96-4D10-9160-2619DEC2D25B}"/>
              </a:ext>
            </a:extLst>
          </p:cNvPr>
          <p:cNvSpPr txBox="1"/>
          <p:nvPr/>
        </p:nvSpPr>
        <p:spPr>
          <a:xfrm>
            <a:off x="10049933" y="3885962"/>
            <a:ext cx="795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05A6-6BD5-4C80-8E43-33065D55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9D8E0-200E-4423-996E-2FEE5E98F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075267"/>
            <a:ext cx="10363200" cy="5101696"/>
          </a:xfrm>
        </p:spPr>
        <p:txBody>
          <a:bodyPr/>
          <a:lstStyle/>
          <a:p>
            <a:pPr marL="635" indent="0" algn="ctr">
              <a:buNone/>
            </a:pP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35" indent="0">
              <a:buNone/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indent="0">
              <a:buNone/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indent="0">
              <a:buNone/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35" indent="0">
              <a:buNone/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6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6074" y="392091"/>
            <a:ext cx="58156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rPr>
              <a:t>nghĩa từ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Cancel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片 47109" descr="1-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43" y="954523"/>
            <a:ext cx="3991073" cy="2569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-110131" y="1919496"/>
            <a:ext cx="4728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Ngẫm nghĩ: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1632AC98-AC94-4AEE-8382-BBFE7D7BEF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59638"/>
          <a:stretch/>
        </p:blipFill>
        <p:spPr>
          <a:xfrm flipH="1">
            <a:off x="7571876" y="476862"/>
            <a:ext cx="4039657" cy="56298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8655B1-2EE6-4639-90BC-FE7E826B4788}"/>
              </a:ext>
            </a:extLst>
          </p:cNvPr>
          <p:cNvSpPr txBox="1"/>
          <p:nvPr/>
        </p:nvSpPr>
        <p:spPr>
          <a:xfrm>
            <a:off x="760336" y="3200679"/>
            <a:ext cx="6811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77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16361" y="338440"/>
            <a:ext cx="58156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rPr>
              <a:t>nghĩa từ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Cancel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片 47109" descr="1-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58" y="963466"/>
            <a:ext cx="3786537" cy="2622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 rot="21224533">
            <a:off x="409911" y="1921034"/>
            <a:ext cx="3290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Lặng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2375B9-3A43-417E-98BE-49756DB3153C}"/>
              </a:ext>
            </a:extLst>
          </p:cNvPr>
          <p:cNvSpPr txBox="1"/>
          <p:nvPr/>
        </p:nvSpPr>
        <p:spPr>
          <a:xfrm>
            <a:off x="567831" y="3335802"/>
            <a:ext cx="68115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ra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8B871845-B1B9-454A-8802-E7A3DED80D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60526"/>
          <a:stretch/>
        </p:blipFill>
        <p:spPr>
          <a:xfrm flipH="1">
            <a:off x="7903334" y="1183489"/>
            <a:ext cx="3744609" cy="53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139</Words>
  <Application>Microsoft Office PowerPoint</Application>
  <PresentationFormat>Widescreen</PresentationFormat>
  <Paragraphs>29</Paragraphs>
  <Slides>9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Times New Roman</vt:lpstr>
      <vt:lpstr>宋体</vt:lpstr>
      <vt:lpstr>Calibri</vt:lpstr>
      <vt:lpstr>Microsoft YaHei</vt:lpstr>
      <vt:lpstr>宋体</vt:lpstr>
      <vt:lpstr>等线</vt:lpstr>
      <vt:lpstr>Arial</vt:lpstr>
      <vt:lpstr>Tahoma</vt:lpstr>
      <vt:lpstr>UTM Cancel</vt:lpstr>
      <vt:lpstr>Calibri Light</vt:lpstr>
      <vt:lpstr>Microsoft YaHei</vt:lpstr>
      <vt:lpstr>1_Office Theme</vt:lpstr>
      <vt:lpstr>1_Office 主题​​</vt:lpstr>
      <vt:lpstr>3_Office Theme</vt:lpstr>
      <vt:lpstr>6_Office Theme</vt:lpstr>
      <vt:lpstr>4_Office Theme</vt:lpstr>
      <vt:lpstr>7_Office Theme</vt:lpstr>
      <vt:lpstr>1_Office Theme</vt:lpstr>
      <vt:lpstr>      BÀI 11:Đọc: CÁI TRỐNG TRƯỜNG EM (tiết 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Administrator</cp:lastModifiedBy>
  <cp:revision>57</cp:revision>
  <dcterms:created xsi:type="dcterms:W3CDTF">2021-05-24T09:52:12Z</dcterms:created>
  <dcterms:modified xsi:type="dcterms:W3CDTF">2025-10-10T03:11:47Z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