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11" r:id="rId4"/>
    <p:sldMasterId id="2147483713" r:id="rId5"/>
    <p:sldMasterId id="2147483725" r:id="rId6"/>
    <p:sldMasterId id="2147483737" r:id="rId7"/>
  </p:sldMasterIdLst>
  <p:notesMasterIdLst>
    <p:notesMasterId r:id="rId22"/>
  </p:notesMasterIdLst>
  <p:sldIdLst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9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9555-63F0-42EC-80D4-76DEA2391C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BD71-83EC-42A4-B594-6A9DECB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56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7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9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31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76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54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2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6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6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4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98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8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3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5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7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8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2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6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7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6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0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6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4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7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6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6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5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7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1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1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3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7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4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37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7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8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2115" y="144314"/>
            <a:ext cx="11228070" cy="122738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11: Cái trống trường em</a:t>
            </a:r>
            <a:endParaRPr kumimoji="0" lang="en-US" sz="57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766059" y="1951844"/>
            <a:ext cx="7578943" cy="3412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3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243893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37444" y="1856094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274026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510042" y="1956177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2320" y="4292222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2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ngẫm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nghĩ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48426" y="3197631"/>
            <a:ext cx="593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nghĩ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đi nghĩ lại kĩ càng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lặng im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 đầu trên giá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 thấy chúng 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 mừng vui quá!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 trống đang gọi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Tùng! Tùng! Tùng! Tùng...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năm học mới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46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lặng im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 đầu trên giá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 thấy chúng 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 mừng vui quá!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 trống đang gọi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Tùng! Tùng! Tùng! Tùng...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năm học mới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98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5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8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399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69" y="715323"/>
            <a:ext cx="97217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812" y="5318438"/>
            <a:ext cx="7970292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5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lặng im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 đầu trên giá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 thấy chúng 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 mừng vui quá!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 trống đang gọi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Tùng! Tùng! Tùng! Tùng...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năm học mới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35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184449" y="1154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26630" y="169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4406" y="21981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30978" y="26006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35900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57805" y="40773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9150" y="45174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92950" y="5060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17025" y="11567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66126" y="1665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02307" y="2177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94285" y="2588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413526" y="35147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2789" y="40300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93225" y="44701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9232" y="49446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13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ằm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203499" y="121192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26630" y="169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4406" y="21981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30978" y="26006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35900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57805" y="40773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9150" y="45174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92950" y="5060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17025" y="11567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66126" y="1665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02307" y="2177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94285" y="2588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413526" y="35147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2789" y="40300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93225" y="44701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9232" y="49446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90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0464"/>
            <a:ext cx="10515600" cy="84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52420" y="22303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533118" y="22462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886522" y="22348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31004" y="222349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2825087" y="3289109"/>
            <a:ext cx="8338781" cy="274565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2/2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4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69A953-1802-44CB-9CF2-5C21AF67865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{þ{57711438-EF1A-43C4-99B2-5C2A2DAF8811}&quot;,&quot;D:\\Thư viện-web QUỲNH 2025-20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web Tuần 6 Bài 11 Đọc Cái trống trường em (Tiết 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7E2EBA-6155-498F-AA73-25BBAFB69BFA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028054-1747-4DC1-AB05-6F9A0211116C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484863-12DA-4D38-93F2-1CEB90DD0F97}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96129B-4A58-4588-A53A-E29567B6A1AB}: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EB9071-3544-4325-9CC6-710A054B5A28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10F505-DB3B-4C54-B7E5-67EA6E07C33C}: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96E33B-A4AD-4C24-A797-A8A685537DE5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C0135D-8A57-4386-8A32-76505DB8F4D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AE1B64-9608-4A8A-A769-DD70AF48A18C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A59557-B6C9-49EA-A0D0-1811C7129B93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2148AE-2947-4EE2-A2EC-A9FB7D608E94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2D01D4-AD10-4CC0-B077-4E8169086675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CA116E-33DB-438C-A5F3-AAD064CC59A5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5734B2-2F9D-4648-8CF1-82DC962C93DC}:26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636</Words>
  <Application>Microsoft Office PowerPoint</Application>
  <PresentationFormat>Widescreen</PresentationFormat>
  <Paragraphs>168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1_Office 主题​​</vt:lpstr>
      <vt:lpstr>3_Office Theme</vt:lpstr>
      <vt:lpstr>6_Office Theme</vt:lpstr>
      <vt:lpstr>4_Office Theme</vt:lpstr>
      <vt:lpstr>2_Office 主题​​</vt:lpstr>
      <vt:lpstr>2_Office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PowerPoint Presentation</vt:lpstr>
      <vt:lpstr>Luyện đọc câu.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Tuần 6 Bài 11 Đọc Cái trống trường em (Tiết 1)</dc:title>
  <dc:creator>STD-QUYNH ^^</dc:creator>
  <cp:lastModifiedBy>STD-QUYNH ^^</cp:lastModifiedBy>
  <cp:revision>5</cp:revision>
  <dcterms:created xsi:type="dcterms:W3CDTF">2025-10-16T13:05:57Z</dcterms:created>
  <dcterms:modified xsi:type="dcterms:W3CDTF">2025-10-16T13:14:39Z</dcterms:modified>
</cp:coreProperties>
</file>