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6" r:id="rId2"/>
    <p:sldMasterId id="2147483674" r:id="rId3"/>
    <p:sldMasterId id="2147483686" r:id="rId4"/>
    <p:sldMasterId id="2147483744" r:id="rId5"/>
  </p:sldMasterIdLst>
  <p:notesMasterIdLst>
    <p:notesMasterId r:id="rId14"/>
  </p:notesMasterIdLst>
  <p:sldIdLst>
    <p:sldId id="519" r:id="rId6"/>
    <p:sldId id="474" r:id="rId7"/>
    <p:sldId id="539" r:id="rId8"/>
    <p:sldId id="523" r:id="rId9"/>
    <p:sldId id="538" r:id="rId10"/>
    <p:sldId id="532" r:id="rId11"/>
    <p:sldId id="533" r:id="rId12"/>
    <p:sldId id="476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94"/>
    <a:srgbClr val="9900CC"/>
    <a:srgbClr val="FFCCCC"/>
    <a:srgbClr val="FFFDEE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671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4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2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272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033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212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10/5/2025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4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158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279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799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916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024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262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479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071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03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10/5/2025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10/5/2025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6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7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8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2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23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8000" b="0" i="0" u="none" strike="noStrike" kern="1200" cap="none" spc="30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1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LÀM VIỆC THẬT LÀ VUI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30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954" y="3186337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5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754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2A661B6F-350E-4FAC-881A-7544224C3D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2655" r="6539" b="12087"/>
          <a:stretch/>
        </p:blipFill>
        <p:spPr>
          <a:xfrm>
            <a:off x="-168295" y="1235242"/>
            <a:ext cx="12360295" cy="550845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D7E0AC-D86D-4295-AE8C-B258B015D5CC}"/>
              </a:ext>
            </a:extLst>
          </p:cNvPr>
          <p:cNvSpPr/>
          <p:nvPr/>
        </p:nvSpPr>
        <p:spPr>
          <a:xfrm>
            <a:off x="2526134" y="114300"/>
            <a:ext cx="7709372" cy="7422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  <a:r>
              <a:rPr kumimoji="0" lang="en-US" sz="40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LÀM VIỆC THẬT LÀ VUI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000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5ACC1CF-F35B-4AF6-8B21-4C12D26D8DA8}"/>
              </a:ext>
            </a:extLst>
          </p:cNvPr>
          <p:cNvSpPr txBox="1"/>
          <p:nvPr/>
        </p:nvSpPr>
        <p:spPr>
          <a:xfrm>
            <a:off x="1340284" y="2754856"/>
            <a:ext cx="102161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mèo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ruộng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A47791-5B17-40BD-BAC5-41083ACBA43A}"/>
              </a:ext>
            </a:extLst>
          </p:cNvPr>
          <p:cNvCxnSpPr>
            <a:cxnSpLocks/>
          </p:cNvCxnSpPr>
          <p:nvPr/>
        </p:nvCxnSpPr>
        <p:spPr>
          <a:xfrm flipH="1">
            <a:off x="7377830" y="2774500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8795359" y="2754856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AE4173-697F-442A-979D-EF6543B27FFF}"/>
              </a:ext>
            </a:extLst>
          </p:cNvPr>
          <p:cNvCxnSpPr>
            <a:cxnSpLocks/>
          </p:cNvCxnSpPr>
          <p:nvPr/>
        </p:nvCxnSpPr>
        <p:spPr>
          <a:xfrm flipH="1">
            <a:off x="4283901" y="3190977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55B06D2-7EAA-413E-8D92-D2014CDB5DD3}"/>
              </a:ext>
            </a:extLst>
          </p:cNvPr>
          <p:cNvCxnSpPr>
            <a:cxnSpLocks/>
          </p:cNvCxnSpPr>
          <p:nvPr/>
        </p:nvCxnSpPr>
        <p:spPr>
          <a:xfrm flipH="1">
            <a:off x="4359057" y="3210939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18">
            <a:extLst>
              <a:ext uri="{FF2B5EF4-FFF2-40B4-BE49-F238E27FC236}">
                <a16:creationId xmlns:a16="http://schemas.microsoft.com/office/drawing/2014/main" id="{2BC1B98E-1573-4424-90DE-F7A561744B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1" y="0"/>
            <a:ext cx="2141951" cy="194153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065EC9-B276-4E9A-A357-CBFB0E6BB85B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323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DA6481-CE0C-40A4-8478-7E208A6A5B2A}"/>
              </a:ext>
            </a:extLst>
          </p:cNvPr>
          <p:cNvSpPr/>
          <p:nvPr/>
        </p:nvSpPr>
        <p:spPr>
          <a:xfrm>
            <a:off x="3834063" y="352927"/>
            <a:ext cx="4180198" cy="836066"/>
          </a:xfrm>
          <a:prstGeom prst="roundRect">
            <a:avLst/>
          </a:prstGeom>
          <a:solidFill>
            <a:srgbClr val="ED7D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800" kern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lang="en-US" sz="48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792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BC1172B-12B6-48C0-A9AD-69319B9D6EA0}"/>
              </a:ext>
            </a:extLst>
          </p:cNvPr>
          <p:cNvSpPr/>
          <p:nvPr/>
        </p:nvSpPr>
        <p:spPr>
          <a:xfrm>
            <a:off x="1780674" y="401053"/>
            <a:ext cx="4180198" cy="836066"/>
          </a:xfrm>
          <a:prstGeom prst="roundRect">
            <a:avLst/>
          </a:prstGeom>
          <a:solidFill>
            <a:srgbClr val="ED7D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974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26C625D-E8BD-4807-B214-AD410495A5B8}"/>
              </a:ext>
            </a:extLst>
          </p:cNvPr>
          <p:cNvSpPr/>
          <p:nvPr/>
        </p:nvSpPr>
        <p:spPr>
          <a:xfrm>
            <a:off x="2277979" y="336885"/>
            <a:ext cx="4180198" cy="836066"/>
          </a:xfrm>
          <a:prstGeom prst="roundRect">
            <a:avLst/>
          </a:prstGeom>
          <a:solidFill>
            <a:srgbClr val="ED7D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809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  <p:tag name="ISPRING_LMS_API_VERSION" val="SCORM 2004 (4th edition)"/>
  <p:tag name="ISPRING_ULTRA_SCORM_COURSE_ID" val="A51F30DC-6D5D-4F77-BE2D-CF0986A8919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{þ{57711438-EF1A-43C4-99B2-5C2A2DAF8811}&quot;,&quot;D:\\GAĐT + TBDH số  của TỔ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4. LÀM VIỆC THẬT LÀ VUI tuần 2 qu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86BEC0-278A-4DC5-9564-5AAC3CEAA193}:5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1B79E97-295C-4FDA-B28C-7B0809507E2E}:47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E8C197-09C5-486A-87E7-7AF7243EA1DF}:53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7887DA-279B-4392-B66B-51BB42AC5E21}:52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3012FA-12F7-444B-9B92-71EB6EF7DDBD}:53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42A957-1D01-4A8A-ADBB-95917463BD6D}:53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D33AC9A-2208-40B5-B520-55D2D05491CC}:53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184F92-C7CF-466F-B30E-084FC74FFE3F}:476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70</Words>
  <Application>Microsoft Office PowerPoint</Application>
  <PresentationFormat>Widescreen</PresentationFormat>
  <Paragraphs>13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Microsoft YaHei</vt:lpstr>
      <vt:lpstr>宋体</vt:lpstr>
      <vt:lpstr>宋体</vt:lpstr>
      <vt:lpstr>Arial</vt:lpstr>
      <vt:lpstr>Arial-Rounded</vt:lpstr>
      <vt:lpstr>Calibri</vt:lpstr>
      <vt:lpstr>Calibri Light</vt:lpstr>
      <vt:lpstr>等线</vt:lpstr>
      <vt:lpstr>Times New Roman</vt:lpstr>
      <vt:lpstr>3_Office Theme</vt:lpstr>
      <vt:lpstr>NỀN 5</vt:lpstr>
      <vt:lpstr>nền 3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4. LÀM VIỆC THẬT LÀ VUI tuần 2 quế</dc:title>
  <dc:creator>Lenovo</dc:creator>
  <cp:lastModifiedBy>STD-QUYNH ^^</cp:lastModifiedBy>
  <cp:revision>81</cp:revision>
  <dcterms:created xsi:type="dcterms:W3CDTF">2021-06-24T12:42:07Z</dcterms:created>
  <dcterms:modified xsi:type="dcterms:W3CDTF">2025-10-05T08:55:13Z</dcterms:modified>
</cp:coreProperties>
</file>