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82" r:id="rId5"/>
    <p:sldId id="266" r:id="rId6"/>
    <p:sldId id="268" r:id="rId7"/>
    <p:sldId id="269" r:id="rId8"/>
    <p:sldId id="28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1911143"/>
            <a:ext cx="8302752" cy="35161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PHÉP CỘNG PHÉP TRỪ (KHÔNG NHỚ)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44994D-2F8D-CD41-8A09-00461D232F89}"/>
              </a:ext>
            </a:extLst>
          </p:cNvPr>
          <p:cNvSpPr/>
          <p:nvPr/>
        </p:nvSpPr>
        <p:spPr>
          <a:xfrm>
            <a:off x="1488008" y="1110953"/>
            <a:ext cx="4604902" cy="2194419"/>
          </a:xfrm>
          <a:prstGeom prst="roundRect">
            <a:avLst/>
          </a:prstGeom>
          <a:solidFill>
            <a:srgbClr val="FDE59B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882182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542377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 (theo mẫu):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DF47864-30A8-8F41-85D5-81CD4CFFEFAC}"/>
              </a:ext>
            </a:extLst>
          </p:cNvPr>
          <p:cNvSpPr/>
          <p:nvPr/>
        </p:nvSpPr>
        <p:spPr>
          <a:xfrm>
            <a:off x="6408845" y="1122750"/>
            <a:ext cx="4597957" cy="2170826"/>
          </a:xfrm>
          <a:prstGeom prst="rect">
            <a:avLst/>
          </a:prstGeom>
          <a:solidFill>
            <a:srgbClr val="D8F3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16860C-01AA-664B-ADB6-462064D9F16B}"/>
              </a:ext>
            </a:extLst>
          </p:cNvPr>
          <p:cNvSpPr txBox="1"/>
          <p:nvPr/>
        </p:nvSpPr>
        <p:spPr>
          <a:xfrm>
            <a:off x="936551" y="1068320"/>
            <a:ext cx="86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F4F60C-07DD-9141-8E60-B86DFBC2F994}"/>
              </a:ext>
            </a:extLst>
          </p:cNvPr>
          <p:cNvSpPr txBox="1"/>
          <p:nvPr/>
        </p:nvSpPr>
        <p:spPr>
          <a:xfrm>
            <a:off x="1671912" y="1150988"/>
            <a:ext cx="4468422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60 + 40 = 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6 </a:t>
            </a:r>
            <a:r>
              <a:rPr lang="en-US" sz="2800" dirty="0" err="1"/>
              <a:t>chục</a:t>
            </a:r>
            <a:r>
              <a:rPr lang="en-US" sz="2800" dirty="0"/>
              <a:t> + 4 </a:t>
            </a:r>
            <a:r>
              <a:rPr lang="en-US" sz="2800" dirty="0" err="1"/>
              <a:t>chục</a:t>
            </a:r>
            <a:r>
              <a:rPr lang="en-US" sz="2800" dirty="0"/>
              <a:t> = 10 </a:t>
            </a:r>
            <a:r>
              <a:rPr lang="en-US" sz="2800" dirty="0" err="1"/>
              <a:t>chục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VN" sz="2800" dirty="0"/>
              <a:t>60 + 40 = 100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1A9E738-7957-A246-8AF6-6F38C25F970A}"/>
              </a:ext>
            </a:extLst>
          </p:cNvPr>
          <p:cNvSpPr/>
          <p:nvPr/>
        </p:nvSpPr>
        <p:spPr>
          <a:xfrm>
            <a:off x="1494953" y="3909861"/>
            <a:ext cx="4597957" cy="2170826"/>
          </a:xfrm>
          <a:prstGeom prst="rect">
            <a:avLst/>
          </a:prstGeom>
          <a:solidFill>
            <a:srgbClr val="F2D6C6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489FDFB-B274-CE41-B601-3AED160DC474}"/>
              </a:ext>
            </a:extLst>
          </p:cNvPr>
          <p:cNvSpPr/>
          <p:nvPr/>
        </p:nvSpPr>
        <p:spPr>
          <a:xfrm>
            <a:off x="6408845" y="3909861"/>
            <a:ext cx="4597957" cy="2170826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0353B1-BF5B-CD43-813F-03F6F05879DC}"/>
              </a:ext>
            </a:extLst>
          </p:cNvPr>
          <p:cNvSpPr txBox="1"/>
          <p:nvPr/>
        </p:nvSpPr>
        <p:spPr>
          <a:xfrm>
            <a:off x="6538380" y="121195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50 + 50 =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75CBD1-007B-A44E-BD1F-2440C5116F67}"/>
              </a:ext>
            </a:extLst>
          </p:cNvPr>
          <p:cNvSpPr/>
          <p:nvPr/>
        </p:nvSpPr>
        <p:spPr>
          <a:xfrm>
            <a:off x="6514710" y="1757549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+ 5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VN" sz="2800" dirty="0">
                <a:solidFill>
                  <a:prstClr val="black"/>
                </a:solidFill>
              </a:rPr>
              <a:t>50 + 50 = 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09C2-A11D-8744-B7D8-23AB560185ED}"/>
              </a:ext>
            </a:extLst>
          </p:cNvPr>
          <p:cNvSpPr txBox="1"/>
          <p:nvPr/>
        </p:nvSpPr>
        <p:spPr>
          <a:xfrm>
            <a:off x="1648158" y="399177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70 + 30 = 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6A59C6E-481B-2149-BEE6-70C6D8CD87A2}"/>
              </a:ext>
            </a:extLst>
          </p:cNvPr>
          <p:cNvSpPr/>
          <p:nvPr/>
        </p:nvSpPr>
        <p:spPr>
          <a:xfrm>
            <a:off x="1634563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7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+ 3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VN" sz="2800" dirty="0">
                <a:solidFill>
                  <a:prstClr val="black"/>
                </a:solidFill>
              </a:rPr>
              <a:t>70 + 30 = 100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655F4A-B46B-3B4B-AB84-84ABE7FE5228}"/>
              </a:ext>
            </a:extLst>
          </p:cNvPr>
          <p:cNvSpPr txBox="1"/>
          <p:nvPr/>
        </p:nvSpPr>
        <p:spPr>
          <a:xfrm>
            <a:off x="6555400" y="3985877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20 + 80 =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981EF7-9E2A-AA4D-BF87-79DABED2201B}"/>
              </a:ext>
            </a:extLst>
          </p:cNvPr>
          <p:cNvSpPr/>
          <p:nvPr/>
        </p:nvSpPr>
        <p:spPr>
          <a:xfrm>
            <a:off x="6538380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2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+ 8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VN" sz="2800" dirty="0">
                <a:solidFill>
                  <a:prstClr val="black"/>
                </a:solidFill>
              </a:rPr>
              <a:t>20 + 80 = 100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63" grpId="0" animBg="1"/>
      <p:bldP spid="64" grpId="0"/>
      <p:bldP spid="65" grpId="0" build="p"/>
      <p:bldP spid="66" grpId="0" animBg="1"/>
      <p:bldP spid="67" grpId="0" animBg="1"/>
      <p:bldP spid="69" grpId="0"/>
      <p:bldP spid="25" grpId="0" build="p"/>
      <p:bldP spid="70" grpId="0"/>
      <p:bldP spid="71" grpId="0" build="p"/>
      <p:bldP spid="72" grpId="0"/>
      <p:bldP spid="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44994D-2F8D-CD41-8A09-00461D232F89}"/>
              </a:ext>
            </a:extLst>
          </p:cNvPr>
          <p:cNvSpPr/>
          <p:nvPr/>
        </p:nvSpPr>
        <p:spPr>
          <a:xfrm>
            <a:off x="1488008" y="1110953"/>
            <a:ext cx="4604902" cy="2194419"/>
          </a:xfrm>
          <a:prstGeom prst="roundRect">
            <a:avLst/>
          </a:prstGeom>
          <a:solidFill>
            <a:srgbClr val="D8F3FC"/>
          </a:solidFill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882182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542377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 (theo mẫu):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DF47864-30A8-8F41-85D5-81CD4CFFEFAC}"/>
              </a:ext>
            </a:extLst>
          </p:cNvPr>
          <p:cNvSpPr/>
          <p:nvPr/>
        </p:nvSpPr>
        <p:spPr>
          <a:xfrm>
            <a:off x="6408845" y="1122750"/>
            <a:ext cx="4597957" cy="2170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16860C-01AA-664B-ADB6-462064D9F16B}"/>
              </a:ext>
            </a:extLst>
          </p:cNvPr>
          <p:cNvSpPr txBox="1"/>
          <p:nvPr/>
        </p:nvSpPr>
        <p:spPr>
          <a:xfrm>
            <a:off x="936551" y="1068320"/>
            <a:ext cx="86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F4F60C-07DD-9141-8E60-B86DFBC2F994}"/>
              </a:ext>
            </a:extLst>
          </p:cNvPr>
          <p:cNvSpPr txBox="1"/>
          <p:nvPr/>
        </p:nvSpPr>
        <p:spPr>
          <a:xfrm>
            <a:off x="1671912" y="1150988"/>
            <a:ext cx="4468422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100 - 20 = 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10 </a:t>
            </a:r>
            <a:r>
              <a:rPr lang="en-US" sz="2800" dirty="0" err="1"/>
              <a:t>chục</a:t>
            </a:r>
            <a:r>
              <a:rPr lang="en-US" sz="2800" dirty="0"/>
              <a:t> - 2 </a:t>
            </a:r>
            <a:r>
              <a:rPr lang="en-US" sz="2800" dirty="0" err="1"/>
              <a:t>chục</a:t>
            </a:r>
            <a:r>
              <a:rPr lang="en-US" sz="2800" dirty="0"/>
              <a:t> = 8 </a:t>
            </a:r>
            <a:r>
              <a:rPr lang="en-US" sz="2800" dirty="0" err="1"/>
              <a:t>chục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VN" sz="2800" dirty="0"/>
              <a:t>100 - 20 = 80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1A9E738-7957-A246-8AF6-6F38C25F970A}"/>
              </a:ext>
            </a:extLst>
          </p:cNvPr>
          <p:cNvSpPr/>
          <p:nvPr/>
        </p:nvSpPr>
        <p:spPr>
          <a:xfrm>
            <a:off x="1494953" y="3909861"/>
            <a:ext cx="4597957" cy="2170826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489FDFB-B274-CE41-B601-3AED160DC474}"/>
              </a:ext>
            </a:extLst>
          </p:cNvPr>
          <p:cNvSpPr/>
          <p:nvPr/>
        </p:nvSpPr>
        <p:spPr>
          <a:xfrm>
            <a:off x="6408845" y="3909861"/>
            <a:ext cx="4597957" cy="2170826"/>
          </a:xfrm>
          <a:prstGeom prst="rect">
            <a:avLst/>
          </a:prstGeom>
          <a:solidFill>
            <a:srgbClr val="FFF89A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0353B1-BF5B-CD43-813F-03F6F05879DC}"/>
              </a:ext>
            </a:extLst>
          </p:cNvPr>
          <p:cNvSpPr txBox="1"/>
          <p:nvPr/>
        </p:nvSpPr>
        <p:spPr>
          <a:xfrm>
            <a:off x="6538380" y="121195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100 - 30 =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75CBD1-007B-A44E-BD1F-2440C5116F67}"/>
              </a:ext>
            </a:extLst>
          </p:cNvPr>
          <p:cNvSpPr/>
          <p:nvPr/>
        </p:nvSpPr>
        <p:spPr>
          <a:xfrm>
            <a:off x="6514710" y="1757549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- 3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7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VN" sz="2800" dirty="0">
                <a:solidFill>
                  <a:prstClr val="black"/>
                </a:solidFill>
              </a:rPr>
              <a:t>100 - 30 = 70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09C2-A11D-8744-B7D8-23AB560185ED}"/>
              </a:ext>
            </a:extLst>
          </p:cNvPr>
          <p:cNvSpPr txBox="1"/>
          <p:nvPr/>
        </p:nvSpPr>
        <p:spPr>
          <a:xfrm>
            <a:off x="1648158" y="3991775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100 - 50 = 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6A59C6E-481B-2149-BEE6-70C6D8CD87A2}"/>
              </a:ext>
            </a:extLst>
          </p:cNvPr>
          <p:cNvSpPr/>
          <p:nvPr/>
        </p:nvSpPr>
        <p:spPr>
          <a:xfrm>
            <a:off x="1634563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- 5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5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VN" sz="2800" dirty="0">
                <a:solidFill>
                  <a:prstClr val="black"/>
                </a:solidFill>
              </a:rPr>
              <a:t>100 - 50 = 50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655F4A-B46B-3B4B-AB84-84ABE7FE5228}"/>
              </a:ext>
            </a:extLst>
          </p:cNvPr>
          <p:cNvSpPr txBox="1"/>
          <p:nvPr/>
        </p:nvSpPr>
        <p:spPr>
          <a:xfrm>
            <a:off x="6555400" y="3985877"/>
            <a:ext cx="446842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100 - 90 =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981EF7-9E2A-AA4D-BF87-79DABED2201B}"/>
              </a:ext>
            </a:extLst>
          </p:cNvPr>
          <p:cNvSpPr/>
          <p:nvPr/>
        </p:nvSpPr>
        <p:spPr>
          <a:xfrm>
            <a:off x="6538380" y="4623404"/>
            <a:ext cx="460490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10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- 9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r>
              <a:rPr lang="en-US" sz="2800" dirty="0">
                <a:solidFill>
                  <a:prstClr val="black"/>
                </a:solidFill>
              </a:rPr>
              <a:t> = 1 </a:t>
            </a:r>
            <a:r>
              <a:rPr lang="en-US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VN" sz="2800" dirty="0">
                <a:solidFill>
                  <a:prstClr val="black"/>
                </a:solidFill>
              </a:rPr>
              <a:t>100 - 90 = 10</a:t>
            </a:r>
          </a:p>
        </p:txBody>
      </p:sp>
    </p:spTree>
    <p:extLst>
      <p:ext uri="{BB962C8B-B14F-4D97-AF65-F5344CB8AC3E}">
        <p14:creationId xmlns:p14="http://schemas.microsoft.com/office/powerpoint/2010/main" val="11958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3" grpId="0" animBg="1"/>
      <p:bldP spid="64" grpId="0"/>
      <p:bldP spid="65" grpId="0" build="p"/>
      <p:bldP spid="66" grpId="0" animBg="1"/>
      <p:bldP spid="67" grpId="0" animBg="1"/>
      <p:bldP spid="69" grpId="0"/>
      <p:bldP spid="25" grpId="0" build="p"/>
      <p:bldP spid="70" grpId="0"/>
      <p:bldP spid="71" grpId="0" build="p"/>
      <p:bldP spid="72" grpId="0"/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99909" y="31325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60104" y="53836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Đặt tính rồi tính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6191E7-7E8E-A842-BB1D-C3E507D197A9}"/>
              </a:ext>
            </a:extLst>
          </p:cNvPr>
          <p:cNvSpPr/>
          <p:nvPr/>
        </p:nvSpPr>
        <p:spPr>
          <a:xfrm>
            <a:off x="999909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35 + 4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81A28C-C7F0-BE47-8B46-A356FFDAE0F1}"/>
              </a:ext>
            </a:extLst>
          </p:cNvPr>
          <p:cNvSpPr/>
          <p:nvPr/>
        </p:nvSpPr>
        <p:spPr>
          <a:xfrm>
            <a:off x="3556665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52 + 37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D61EE0-B09A-6342-9957-65E0C3C1E0AA}"/>
              </a:ext>
            </a:extLst>
          </p:cNvPr>
          <p:cNvSpPr/>
          <p:nvPr/>
        </p:nvSpPr>
        <p:spPr>
          <a:xfrm>
            <a:off x="6415947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68 - 6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A841D1-6DB6-614F-A537-28F2E5B8155D}"/>
              </a:ext>
            </a:extLst>
          </p:cNvPr>
          <p:cNvSpPr/>
          <p:nvPr/>
        </p:nvSpPr>
        <p:spPr>
          <a:xfrm>
            <a:off x="8925073" y="1676281"/>
            <a:ext cx="2085162" cy="83099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79 - 55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0953BA-0A54-3545-9B0C-2077AA199BCF}"/>
              </a:ext>
            </a:extLst>
          </p:cNvPr>
          <p:cNvGrpSpPr/>
          <p:nvPr/>
        </p:nvGrpSpPr>
        <p:grpSpPr>
          <a:xfrm>
            <a:off x="1302822" y="3429000"/>
            <a:ext cx="1467795" cy="1690327"/>
            <a:chOff x="1155435" y="2301436"/>
            <a:chExt cx="1614574" cy="116464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044BD13-0220-4747-BA26-F81326002C13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E3EC77D-F325-2B4C-B493-820957EE26E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3EED7C6-CD9F-8147-8E62-922076DA7B2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6C4887D-9484-754E-8774-32C3D248F978}"/>
              </a:ext>
            </a:extLst>
          </p:cNvPr>
          <p:cNvSpPr/>
          <p:nvPr/>
        </p:nvSpPr>
        <p:spPr>
          <a:xfrm>
            <a:off x="1671760" y="290214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B179EB-8772-D54B-82CB-B56592741CB0}"/>
              </a:ext>
            </a:extLst>
          </p:cNvPr>
          <p:cNvSpPr/>
          <p:nvPr/>
        </p:nvSpPr>
        <p:spPr>
          <a:xfrm>
            <a:off x="1355964" y="335182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+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2FBC87-AAE8-1941-9E55-6F68CFF48E6A}"/>
              </a:ext>
            </a:extLst>
          </p:cNvPr>
          <p:cNvSpPr/>
          <p:nvPr/>
        </p:nvSpPr>
        <p:spPr>
          <a:xfrm>
            <a:off x="1947174" y="3731660"/>
            <a:ext cx="449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C53CD2-637A-AD47-847A-90264554B865}"/>
              </a:ext>
            </a:extLst>
          </p:cNvPr>
          <p:cNvCxnSpPr/>
          <p:nvPr/>
        </p:nvCxnSpPr>
        <p:spPr>
          <a:xfrm>
            <a:off x="1530226" y="4460032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462B8E1-BE85-6A4A-90AE-F6837C7AA766}"/>
              </a:ext>
            </a:extLst>
          </p:cNvPr>
          <p:cNvSpPr/>
          <p:nvPr/>
        </p:nvSpPr>
        <p:spPr>
          <a:xfrm>
            <a:off x="1966725" y="457087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586EE83-27D2-3B41-9DD5-3BC7883AF6CD}"/>
              </a:ext>
            </a:extLst>
          </p:cNvPr>
          <p:cNvSpPr/>
          <p:nvPr/>
        </p:nvSpPr>
        <p:spPr>
          <a:xfrm>
            <a:off x="1685630" y="457037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6CFA18C-ABEB-2F44-A3FF-F3490C68C344}"/>
              </a:ext>
            </a:extLst>
          </p:cNvPr>
          <p:cNvGrpSpPr/>
          <p:nvPr/>
        </p:nvGrpSpPr>
        <p:grpSpPr>
          <a:xfrm>
            <a:off x="3832662" y="3429000"/>
            <a:ext cx="1467795" cy="1690327"/>
            <a:chOff x="1155435" y="2301436"/>
            <a:chExt cx="1614574" cy="116464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BDCB576-2DB1-744A-A18F-05D928F592E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4D40F13-D59B-DD41-8A0C-F2D505FB27C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6EBA0A7-564A-AA46-8F73-1F9C121E931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4348843-9C6C-6B45-8F46-0ED8A79CB372}"/>
              </a:ext>
            </a:extLst>
          </p:cNvPr>
          <p:cNvSpPr/>
          <p:nvPr/>
        </p:nvSpPr>
        <p:spPr>
          <a:xfrm>
            <a:off x="4201600" y="290214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52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5153300-DA88-8E46-97A1-56525D064E6B}"/>
              </a:ext>
            </a:extLst>
          </p:cNvPr>
          <p:cNvSpPr/>
          <p:nvPr/>
        </p:nvSpPr>
        <p:spPr>
          <a:xfrm>
            <a:off x="3885804" y="335182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+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11EA286-DD13-F347-A9CD-9C750B33F2FB}"/>
              </a:ext>
            </a:extLst>
          </p:cNvPr>
          <p:cNvSpPr/>
          <p:nvPr/>
        </p:nvSpPr>
        <p:spPr>
          <a:xfrm>
            <a:off x="4190733" y="3731660"/>
            <a:ext cx="887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37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94D656F-D757-2249-97A3-CB40E07F0508}"/>
              </a:ext>
            </a:extLst>
          </p:cNvPr>
          <p:cNvCxnSpPr/>
          <p:nvPr/>
        </p:nvCxnSpPr>
        <p:spPr>
          <a:xfrm>
            <a:off x="4060066" y="4460032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74C16B7B-848B-8C4D-822A-5180DF3F5BB3}"/>
              </a:ext>
            </a:extLst>
          </p:cNvPr>
          <p:cNvSpPr/>
          <p:nvPr/>
        </p:nvSpPr>
        <p:spPr>
          <a:xfrm>
            <a:off x="4496565" y="457087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CAE0A9-253D-C34E-8E23-C734821DA5C9}"/>
              </a:ext>
            </a:extLst>
          </p:cNvPr>
          <p:cNvSpPr/>
          <p:nvPr/>
        </p:nvSpPr>
        <p:spPr>
          <a:xfrm>
            <a:off x="4215470" y="457037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1DD86DE-11FD-BB4F-B67D-92D9852A6EFB}"/>
              </a:ext>
            </a:extLst>
          </p:cNvPr>
          <p:cNvGrpSpPr/>
          <p:nvPr/>
        </p:nvGrpSpPr>
        <p:grpSpPr>
          <a:xfrm>
            <a:off x="6691209" y="3415989"/>
            <a:ext cx="1467795" cy="1690327"/>
            <a:chOff x="1155435" y="2301436"/>
            <a:chExt cx="1614574" cy="116464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B405455-D2F2-224A-8244-5E3F4917337D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451E1AA-5601-1945-A6F4-C7EF964D755D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0F73796-E7E0-5441-B628-4B8A0CC2C8A4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3C2B8B8-279C-3749-BEC5-C03A4CE09AD5}"/>
              </a:ext>
            </a:extLst>
          </p:cNvPr>
          <p:cNvSpPr/>
          <p:nvPr/>
        </p:nvSpPr>
        <p:spPr>
          <a:xfrm>
            <a:off x="7060147" y="288913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68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3BF3D51-4913-2149-93D9-3D8050630DD1}"/>
              </a:ext>
            </a:extLst>
          </p:cNvPr>
          <p:cNvSpPr/>
          <p:nvPr/>
        </p:nvSpPr>
        <p:spPr>
          <a:xfrm>
            <a:off x="6744351" y="3338813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8D6B265-3C11-E049-B7B0-2F20219A44AB}"/>
              </a:ext>
            </a:extLst>
          </p:cNvPr>
          <p:cNvSpPr/>
          <p:nvPr/>
        </p:nvSpPr>
        <p:spPr>
          <a:xfrm>
            <a:off x="7335561" y="3718649"/>
            <a:ext cx="449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6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7A80E7E-7024-2849-8E08-F3ABA4328B89}"/>
              </a:ext>
            </a:extLst>
          </p:cNvPr>
          <p:cNvCxnSpPr/>
          <p:nvPr/>
        </p:nvCxnSpPr>
        <p:spPr>
          <a:xfrm>
            <a:off x="6918613" y="4447021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5D1B005-5CF7-1C45-8992-07A20CD0D34D}"/>
              </a:ext>
            </a:extLst>
          </p:cNvPr>
          <p:cNvSpPr/>
          <p:nvPr/>
        </p:nvSpPr>
        <p:spPr>
          <a:xfrm>
            <a:off x="7355112" y="455786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FB2F2AD-B96C-5248-A094-A4F4C9A095D0}"/>
              </a:ext>
            </a:extLst>
          </p:cNvPr>
          <p:cNvSpPr/>
          <p:nvPr/>
        </p:nvSpPr>
        <p:spPr>
          <a:xfrm>
            <a:off x="7074017" y="455736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CABA13-A8BA-4846-A9F6-2D2A1A05F95A}"/>
              </a:ext>
            </a:extLst>
          </p:cNvPr>
          <p:cNvGrpSpPr/>
          <p:nvPr/>
        </p:nvGrpSpPr>
        <p:grpSpPr>
          <a:xfrm>
            <a:off x="9221049" y="3415989"/>
            <a:ext cx="1467795" cy="1690327"/>
            <a:chOff x="1155435" y="2301436"/>
            <a:chExt cx="1614574" cy="1164642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E961C01-0849-804B-BAB1-F56D27A471F7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6DDDE29-C35F-A14D-8B98-7B79719E293C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0014D71-E4F0-C845-AD69-C3B1A1D8F86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5C472A15-CCF2-264F-B995-DD8E2E5C1F86}"/>
              </a:ext>
            </a:extLst>
          </p:cNvPr>
          <p:cNvSpPr/>
          <p:nvPr/>
        </p:nvSpPr>
        <p:spPr>
          <a:xfrm>
            <a:off x="9589987" y="288913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/>
              <a:t>79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B55C07-89F0-4B47-81BA-0DC49631BD48}"/>
              </a:ext>
            </a:extLst>
          </p:cNvPr>
          <p:cNvSpPr/>
          <p:nvPr/>
        </p:nvSpPr>
        <p:spPr>
          <a:xfrm>
            <a:off x="9274191" y="3338813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C04FCD7-144D-C74D-AC63-150D3D44C449}"/>
              </a:ext>
            </a:extLst>
          </p:cNvPr>
          <p:cNvSpPr/>
          <p:nvPr/>
        </p:nvSpPr>
        <p:spPr>
          <a:xfrm>
            <a:off x="9566300" y="3718649"/>
            <a:ext cx="794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55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BA6916C-0EC2-AD42-828D-E5EE11E9E8C9}"/>
              </a:ext>
            </a:extLst>
          </p:cNvPr>
          <p:cNvCxnSpPr/>
          <p:nvPr/>
        </p:nvCxnSpPr>
        <p:spPr>
          <a:xfrm>
            <a:off x="9448453" y="4447021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2B6AA019-177B-D749-A520-80FEA4A10B4D}"/>
              </a:ext>
            </a:extLst>
          </p:cNvPr>
          <p:cNvSpPr/>
          <p:nvPr/>
        </p:nvSpPr>
        <p:spPr>
          <a:xfrm>
            <a:off x="9884952" y="455786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B3EFEEB-C3B6-7040-B189-E385B93D02C6}"/>
              </a:ext>
            </a:extLst>
          </p:cNvPr>
          <p:cNvSpPr/>
          <p:nvPr/>
        </p:nvSpPr>
        <p:spPr>
          <a:xfrm>
            <a:off x="9603857" y="455736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 animBg="1"/>
      <p:bldP spid="49" grpId="0" animBg="1"/>
      <p:bldP spid="50" grpId="0" animBg="1"/>
      <p:bldP spid="51" grpId="0" animBg="1"/>
      <p:bldP spid="56" grpId="0"/>
      <p:bldP spid="57" grpId="0"/>
      <p:bldP spid="58" grpId="0"/>
      <p:bldP spid="60" grpId="0"/>
      <p:bldP spid="61" grpId="0"/>
      <p:bldP spid="66" grpId="0"/>
      <p:bldP spid="67" grpId="0"/>
      <p:bldP spid="68" grpId="0"/>
      <p:bldP spid="70" grpId="0"/>
      <p:bldP spid="71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898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Hai phép tính nào dưới đây có cùng kết quả?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BD1885-0D9C-204F-B8EF-6A9415A9E754}"/>
              </a:ext>
            </a:extLst>
          </p:cNvPr>
          <p:cNvGrpSpPr/>
          <p:nvPr/>
        </p:nvGrpSpPr>
        <p:grpSpPr>
          <a:xfrm>
            <a:off x="852435" y="2820660"/>
            <a:ext cx="3213624" cy="1476921"/>
            <a:chOff x="548959" y="3083251"/>
            <a:chExt cx="1808980" cy="751142"/>
          </a:xfrm>
        </p:grpSpPr>
        <p:pic>
          <p:nvPicPr>
            <p:cNvPr id="29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30C7680A-0F85-A242-B5AF-97DC91F060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7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2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548959" y="3083251"/>
              <a:ext cx="1808980" cy="75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B0E2A-BAED-2E4D-B963-8CACFAC1C838}"/>
                </a:ext>
              </a:extLst>
            </p:cNvPr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30 + 5</a:t>
              </a:r>
              <a:endParaRPr lang="en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BC5D94-C3B8-C14D-9EB6-5645D60CF9AA}"/>
              </a:ext>
            </a:extLst>
          </p:cNvPr>
          <p:cNvGrpSpPr/>
          <p:nvPr/>
        </p:nvGrpSpPr>
        <p:grpSpPr>
          <a:xfrm>
            <a:off x="1696518" y="1035416"/>
            <a:ext cx="2968275" cy="1577496"/>
            <a:chOff x="3018088" y="3566909"/>
            <a:chExt cx="1670870" cy="802294"/>
          </a:xfrm>
        </p:grpSpPr>
        <p:pic>
          <p:nvPicPr>
            <p:cNvPr id="32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93D37EE4-E68D-0244-8496-5EB0DC7D7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6000"/>
                      </a14:imgEffect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3018088" y="3566909"/>
              <a:ext cx="1670870" cy="8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68AD75-DDF4-F94A-A76E-3A41543717DE}"/>
                </a:ext>
              </a:extLst>
            </p:cNvPr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60 - 30</a:t>
              </a:r>
              <a:endParaRPr lang="en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83140A-59AA-EB46-876E-1FE75F6F3302}"/>
              </a:ext>
            </a:extLst>
          </p:cNvPr>
          <p:cNvGrpSpPr/>
          <p:nvPr/>
        </p:nvGrpSpPr>
        <p:grpSpPr>
          <a:xfrm>
            <a:off x="7875084" y="1011380"/>
            <a:ext cx="2813679" cy="1536122"/>
            <a:chOff x="4780150" y="2978288"/>
            <a:chExt cx="1583847" cy="781252"/>
          </a:xfrm>
        </p:grpSpPr>
        <p:pic>
          <p:nvPicPr>
            <p:cNvPr id="35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052ED5EE-C3A5-C74F-BFF2-717074770D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39000"/>
                      </a14:imgEffect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80150" y="2978288"/>
              <a:ext cx="1583847" cy="78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9B503D-ACE3-894F-89A2-4213A16C33F0}"/>
                </a:ext>
              </a:extLst>
            </p:cNvPr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34 + 1</a:t>
              </a:r>
              <a:endParaRPr lang="en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FDCE76-FDF3-AB48-8374-C70A9F9ABE28}"/>
              </a:ext>
            </a:extLst>
          </p:cNvPr>
          <p:cNvGrpSpPr/>
          <p:nvPr/>
        </p:nvGrpSpPr>
        <p:grpSpPr>
          <a:xfrm>
            <a:off x="1711758" y="4662159"/>
            <a:ext cx="2855555" cy="1622175"/>
            <a:chOff x="1296209" y="4151193"/>
            <a:chExt cx="1607419" cy="825017"/>
          </a:xfrm>
        </p:grpSpPr>
        <p:pic>
          <p:nvPicPr>
            <p:cNvPr id="38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0AD73648-0F59-0746-850C-31185EBDD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296209" y="4151193"/>
              <a:ext cx="1607419" cy="8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4D7F59-8927-174F-B147-553E0478266D}"/>
                </a:ext>
              </a:extLst>
            </p:cNvPr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20 + 40</a:t>
              </a:r>
              <a:endParaRPr lang="en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8A04E6-F519-9248-A7C6-ECF9D9F19D8E}"/>
              </a:ext>
            </a:extLst>
          </p:cNvPr>
          <p:cNvGrpSpPr/>
          <p:nvPr/>
        </p:nvGrpSpPr>
        <p:grpSpPr>
          <a:xfrm>
            <a:off x="7180127" y="4690092"/>
            <a:ext cx="2860861" cy="1627853"/>
            <a:chOff x="4739992" y="4151355"/>
            <a:chExt cx="1610406" cy="827905"/>
          </a:xfrm>
        </p:grpSpPr>
        <p:pic>
          <p:nvPicPr>
            <p:cNvPr id="41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9F51C9C6-A9A2-0644-9A14-9153DAEB0D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8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39992" y="4151355"/>
              <a:ext cx="1610406" cy="8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EDC063-0CAE-3140-9F00-C18B63942E8D}"/>
                </a:ext>
              </a:extLst>
            </p:cNvPr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80 - 50</a:t>
              </a:r>
              <a:endParaRPr lang="en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C567A8-A0D0-7E41-8345-EFFA526DFDBC}"/>
              </a:ext>
            </a:extLst>
          </p:cNvPr>
          <p:cNvGrpSpPr/>
          <p:nvPr/>
        </p:nvGrpSpPr>
        <p:grpSpPr>
          <a:xfrm>
            <a:off x="8125942" y="2820660"/>
            <a:ext cx="3028664" cy="1541726"/>
            <a:chOff x="1193891" y="4197349"/>
            <a:chExt cx="1704864" cy="784102"/>
          </a:xfrm>
        </p:grpSpPr>
        <p:pic>
          <p:nvPicPr>
            <p:cNvPr id="44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8C27FD59-73D8-934B-B283-8B83F0F1E6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193891" y="4197349"/>
              <a:ext cx="1704864" cy="78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59061B-7C37-ED45-B4FF-6951A92281D8}"/>
                </a:ext>
              </a:extLst>
            </p:cNvPr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40 + 20</a:t>
              </a:r>
              <a:endParaRPr lang="en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EF1869-90A8-9246-B64D-0E3C93AABC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37" b="89918" l="9953" r="94076">
                        <a14:foregroundMark x1="33175" y1="32970" x2="54739" y2="33243"/>
                        <a14:foregroundMark x1="54739" y1="33243" x2="61137" y2="32970"/>
                        <a14:foregroundMark x1="61137" y1="32698" x2="54265" y2="25613"/>
                        <a14:foregroundMark x1="54265" y1="25613" x2="44787" y2="23433"/>
                        <a14:foregroundMark x1="44787" y1="23433" x2="34834" y2="29155"/>
                        <a14:foregroundMark x1="34834" y1="29155" x2="34360" y2="30518"/>
                        <a14:foregroundMark x1="34360" y1="29973" x2="43839" y2="31063"/>
                        <a14:foregroundMark x1="43839" y1="31063" x2="46919" y2="38692"/>
                        <a14:foregroundMark x1="46919" y1="38147" x2="45261" y2="27520"/>
                        <a14:foregroundMark x1="45261" y1="27520" x2="35782" y2="23978"/>
                        <a14:foregroundMark x1="35782" y1="23978" x2="58531" y2="19619"/>
                        <a14:foregroundMark x1="58531" y1="19619" x2="61137" y2="30518"/>
                        <a14:foregroundMark x1="61137" y1="30518" x2="50474" y2="35695"/>
                        <a14:foregroundMark x1="50474" y1="35695" x2="36967" y2="36240"/>
                        <a14:foregroundMark x1="36967" y1="35967" x2="50000" y2="36240"/>
                        <a14:foregroundMark x1="50000" y1="36240" x2="59242" y2="35967"/>
                        <a14:foregroundMark x1="59242" y1="35967" x2="61137" y2="35967"/>
                        <a14:foregroundMark x1="61137" y1="35695" x2="63270" y2="32698"/>
                        <a14:foregroundMark x1="73223" y1="24251" x2="83886" y2="28065"/>
                        <a14:foregroundMark x1="83886" y1="28065" x2="91706" y2="33787"/>
                        <a14:foregroundMark x1="91706" y1="33787" x2="94076" y2="41417"/>
                        <a14:foregroundMark x1="92654" y1="36512" x2="90758" y2="25886"/>
                        <a14:foregroundMark x1="90758" y1="25886" x2="74171" y2="16621"/>
                        <a14:foregroundMark x1="74171" y1="16621" x2="64929" y2="18256"/>
                        <a14:foregroundMark x1="64929" y1="18256" x2="63744" y2="19346"/>
                        <a14:foregroundMark x1="63744" y1="19074" x2="72512" y2="16621"/>
                        <a14:foregroundMark x1="72512" y1="16621" x2="75829" y2="16621"/>
                        <a14:foregroundMark x1="75829" y1="16349" x2="66588" y2="16076"/>
                        <a14:foregroundMark x1="66588" y1="16076" x2="59716" y2="23161"/>
                        <a14:foregroundMark x1="59716" y1="23161" x2="59479" y2="23978"/>
                        <a14:foregroundMark x1="60427" y1="57221" x2="62559" y2="88828"/>
                        <a14:foregroundMark x1="65877" y1="64033" x2="68009" y2="88828"/>
                        <a14:foregroundMark x1="68009" y1="88828" x2="68483" y2="89918"/>
                        <a14:foregroundMark x1="68483" y1="89646" x2="67536" y2="84741"/>
                        <a14:foregroundMark x1="66588" y1="83924" x2="65640" y2="71662"/>
                        <a14:foregroundMark x1="57346" y1="70027" x2="50000" y2="67030"/>
                        <a14:foregroundMark x1="50000" y1="66757" x2="48104" y2="65668"/>
                        <a14:foregroundMark x1="48104" y1="63488" x2="51896" y2="63760"/>
                        <a14:foregroundMark x1="52607" y1="59401" x2="65640" y2="60218"/>
                        <a14:foregroundMark x1="65640" y1="59946" x2="64218" y2="56131"/>
                        <a14:foregroundMark x1="45498" y1="32153" x2="50948" y2="31608"/>
                        <a14:foregroundMark x1="59953" y1="67030" x2="65877" y2="71662"/>
                        <a14:foregroundMark x1="65877" y1="53951" x2="68483" y2="43597"/>
                        <a14:foregroundMark x1="68483" y1="43597" x2="71801" y2="38965"/>
                        <a14:foregroundMark x1="68009" y1="58583" x2="82938" y2="41144"/>
                        <a14:foregroundMark x1="74645" y1="59128" x2="82938" y2="55041"/>
                        <a14:foregroundMark x1="82938" y1="55041" x2="84360" y2="53678"/>
                        <a14:foregroundMark x1="71090" y1="50409" x2="72512" y2="42234"/>
                        <a14:foregroundMark x1="60427" y1="41144" x2="63744" y2="44414"/>
                        <a14:foregroundMark x1="63744" y1="44142" x2="64692" y2="47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28" y="3700980"/>
            <a:ext cx="3849401" cy="3347702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5EE052E-10FF-BA4D-A0D0-96CA1CD29F62}"/>
              </a:ext>
            </a:extLst>
          </p:cNvPr>
          <p:cNvCxnSpPr>
            <a:cxnSpLocks/>
          </p:cNvCxnSpPr>
          <p:nvPr/>
        </p:nvCxnSpPr>
        <p:spPr>
          <a:xfrm>
            <a:off x="4445463" y="2138745"/>
            <a:ext cx="2915457" cy="3576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F7E4C3-E662-1B4A-BCEA-F707661CC84B}"/>
              </a:ext>
            </a:extLst>
          </p:cNvPr>
          <p:cNvCxnSpPr>
            <a:cxnSpLocks/>
          </p:cNvCxnSpPr>
          <p:nvPr/>
        </p:nvCxnSpPr>
        <p:spPr>
          <a:xfrm flipV="1">
            <a:off x="3849613" y="2052919"/>
            <a:ext cx="4205492" cy="16633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C5D5E4A-C14D-D74A-870A-E9A367755F33}"/>
              </a:ext>
            </a:extLst>
          </p:cNvPr>
          <p:cNvCxnSpPr>
            <a:cxnSpLocks/>
          </p:cNvCxnSpPr>
          <p:nvPr/>
        </p:nvCxnSpPr>
        <p:spPr>
          <a:xfrm flipV="1">
            <a:off x="4352936" y="3883959"/>
            <a:ext cx="3901249" cy="1707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00403 0.0208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1" y="512196"/>
            <a:ext cx="148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84B23DE-4836-8E43-A332-593216066097}"/>
              </a:ext>
            </a:extLst>
          </p:cNvPr>
          <p:cNvGrpSpPr/>
          <p:nvPr/>
        </p:nvGrpSpPr>
        <p:grpSpPr>
          <a:xfrm>
            <a:off x="777240" y="1763742"/>
            <a:ext cx="10163418" cy="3485846"/>
            <a:chOff x="777240" y="1763742"/>
            <a:chExt cx="10163418" cy="348584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9C5474F-CF36-D644-B5CD-6C024DD71F1B}"/>
                </a:ext>
              </a:extLst>
            </p:cNvPr>
            <p:cNvSpPr/>
            <p:nvPr/>
          </p:nvSpPr>
          <p:spPr>
            <a:xfrm>
              <a:off x="777240" y="3503815"/>
              <a:ext cx="1745773" cy="174577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233A4FC-FF68-074D-85B4-39A00BC7298B}"/>
                </a:ext>
              </a:extLst>
            </p:cNvPr>
            <p:cNvSpPr/>
            <p:nvPr/>
          </p:nvSpPr>
          <p:spPr>
            <a:xfrm>
              <a:off x="3367953" y="1763742"/>
              <a:ext cx="1594731" cy="159473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F1578B8-8BCF-8A4F-A909-BE98A141D0BB}"/>
                </a:ext>
              </a:extLst>
            </p:cNvPr>
            <p:cNvSpPr/>
            <p:nvPr/>
          </p:nvSpPr>
          <p:spPr>
            <a:xfrm>
              <a:off x="6446522" y="3491504"/>
              <a:ext cx="1496291" cy="1496291"/>
            </a:xfrm>
            <a:prstGeom prst="roundRect">
              <a:avLst/>
            </a:prstGeom>
            <a:solidFill>
              <a:srgbClr val="EA85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B4696ADA-A776-2F40-8076-D0720490D8F2}"/>
                </a:ext>
              </a:extLst>
            </p:cNvPr>
            <p:cNvSpPr/>
            <p:nvPr/>
          </p:nvSpPr>
          <p:spPr>
            <a:xfrm>
              <a:off x="9044248" y="1868979"/>
              <a:ext cx="1896410" cy="1634836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4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AECB4F1-E78D-884F-B3AE-8E782D597E71}"/>
                </a:ext>
              </a:extLst>
            </p:cNvPr>
            <p:cNvCxnSpPr>
              <a:stCxn id="2" idx="7"/>
              <a:endCxn id="46" idx="1"/>
            </p:cNvCxnSpPr>
            <p:nvPr/>
          </p:nvCxnSpPr>
          <p:spPr>
            <a:xfrm flipV="1">
              <a:off x="2267350" y="2561108"/>
              <a:ext cx="1100603" cy="119837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290FFAD-68FD-D942-A63E-3D60B14AE2FF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>
              <a:off x="4962684" y="2561108"/>
              <a:ext cx="1483838" cy="167854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BCD4518-7218-8D44-8067-A679B8EB1E01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 flipV="1">
              <a:off x="7942813" y="2686397"/>
              <a:ext cx="1575538" cy="155325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9BB4B7-5BCC-334B-A38F-B6544458E0D6}"/>
                </a:ext>
              </a:extLst>
            </p:cNvPr>
            <p:cNvSpPr txBox="1"/>
            <p:nvPr/>
          </p:nvSpPr>
          <p:spPr>
            <a:xfrm rot="18766909">
              <a:off x="1895869" y="2652547"/>
              <a:ext cx="1197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/>
                <a:t>+ 30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5973EE3-D343-FA43-B585-A6E7170B543B}"/>
                </a:ext>
              </a:extLst>
            </p:cNvPr>
            <p:cNvSpPr txBox="1"/>
            <p:nvPr/>
          </p:nvSpPr>
          <p:spPr>
            <a:xfrm rot="2853281">
              <a:off x="5264108" y="2709626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/>
                <a:t>- 40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70A544-C4BD-E140-8D7D-401BBFDB5A04}"/>
                </a:ext>
              </a:extLst>
            </p:cNvPr>
            <p:cNvSpPr txBox="1"/>
            <p:nvPr/>
          </p:nvSpPr>
          <p:spPr>
            <a:xfrm rot="18893561">
              <a:off x="7920251" y="2786339"/>
              <a:ext cx="1197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/>
                <a:t>+ 15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39C329D-F7D4-3E40-A0AC-90BAA0C397B7}"/>
              </a:ext>
            </a:extLst>
          </p:cNvPr>
          <p:cNvSpPr txBox="1"/>
          <p:nvPr/>
        </p:nvSpPr>
        <p:spPr>
          <a:xfrm>
            <a:off x="3717350" y="2176386"/>
            <a:ext cx="92964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80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D9CE07-AB04-764E-8A72-92FB1C585046}"/>
              </a:ext>
            </a:extLst>
          </p:cNvPr>
          <p:cNvSpPr txBox="1"/>
          <p:nvPr/>
        </p:nvSpPr>
        <p:spPr>
          <a:xfrm>
            <a:off x="6733146" y="3854928"/>
            <a:ext cx="929640" cy="769441"/>
          </a:xfrm>
          <a:prstGeom prst="rect">
            <a:avLst/>
          </a:prstGeom>
          <a:solidFill>
            <a:srgbClr val="EA85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40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05BA1D-23E1-9244-8A88-429622C976DD}"/>
              </a:ext>
            </a:extLst>
          </p:cNvPr>
          <p:cNvSpPr txBox="1"/>
          <p:nvPr/>
        </p:nvSpPr>
        <p:spPr>
          <a:xfrm>
            <a:off x="9518351" y="2694088"/>
            <a:ext cx="92964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09346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12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bến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?</a:t>
            </a:r>
            <a:r>
              <a:rPr lang="en-VN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81F80-751F-D344-AC5D-E1B8BD042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0" r="2446" b="1687"/>
          <a:stretch/>
        </p:blipFill>
        <p:spPr>
          <a:xfrm>
            <a:off x="395397" y="2065448"/>
            <a:ext cx="5049559" cy="4082433"/>
          </a:xfrm>
          <a:prstGeom prst="roundRect">
            <a:avLst>
              <a:gd name="adj" fmla="val 23556"/>
            </a:avLst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E2ECBEE-BCA2-ED44-90E7-FD1986A1E7EF}"/>
              </a:ext>
            </a:extLst>
          </p:cNvPr>
          <p:cNvGrpSpPr/>
          <p:nvPr/>
        </p:nvGrpSpPr>
        <p:grpSpPr>
          <a:xfrm>
            <a:off x="5779081" y="2489346"/>
            <a:ext cx="6017521" cy="2932926"/>
            <a:chOff x="752918" y="3254202"/>
            <a:chExt cx="7066964" cy="29329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07C25-019D-7B40-96B7-1BEDF1450040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tất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khách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14A7179-963D-A447-B090-B8DBF719E5DC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50A30E2-A06C-BA4E-A27A-2F1671A9C13B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1BEBAE-8044-FA46-BCEF-CD7045AA2AB5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80B1809-F843-E445-A8EE-64FEA163D5E0}"/>
                </a:ext>
              </a:extLst>
            </p:cNvPr>
            <p:cNvSpPr/>
            <p:nvPr/>
          </p:nvSpPr>
          <p:spPr>
            <a:xfrm>
              <a:off x="3953447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97915F-0AC5-0A4A-9C38-060A6598919B}"/>
              </a:ext>
            </a:extLst>
          </p:cNvPr>
          <p:cNvSpPr/>
          <p:nvPr/>
        </p:nvSpPr>
        <p:spPr>
          <a:xfrm>
            <a:off x="6017648" y="380946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1F9B53-E188-9D45-81D8-975B6183D12E}"/>
              </a:ext>
            </a:extLst>
          </p:cNvPr>
          <p:cNvSpPr/>
          <p:nvPr/>
        </p:nvSpPr>
        <p:spPr>
          <a:xfrm>
            <a:off x="7271513" y="3807842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FF1F0A-345A-174F-9FBD-CEA2C2E48826}"/>
              </a:ext>
            </a:extLst>
          </p:cNvPr>
          <p:cNvSpPr/>
          <p:nvPr/>
        </p:nvSpPr>
        <p:spPr>
          <a:xfrm>
            <a:off x="8631004" y="378467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087723C-7607-2E44-B0F8-D15E3BAFA656}"/>
              </a:ext>
            </a:extLst>
          </p:cNvPr>
          <p:cNvSpPr/>
          <p:nvPr/>
        </p:nvSpPr>
        <p:spPr>
          <a:xfrm>
            <a:off x="8504332" y="474490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783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321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180</cp:revision>
  <dcterms:created xsi:type="dcterms:W3CDTF">2021-06-02T01:34:28Z</dcterms:created>
  <dcterms:modified xsi:type="dcterms:W3CDTF">2025-09-28T14:35:26Z</dcterms:modified>
</cp:coreProperties>
</file>