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5" r:id="rId3"/>
  </p:sldMasterIdLst>
  <p:sldIdLst>
    <p:sldId id="263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9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9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0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4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6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4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+mn-ea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4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9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7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4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4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9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6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96AF7-2ECA-4833-997E-CF30857C8F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772A-1910-4075-AC39-12A0E94CF7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1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8EF46D-C817-8451-3F9C-62A3223934D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1" y="143983"/>
            <a:ext cx="1523557" cy="15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05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75B542-C2A6-DD13-02E7-9745E625CA1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-92595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1367E-2149-3D70-6977-88AD5F574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0" y="417416"/>
            <a:ext cx="7874660" cy="3219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0FD57-04B5-B1A1-BCEB-7FC1D1901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436" y="3170365"/>
            <a:ext cx="2761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9598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96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gồm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..?..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chục và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đơn vị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5579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gồm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chục và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..?..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đơn vị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1978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59 = 50 +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2673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88 = ..?.. + 8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79656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3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6" y="286266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929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0663" y="56755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60</a:t>
            </a:r>
          </a:p>
        </p:txBody>
      </p:sp>
    </p:spTree>
    <p:extLst>
      <p:ext uri="{BB962C8B-B14F-4D97-AF65-F5344CB8AC3E}">
        <p14:creationId xmlns:p14="http://schemas.microsoft.com/office/powerpoint/2010/main" val="18200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#9Slide05 Bodega Script</vt:lpstr>
      <vt:lpstr>#9Slide07 HoneyCream</vt:lpstr>
      <vt:lpstr>#9Slide07 SVNAdeline</vt:lpstr>
      <vt:lpstr>Arial</vt:lpstr>
      <vt:lpstr>Calibri</vt:lpstr>
      <vt:lpstr>Calibri Light</vt:lpstr>
      <vt:lpstr>Cambria</vt:lpstr>
      <vt:lpstr>等线</vt:lpstr>
      <vt:lpstr>等线 Light</vt:lpstr>
      <vt:lpstr>SVN-Gretoon</vt:lpstr>
      <vt:lpstr>SVN-Newton</vt:lpstr>
      <vt:lpstr>Times New Roman</vt:lpstr>
      <vt:lpstr>UTM Aquarelle</vt:lpstr>
      <vt:lpstr>UTM Avo</vt:lpstr>
      <vt:lpstr>字魂151号-联盟综艺体</vt:lpstr>
      <vt:lpstr>1_Office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1</cp:revision>
  <dcterms:created xsi:type="dcterms:W3CDTF">2025-10-05T13:28:41Z</dcterms:created>
  <dcterms:modified xsi:type="dcterms:W3CDTF">2025-10-05T13:29:12Z</dcterms:modified>
</cp:coreProperties>
</file>