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1" r:id="rId5"/>
    <p:sldMasterId id="2147483724" r:id="rId6"/>
    <p:sldMasterId id="2147483737" r:id="rId7"/>
    <p:sldMasterId id="2147483750" r:id="rId8"/>
  </p:sldMasterIdLst>
  <p:notesMasterIdLst>
    <p:notesMasterId r:id="rId17"/>
  </p:notesMasterIdLst>
  <p:sldIdLst>
    <p:sldId id="264" r:id="rId9"/>
    <p:sldId id="257" r:id="rId10"/>
    <p:sldId id="258" r:id="rId11"/>
    <p:sldId id="259" r:id="rId12"/>
    <p:sldId id="260" r:id="rId13"/>
    <p:sldId id="261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1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32DBF-22D4-4E69-89DB-A1890FCE030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C4C56-AF33-4589-9A01-D362D4726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6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83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0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49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0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02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2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7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45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932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24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4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420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847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506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50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26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787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795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04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82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076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813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19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675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95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860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466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212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251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772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560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2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343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5763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021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6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04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83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2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122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281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331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298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196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0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17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2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18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17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701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549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513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07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62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123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25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8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2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65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1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197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8233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94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155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125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63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492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3823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3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892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5310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5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21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664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5190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46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5044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8045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9913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06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2980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803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5109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C2C509-B155-4796-B1FD-EE23857257B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AD3EF-202B-48D0-84E4-D9ADFA9CD98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8311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8984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517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81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5645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685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9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1138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9252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1640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384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077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1581C-E20F-47C6-81AB-D12F03711A4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CFFFB-7406-4050-8FC9-8990A12FB96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90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7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EC3600-835A-83EC-4E5E-CCAB83A6B3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EC3600-835A-83EC-4E5E-CCAB83A6B3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EC3600-835A-83EC-4E5E-CCAB83A6B3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6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EC3600-835A-83EC-4E5E-CCAB83A6B3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6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EC3600-835A-83EC-4E5E-CCAB83A6B3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3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1EC3600-835A-83EC-4E5E-CCAB83A6B3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3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166" y="15677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4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image" Target="../media/image16.jpeg"/><Relationship Id="rId7" Type="http://schemas.openxmlformats.org/officeDocument/2006/relationships/slide" Target="slide7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slide" Target="slide5.xml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Hộp Văn bản 22">
            <a:extLst>
              <a:ext uri="{FF2B5EF4-FFF2-40B4-BE49-F238E27FC236}">
                <a16:creationId xmlns:a16="http://schemas.microsoft.com/office/drawing/2014/main" id="{A9D03521-E570-A200-6F7C-B61432A27C3A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9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kumimoji="0" lang="en-US" altLang="zh-CN" sz="39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9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1DA3E-87D5-56F8-3554-573DC720F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148" y="1192480"/>
            <a:ext cx="3944454" cy="115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2F4B1F-733F-6A7F-96BC-C0510DC74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265" y="1499928"/>
            <a:ext cx="2072820" cy="1591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92826-9509-2822-D976-FDFD81D9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722" y="2358679"/>
            <a:ext cx="692565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2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9396A8-9502-B092-8A7D-0AE910A48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7" y="224247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52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25E68-5878-3CC7-C80C-47F917D35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8568" y="-10596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0D823-4CD3-E3B0-0B6D-CF733886A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7906" y="1525094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0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083468" y="724614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4326731" y="108227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1638300" y="1530458"/>
            <a:ext cx="9048750" cy="3785652"/>
            <a:chOff x="1638300" y="1530458"/>
            <a:chExt cx="9048750" cy="37856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9978946" y="2888901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745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-191387" y="1071817"/>
            <a:ext cx="3172711" cy="1907630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768416" y="1666051"/>
            <a:ext cx="1590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259687" y="754102"/>
            <a:ext cx="7839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Cho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10,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7,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2741041"/>
            <a:ext cx="561085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33140" y="2055921"/>
            <a:ext cx="561086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33139" y="3454736"/>
            <a:ext cx="561085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1714" y="418811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7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494666" y="618907"/>
            <a:ext cx="7077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Cho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9,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2,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33139" y="3219988"/>
            <a:ext cx="561085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04565" y="2470025"/>
            <a:ext cx="607282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590289" y="4644081"/>
            <a:ext cx="605853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566477" y="3915770"/>
            <a:ext cx="605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52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CBA09-570A-6997-4838-F58C0402A9DC}"/>
              </a:ext>
            </a:extLst>
          </p:cNvPr>
          <p:cNvSpPr txBox="1"/>
          <p:nvPr/>
        </p:nvSpPr>
        <p:spPr>
          <a:xfrm>
            <a:off x="2341880" y="670928"/>
            <a:ext cx="7508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con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đậu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con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cành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AFFAB-A0D5-D30F-82A4-5C08DFB25C28}"/>
              </a:ext>
            </a:extLst>
          </p:cNvPr>
          <p:cNvSpPr txBox="1"/>
          <p:nvPr/>
        </p:nvSpPr>
        <p:spPr>
          <a:xfrm>
            <a:off x="3569257" y="3188269"/>
            <a:ext cx="591527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B0113-DB02-4A05-9ECD-D1FE715E96AD}"/>
              </a:ext>
            </a:extLst>
          </p:cNvPr>
          <p:cNvSpPr txBox="1"/>
          <p:nvPr/>
        </p:nvSpPr>
        <p:spPr>
          <a:xfrm>
            <a:off x="3569257" y="2282330"/>
            <a:ext cx="6529122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15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191B3-A908-3ADA-3E65-E6835B6DE605}"/>
              </a:ext>
            </a:extLst>
          </p:cNvPr>
          <p:cNvSpPr txBox="1"/>
          <p:nvPr/>
        </p:nvSpPr>
        <p:spPr>
          <a:xfrm>
            <a:off x="3695768" y="5010465"/>
            <a:ext cx="605853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11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7EA0F-8E2F-5261-16A0-904214D5B1A1}"/>
              </a:ext>
            </a:extLst>
          </p:cNvPr>
          <p:cNvSpPr txBox="1"/>
          <p:nvPr/>
        </p:nvSpPr>
        <p:spPr>
          <a:xfrm>
            <a:off x="3695768" y="4099367"/>
            <a:ext cx="6058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0F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16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90F1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6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</Words>
  <Application>Microsoft Office PowerPoint</Application>
  <PresentationFormat>Widescreen</PresentationFormat>
  <Paragraphs>36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微软雅黑</vt:lpstr>
      <vt:lpstr>Aptos</vt:lpstr>
      <vt:lpstr>Aptos Display</vt:lpstr>
      <vt:lpstr>Arial</vt:lpstr>
      <vt:lpstr>Calibri</vt:lpstr>
      <vt:lpstr>Calibri Light</vt:lpstr>
      <vt:lpstr>Wingdings</vt:lpstr>
      <vt:lpstr>1_Office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STD-QUYNH ^^</dc:creator>
  <cp:lastModifiedBy>STD-QUYNH ^^</cp:lastModifiedBy>
  <cp:revision>1</cp:revision>
  <dcterms:created xsi:type="dcterms:W3CDTF">2025-10-05T13:31:02Z</dcterms:created>
  <dcterms:modified xsi:type="dcterms:W3CDTF">2025-10-05T13:31:35Z</dcterms:modified>
</cp:coreProperties>
</file>