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9" r:id="rId3"/>
    <p:sldId id="291" r:id="rId4"/>
    <p:sldId id="292" r:id="rId5"/>
    <p:sldId id="293" r:id="rId6"/>
    <p:sldId id="294" r:id="rId7"/>
    <p:sldId id="295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134B-F78D-4796-8704-A883B588A60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CBC5-08F8-4D2B-AFC3-AFB2DD3C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CBC5-08F8-4D2B-AFC3-AFB2DD3CC9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1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CBC5-08F8-4D2B-AFC3-AFB2DD3CC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8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CBC5-08F8-4D2B-AFC3-AFB2DD3CC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CBC5-08F8-4D2B-AFC3-AFB2DD3CC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CBC5-08F8-4D2B-AFC3-AFB2DD3CC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CBC5-08F8-4D2B-AFC3-AFB2DD3CC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6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2CBC5-08F8-4D2B-AFC3-AFB2DD3CC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5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1115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en-VN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en-VN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en-VN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en-V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en-VN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en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en-VN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en-VN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en-VN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en-VN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en-VN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en-VN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en-VN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866F030-A898-4434-9338-F5DDEAB393A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4 Bai7.Phép cộng qua 10 trong phạm vi20 (tiết 3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393F0B-59C0-4151-ABF6-8062BAE3D71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BD73F4-C75F-4CA1-AE48-22A4EE47C511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D96B38-5105-4C46-8930-BCEAC19E6D4F}: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9DE899-FC23-4461-B521-A34C59188B32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C39E3C-2D4A-4B3C-BBF8-2110E6665A86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6660CD-7BB0-4386-9D68-8450F25C91D8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65FD2D-BAAD-44E7-8CC6-73C80422DD90}:295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291</Words>
  <Application>Microsoft Office PowerPoint</Application>
  <PresentationFormat>Widescreen</PresentationFormat>
  <Paragraphs>141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4 Bai7.Phép cộng qua 10 trong phạm vi20 (tiết 3)</dc:title>
  <dc:creator>Phạm Thanh Hằng (ADAS – GV)</dc:creator>
  <cp:lastModifiedBy>Admin</cp:lastModifiedBy>
  <cp:revision>278</cp:revision>
  <dcterms:created xsi:type="dcterms:W3CDTF">2021-06-02T01:34:28Z</dcterms:created>
  <dcterms:modified xsi:type="dcterms:W3CDTF">2025-10-02T01:17:43Z</dcterms:modified>
</cp:coreProperties>
</file>