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322" r:id="rId4"/>
    <p:sldId id="271" r:id="rId5"/>
    <p:sldId id="285" r:id="rId6"/>
    <p:sldId id="288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6E43-4750-4746-8059-854AA41801D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78E4E-1EDF-4DD0-9710-6075B3EE2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8E4E-1EDF-4DD0-9710-6075B3EE2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8E4E-1EDF-4DD0-9710-6075B3EE2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2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8E4E-1EDF-4DD0-9710-6075B3EE2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8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8E4E-1EDF-4DD0-9710-6075B3EE2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5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8E4E-1EDF-4DD0-9710-6075B3EE2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0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78E4E-1EDF-4DD0-9710-6075B3EE2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0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4257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CA2F5CF-77EA-4D3F-B532-67D94AA1D96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5 Bài 8. Tiết 2 Bảng cộng qua1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F85787-E54D-46E0-8008-8BA237FB571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B2A1E1-2080-450D-9127-2DBA26FE3690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477BD9-47D3-46C5-909D-2F0E677EF700}:3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1E9553-C5B3-48A2-80FF-4506C3349913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E34A63-A637-49FF-9D7A-13AE30ACBF46}: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F975E9-F5D6-4E3D-AF33-C42A0AB450C7}:28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158</Words>
  <Application>Microsoft Office PowerPoint</Application>
  <PresentationFormat>Widescreen</PresentationFormat>
  <Paragraphs>81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5 Bài 8. Tiết 2 Bảng cộng qua10</dc:title>
  <dc:creator>Phạm Thanh Hằng (ADAS – GV)</dc:creator>
  <cp:lastModifiedBy>Admin</cp:lastModifiedBy>
  <cp:revision>320</cp:revision>
  <dcterms:created xsi:type="dcterms:W3CDTF">2021-06-02T01:34:28Z</dcterms:created>
  <dcterms:modified xsi:type="dcterms:W3CDTF">2025-10-02T01:17:38Z</dcterms:modified>
</cp:coreProperties>
</file>