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82" r:id="rId3"/>
    <p:sldId id="294" r:id="rId4"/>
    <p:sldId id="329" r:id="rId5"/>
    <p:sldId id="330" r:id="rId6"/>
    <p:sldId id="331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ABFFF-EE16-4750-B5D0-11C5FC16F752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3BFB-3F36-4D21-A45F-02138DFB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4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3BFB-3F36-4D21-A45F-02138DFBD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3BFB-3F36-4D21-A45F-02138DFBD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3BFB-3F36-4D21-A45F-02138DFBD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3BFB-3F36-4D21-A45F-02138DFBD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3BFB-3F36-4D21-A45F-02138DFBD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43BFB-3F36-4D21-A45F-02138DFBD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9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  <p:tag name="ISPRING_LMS_API_VERSION" val="SCORM 2004 (4th edition)"/>
  <p:tag name="ISPRING_ULTRA_SCORM_COURSE_ID" val="C0E3F210-FB48-4BC7-AB01-EB5A8B24851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E\uFFFD&gt;{A32A380F-813F-4BAF-BA87-4F215DB4A4C0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4.Luyentapchu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6F50614-9E29-4514-BB61-3902E34CA10B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AFE159B-18D5-417B-B02C-BBAD43B5B46E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624482D-50DA-438A-9D9D-AEC3F26A2E29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6378DEB-725C-4565-8A2B-E53E20A423D6}:3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0D85D26-80D4-4F15-9D0C-5BBF6BDF7296}:3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27A2C91-BE0C-4047-AF5C-5416E1FA5068}:33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246</Words>
  <Application>Microsoft Office PowerPoint</Application>
  <PresentationFormat>Widescreen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Bai14.Luyentapchung</dc:title>
  <dc:creator>Phạm Thanh Hằng (ADAS – GV)</dc:creator>
  <cp:lastModifiedBy>Administrator</cp:lastModifiedBy>
  <cp:revision>371</cp:revision>
  <dcterms:created xsi:type="dcterms:W3CDTF">2021-06-02T01:34:28Z</dcterms:created>
  <dcterms:modified xsi:type="dcterms:W3CDTF">2025-10-28T07:08:49Z</dcterms:modified>
</cp:coreProperties>
</file>