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76" r:id="rId3"/>
    <p:sldId id="278" r:id="rId4"/>
    <p:sldId id="279" r:id="rId5"/>
    <p:sldId id="280" r:id="rId6"/>
    <p:sldId id="281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D7AA80"/>
    <a:srgbClr val="D3E5BB"/>
    <a:srgbClr val="F15441"/>
    <a:srgbClr val="E1D299"/>
    <a:srgbClr val="ADDFE9"/>
    <a:srgbClr val="002060"/>
    <a:srgbClr val="E05D41"/>
    <a:srgbClr val="F35757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A9C8B-25C8-43B5-9A05-9CB8009BF2D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8F2C7-F400-4AED-9732-67BA495D2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8F2C7-F400-4AED-9732-67BA495D2C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8F2C7-F400-4AED-9732-67BA495D2C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7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8F2C7-F400-4AED-9732-67BA495D2C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4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8F2C7-F400-4AED-9732-67BA495D2C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8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8F2C7-F400-4AED-9732-67BA495D2C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9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8F2C7-F400-4AED-9732-67BA495D2C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5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8880" y="2037808"/>
            <a:ext cx="7119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18: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1217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892" y="2142309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a)40kg + 20kg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60kg</a:t>
            </a:r>
            <a:r>
              <a:rPr lang="en-US" sz="2800" dirty="0"/>
              <a:t>      8kg + 5kg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13kg</a:t>
            </a:r>
            <a:r>
              <a:rPr lang="en-US" sz="2800" dirty="0"/>
              <a:t>      25kg + 31kg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56kg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60kg – 40kg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20kg</a:t>
            </a:r>
            <a:r>
              <a:rPr lang="en-US" sz="2800" dirty="0"/>
              <a:t>     13kg – 8kg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5kg</a:t>
            </a:r>
            <a:r>
              <a:rPr lang="en-US" sz="2800" dirty="0"/>
              <a:t>      56kg – 31kg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25kg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en-US" sz="2800" dirty="0"/>
              <a:t>30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+ 10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40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 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+ 6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45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+ 23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68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40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– 10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 13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– 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             68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-23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13842" y="1425114"/>
            <a:ext cx="1805131" cy="617957"/>
            <a:chOff x="1183342" y="1464303"/>
            <a:chExt cx="1805131" cy="617957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27025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12560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81580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23884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319816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19816" y="2890190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897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61277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55938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98242" y="4854566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9290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734761" y="4892132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7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2" name="Group 1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7"/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/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2"/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/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90172" y="706877"/>
            <a:ext cx="63877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Thỏ</a:t>
            </a:r>
            <a:r>
              <a:rPr lang="en-US" sz="2400" dirty="0"/>
              <a:t>, </a:t>
            </a:r>
            <a:r>
              <a:rPr lang="en-US" sz="2400" dirty="0" err="1"/>
              <a:t>gà</a:t>
            </a:r>
            <a:r>
              <a:rPr lang="en-US" sz="2400" dirty="0"/>
              <a:t>, </a:t>
            </a:r>
            <a:r>
              <a:rPr lang="en-US" sz="2400" dirty="0" err="1"/>
              <a:t>chó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thăng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.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thăng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/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/>
                <a:t>Con </a:t>
              </a:r>
              <a:r>
                <a:rPr lang="en-US" sz="2400" dirty="0" err="1"/>
                <a:t>thỏ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      con </a:t>
              </a:r>
              <a:r>
                <a:rPr lang="en-US" sz="2400" dirty="0" err="1"/>
                <a:t>gà</a:t>
              </a:r>
              <a:r>
                <a:rPr lang="en-US" sz="2400" dirty="0"/>
                <a:t>.</a:t>
              </a:r>
            </a:p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/>
                <a:t>Con </a:t>
              </a:r>
              <a:r>
                <a:rPr lang="en-US" sz="2400" dirty="0" err="1"/>
                <a:t>chó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      con </a:t>
              </a:r>
              <a:r>
                <a:rPr lang="en-US" sz="2400" dirty="0" err="1"/>
                <a:t>gà</a:t>
              </a:r>
              <a:r>
                <a:rPr lang="en-US" sz="2400" dirty="0"/>
                <a:t>.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D41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D41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2 con </a:t>
            </a:r>
            <a:r>
              <a:rPr lang="en-US" sz="2400" dirty="0" err="1"/>
              <a:t>thỏ</a:t>
            </a:r>
            <a:r>
              <a:rPr lang="en-US" sz="2400" dirty="0"/>
              <a:t> = (2 + 2) con </a:t>
            </a:r>
            <a:r>
              <a:rPr lang="en-US" sz="2400" dirty="0" err="1"/>
              <a:t>gà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2 con </a:t>
            </a:r>
            <a:r>
              <a:rPr lang="en-US" sz="2400" dirty="0" err="1"/>
              <a:t>thỏ</a:t>
            </a:r>
            <a:r>
              <a:rPr lang="en-US" sz="2400" dirty="0"/>
              <a:t> = 4 con </a:t>
            </a:r>
            <a:r>
              <a:rPr lang="en-US" sz="2400" dirty="0" err="1"/>
              <a:t>gà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 </a:t>
            </a:r>
            <a:r>
              <a:rPr lang="en-US" sz="2400" dirty="0" err="1"/>
              <a:t>chó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2 con </a:t>
            </a:r>
            <a:r>
              <a:rPr lang="en-US" sz="2400" dirty="0" err="1"/>
              <a:t>thỏ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9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1951496"/>
            <a:chOff x="1183342" y="1400251"/>
            <a:chExt cx="9958959" cy="1951496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 </a:t>
              </a:r>
              <a:r>
                <a:rPr lang="en-US" sz="2800" dirty="0" err="1"/>
                <a:t>dầu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ô </a:t>
              </a:r>
              <a:r>
                <a:rPr lang="en-US" sz="2800" dirty="0" err="1"/>
                <a:t>tô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25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3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mua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lít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3</a:t>
              </a: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8974183" y="1037230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94515" y="1716499"/>
            <a:ext cx="1188720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67006" y="1716499"/>
            <a:ext cx="3409405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67543" y="2345906"/>
            <a:ext cx="875211" cy="0"/>
          </a:xfrm>
          <a:prstGeom prst="line">
            <a:avLst/>
          </a:prstGeom>
          <a:ln w="28575">
            <a:solidFill>
              <a:srgbClr val="E05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145545" y="2076451"/>
            <a:ext cx="5014820" cy="371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9863" y="2600081"/>
            <a:ext cx="5600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mua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lít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xăng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        25 + 3 = 28 (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                   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: 28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2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682009"/>
            <a:chOff x="1183342" y="1400251"/>
            <a:chExt cx="9958959" cy="682009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năm</a:t>
              </a:r>
              <a:r>
                <a:rPr lang="en-US" sz="2800" dirty="0"/>
                <a:t> </a:t>
              </a:r>
              <a:r>
                <a:rPr lang="en-US" sz="2800" dirty="0" err="1"/>
                <a:t>túi</a:t>
              </a:r>
              <a:r>
                <a:rPr lang="en-US" sz="2800" dirty="0"/>
                <a:t> </a:t>
              </a:r>
              <a:r>
                <a:rPr lang="en-US" sz="2800" dirty="0" err="1"/>
                <a:t>gạo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4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294" y="2983808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2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13kg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2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7520" y="-7620"/>
            <a:ext cx="7080069" cy="2209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59715" y="1476106"/>
            <a:ext cx="609600" cy="609600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7kg</a:t>
            </a:r>
          </a:p>
        </p:txBody>
      </p:sp>
      <p:sp>
        <p:nvSpPr>
          <p:cNvPr id="19" name="Oval 18"/>
          <p:cNvSpPr/>
          <p:nvPr/>
        </p:nvSpPr>
        <p:spPr>
          <a:xfrm>
            <a:off x="5909534" y="1575149"/>
            <a:ext cx="609600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6kg</a:t>
            </a:r>
          </a:p>
        </p:txBody>
      </p:sp>
      <p:sp>
        <p:nvSpPr>
          <p:cNvPr id="20" name="Oval 19"/>
          <p:cNvSpPr/>
          <p:nvPr/>
        </p:nvSpPr>
        <p:spPr>
          <a:xfrm>
            <a:off x="2160609" y="3722472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6kg</a:t>
            </a:r>
          </a:p>
        </p:txBody>
      </p:sp>
      <p:sp>
        <p:nvSpPr>
          <p:cNvPr id="21" name="Oval 20"/>
          <p:cNvSpPr/>
          <p:nvPr/>
        </p:nvSpPr>
        <p:spPr>
          <a:xfrm>
            <a:off x="3892965" y="3722472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9533" y="3974634"/>
            <a:ext cx="441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               =     13kg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9294" y="4644715"/>
            <a:ext cx="11070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3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9kg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3 </a:t>
            </a:r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gạo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13660" y="4755005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31862" y="1776040"/>
            <a:ext cx="60960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2kg</a:t>
            </a:r>
          </a:p>
        </p:txBody>
      </p:sp>
      <p:sp>
        <p:nvSpPr>
          <p:cNvPr id="28" name="Oval 27"/>
          <p:cNvSpPr/>
          <p:nvPr/>
        </p:nvSpPr>
        <p:spPr>
          <a:xfrm>
            <a:off x="4566756" y="2171898"/>
            <a:ext cx="609600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4kg</a:t>
            </a:r>
          </a:p>
        </p:txBody>
      </p:sp>
      <p:sp>
        <p:nvSpPr>
          <p:cNvPr id="29" name="Oval 28"/>
          <p:cNvSpPr/>
          <p:nvPr/>
        </p:nvSpPr>
        <p:spPr>
          <a:xfrm>
            <a:off x="7212528" y="2227347"/>
            <a:ext cx="609600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3kg</a:t>
            </a:r>
          </a:p>
        </p:txBody>
      </p:sp>
      <p:sp>
        <p:nvSpPr>
          <p:cNvPr id="30" name="Oval 29"/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2kg</a:t>
            </a:r>
          </a:p>
        </p:txBody>
      </p:sp>
      <p:sp>
        <p:nvSpPr>
          <p:cNvPr id="31" name="Oval 30"/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4kg</a:t>
            </a:r>
          </a:p>
        </p:txBody>
      </p:sp>
      <p:sp>
        <p:nvSpPr>
          <p:cNvPr id="32" name="Oval 31"/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3kg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35281" y="5655044"/>
            <a:ext cx="498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              +               =   9kg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5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F378878-021A-4C4F-A946-9B760D3BDEA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E\uFFFD&gt;{A32A380F-813F-4BAF-BA87-4F215DB4A4C0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18.Luyentapchung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96BA8C-E102-4E49-A865-49B3A1036C91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1B0A69-6954-423F-9A22-9DE795FBD912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CDD494-8F5F-4C01-B1DF-162250F76ED1}:2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846CC9-212B-4D83-A63C-D9523F3284C1}:2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9CEB69-F99A-4036-B46C-0EB81D7C6D7B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4EA8AF-009C-449C-BBAE-25BD0B12C54C}:28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274</Words>
  <Application>Microsoft Office PowerPoint</Application>
  <PresentationFormat>Widescreen</PresentationFormat>
  <Paragraphs>48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Bai18.Luyentapchung</dc:title>
  <dc:creator>Phạm Thanh Hằng (ADAS – GV)</dc:creator>
  <cp:lastModifiedBy>Administrator</cp:lastModifiedBy>
  <cp:revision>55</cp:revision>
  <dcterms:created xsi:type="dcterms:W3CDTF">2021-06-02T01:34:28Z</dcterms:created>
  <dcterms:modified xsi:type="dcterms:W3CDTF">2025-11-03T08:00:25Z</dcterms:modified>
</cp:coreProperties>
</file>