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0" r:id="rId2"/>
    <p:sldId id="282" r:id="rId3"/>
    <p:sldId id="341" r:id="rId4"/>
    <p:sldId id="353" r:id="rId5"/>
    <p:sldId id="343" r:id="rId6"/>
    <p:sldId id="345" r:id="rId7"/>
    <p:sldId id="346" r:id="rId8"/>
    <p:sldId id="347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320D-4B4C-44B0-8538-167029D3B72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8E54-52DC-4575-8E2B-EDA82CC2F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3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9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8E54-52DC-4575-8E2B-EDA82CC2FE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  <p:tag name="ISPRING_LMS_API_VERSION" val="SCORM 2004 (4th edition)"/>
  <p:tag name="ISPRING_ULTRA_SCORM_COURSE_ID" val="F05B4A89-CEAC-47E9-BF20-21DE61E70FF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9 Bai16. tiết 1 Lít HÀ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C2E498E-18B2-47E0-8338-1373F8266669}: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6763312-4C0A-45C0-B198-FED92BC7DCCD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2A4AB7E-76D9-4EF0-86A2-10630C810569}:3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02EAA28-D6EB-42A4-8478-B89D4EE9798B}: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70B600C-541A-4DA1-B801-B067A954BA89}:3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D636501-A0D1-4AD2-9015-D8B85EDF3BFC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9D41876-D261-4184-9544-7220636567AB}:3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E3ED1A4-3963-4833-9E1D-2E67DA6C7B4A}:34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229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9 Bai16. tiết 1 Lít HÀ</dc:title>
  <dc:creator>Phạm Thanh Hằng (ADAS – GV)</dc:creator>
  <cp:lastModifiedBy>Admin</cp:lastModifiedBy>
  <cp:revision>476</cp:revision>
  <dcterms:created xsi:type="dcterms:W3CDTF">2021-06-02T01:34:28Z</dcterms:created>
  <dcterms:modified xsi:type="dcterms:W3CDTF">2025-11-07T02:30:41Z</dcterms:modified>
</cp:coreProperties>
</file>