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7" r:id="rId4"/>
    <p:sldMasterId id="2147483735" r:id="rId5"/>
  </p:sldMasterIdLst>
  <p:notesMasterIdLst>
    <p:notesMasterId r:id="rId24"/>
  </p:notesMasterIdLst>
  <p:sldIdLst>
    <p:sldId id="515" r:id="rId6"/>
    <p:sldId id="257" r:id="rId7"/>
    <p:sldId id="258" r:id="rId8"/>
    <p:sldId id="259" r:id="rId9"/>
    <p:sldId id="260" r:id="rId10"/>
    <p:sldId id="261" r:id="rId11"/>
    <p:sldId id="262" r:id="rId12"/>
    <p:sldId id="514" r:id="rId13"/>
    <p:sldId id="517" r:id="rId14"/>
    <p:sldId id="256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5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88" autoAdjust="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0206-69E5-46F0-BBD2-F6EFC5B5549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8DE5F-BD5E-4F6F-80EA-ECC860F2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e48b1e99b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6" name="Google Shape;3646;ge48b1e99b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2293F-CED5-43B8-A159-3455F0D3D9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8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acebook.com/groups/629898828017053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acebook.com/groups/629898828017053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048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11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501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86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4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0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2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76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2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0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3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1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9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8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5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1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9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75391" y="1017079"/>
            <a:ext cx="4441219" cy="4214244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10800000">
            <a:off x="-101556" y="5405182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0540744" y="1"/>
            <a:ext cx="1651264" cy="6858033"/>
          </a:xfrm>
          <a:custGeom>
            <a:avLst/>
            <a:gdLst/>
            <a:ahLst/>
            <a:cxnLst/>
            <a:rect l="l" t="t" r="r" b="b"/>
            <a:pathLst>
              <a:path w="17121" h="71107" extrusionOk="0">
                <a:moveTo>
                  <a:pt x="694" y="1"/>
                </a:moveTo>
                <a:lnTo>
                  <a:pt x="507" y="376"/>
                </a:lnTo>
                <a:lnTo>
                  <a:pt x="357" y="769"/>
                </a:lnTo>
                <a:lnTo>
                  <a:pt x="244" y="1144"/>
                </a:lnTo>
                <a:lnTo>
                  <a:pt x="132" y="1538"/>
                </a:lnTo>
                <a:lnTo>
                  <a:pt x="76" y="1932"/>
                </a:lnTo>
                <a:lnTo>
                  <a:pt x="19" y="2326"/>
                </a:lnTo>
                <a:lnTo>
                  <a:pt x="1" y="2719"/>
                </a:lnTo>
                <a:lnTo>
                  <a:pt x="1" y="3113"/>
                </a:lnTo>
                <a:lnTo>
                  <a:pt x="19" y="3507"/>
                </a:lnTo>
                <a:lnTo>
                  <a:pt x="57" y="3901"/>
                </a:lnTo>
                <a:lnTo>
                  <a:pt x="113" y="4313"/>
                </a:lnTo>
                <a:lnTo>
                  <a:pt x="188" y="4707"/>
                </a:lnTo>
                <a:lnTo>
                  <a:pt x="301" y="5101"/>
                </a:lnTo>
                <a:lnTo>
                  <a:pt x="413" y="5495"/>
                </a:lnTo>
                <a:lnTo>
                  <a:pt x="544" y="5889"/>
                </a:lnTo>
                <a:lnTo>
                  <a:pt x="694" y="6282"/>
                </a:lnTo>
                <a:lnTo>
                  <a:pt x="863" y="6676"/>
                </a:lnTo>
                <a:lnTo>
                  <a:pt x="1032" y="7070"/>
                </a:lnTo>
                <a:lnTo>
                  <a:pt x="1238" y="7464"/>
                </a:lnTo>
                <a:lnTo>
                  <a:pt x="1444" y="7839"/>
                </a:lnTo>
                <a:lnTo>
                  <a:pt x="1651" y="8214"/>
                </a:lnTo>
                <a:lnTo>
                  <a:pt x="1895" y="8589"/>
                </a:lnTo>
                <a:lnTo>
                  <a:pt x="2382" y="9320"/>
                </a:lnTo>
                <a:lnTo>
                  <a:pt x="2907" y="10033"/>
                </a:lnTo>
                <a:lnTo>
                  <a:pt x="3451" y="10726"/>
                </a:lnTo>
                <a:lnTo>
                  <a:pt x="4032" y="11383"/>
                </a:lnTo>
                <a:lnTo>
                  <a:pt x="4632" y="12020"/>
                </a:lnTo>
                <a:lnTo>
                  <a:pt x="5851" y="13239"/>
                </a:lnTo>
                <a:lnTo>
                  <a:pt x="7089" y="14477"/>
                </a:lnTo>
                <a:lnTo>
                  <a:pt x="7708" y="15096"/>
                </a:lnTo>
                <a:lnTo>
                  <a:pt x="8326" y="15733"/>
                </a:lnTo>
                <a:lnTo>
                  <a:pt x="8908" y="16371"/>
                </a:lnTo>
                <a:lnTo>
                  <a:pt x="9470" y="17027"/>
                </a:lnTo>
                <a:lnTo>
                  <a:pt x="10014" y="17683"/>
                </a:lnTo>
                <a:lnTo>
                  <a:pt x="10520" y="18358"/>
                </a:lnTo>
                <a:lnTo>
                  <a:pt x="10745" y="18715"/>
                </a:lnTo>
                <a:lnTo>
                  <a:pt x="10970" y="19071"/>
                </a:lnTo>
                <a:lnTo>
                  <a:pt x="11195" y="19427"/>
                </a:lnTo>
                <a:lnTo>
                  <a:pt x="11383" y="19784"/>
                </a:lnTo>
                <a:lnTo>
                  <a:pt x="11570" y="20140"/>
                </a:lnTo>
                <a:lnTo>
                  <a:pt x="11758" y="20515"/>
                </a:lnTo>
                <a:lnTo>
                  <a:pt x="11908" y="20890"/>
                </a:lnTo>
                <a:lnTo>
                  <a:pt x="12058" y="21284"/>
                </a:lnTo>
                <a:lnTo>
                  <a:pt x="12189" y="21677"/>
                </a:lnTo>
                <a:lnTo>
                  <a:pt x="12302" y="22071"/>
                </a:lnTo>
                <a:lnTo>
                  <a:pt x="12395" y="22465"/>
                </a:lnTo>
                <a:lnTo>
                  <a:pt x="12470" y="22878"/>
                </a:lnTo>
                <a:lnTo>
                  <a:pt x="12527" y="23309"/>
                </a:lnTo>
                <a:lnTo>
                  <a:pt x="12583" y="23721"/>
                </a:lnTo>
                <a:lnTo>
                  <a:pt x="12602" y="24153"/>
                </a:lnTo>
                <a:lnTo>
                  <a:pt x="12602" y="24565"/>
                </a:lnTo>
                <a:lnTo>
                  <a:pt x="12583" y="24978"/>
                </a:lnTo>
                <a:lnTo>
                  <a:pt x="12545" y="25409"/>
                </a:lnTo>
                <a:lnTo>
                  <a:pt x="12489" y="25822"/>
                </a:lnTo>
                <a:lnTo>
                  <a:pt x="12414" y="26234"/>
                </a:lnTo>
                <a:lnTo>
                  <a:pt x="12339" y="26647"/>
                </a:lnTo>
                <a:lnTo>
                  <a:pt x="12245" y="27059"/>
                </a:lnTo>
                <a:lnTo>
                  <a:pt x="12133" y="27453"/>
                </a:lnTo>
                <a:lnTo>
                  <a:pt x="12002" y="27865"/>
                </a:lnTo>
                <a:lnTo>
                  <a:pt x="11870" y="28278"/>
                </a:lnTo>
                <a:lnTo>
                  <a:pt x="11720" y="28672"/>
                </a:lnTo>
                <a:lnTo>
                  <a:pt x="11383" y="29478"/>
                </a:lnTo>
                <a:lnTo>
                  <a:pt x="11027" y="30266"/>
                </a:lnTo>
                <a:lnTo>
                  <a:pt x="10633" y="31053"/>
                </a:lnTo>
                <a:lnTo>
                  <a:pt x="10202" y="31841"/>
                </a:lnTo>
                <a:lnTo>
                  <a:pt x="9770" y="32610"/>
                </a:lnTo>
                <a:lnTo>
                  <a:pt x="9301" y="33378"/>
                </a:lnTo>
                <a:lnTo>
                  <a:pt x="8851" y="34147"/>
                </a:lnTo>
                <a:lnTo>
                  <a:pt x="7914" y="35647"/>
                </a:lnTo>
                <a:lnTo>
                  <a:pt x="7464" y="36398"/>
                </a:lnTo>
                <a:lnTo>
                  <a:pt x="7032" y="37166"/>
                </a:lnTo>
                <a:lnTo>
                  <a:pt x="6601" y="37973"/>
                </a:lnTo>
                <a:lnTo>
                  <a:pt x="6207" y="38779"/>
                </a:lnTo>
                <a:lnTo>
                  <a:pt x="5832" y="39585"/>
                </a:lnTo>
                <a:lnTo>
                  <a:pt x="5514" y="40410"/>
                </a:lnTo>
                <a:lnTo>
                  <a:pt x="5364" y="40823"/>
                </a:lnTo>
                <a:lnTo>
                  <a:pt x="5232" y="41254"/>
                </a:lnTo>
                <a:lnTo>
                  <a:pt x="5101" y="41667"/>
                </a:lnTo>
                <a:lnTo>
                  <a:pt x="4989" y="42079"/>
                </a:lnTo>
                <a:lnTo>
                  <a:pt x="4895" y="42511"/>
                </a:lnTo>
                <a:lnTo>
                  <a:pt x="4801" y="42923"/>
                </a:lnTo>
                <a:lnTo>
                  <a:pt x="4726" y="43354"/>
                </a:lnTo>
                <a:lnTo>
                  <a:pt x="4670" y="43767"/>
                </a:lnTo>
                <a:lnTo>
                  <a:pt x="4632" y="44179"/>
                </a:lnTo>
                <a:lnTo>
                  <a:pt x="4614" y="44611"/>
                </a:lnTo>
                <a:lnTo>
                  <a:pt x="4614" y="45023"/>
                </a:lnTo>
                <a:lnTo>
                  <a:pt x="4632" y="45436"/>
                </a:lnTo>
                <a:lnTo>
                  <a:pt x="4670" y="45848"/>
                </a:lnTo>
                <a:lnTo>
                  <a:pt x="4726" y="46261"/>
                </a:lnTo>
                <a:lnTo>
                  <a:pt x="4801" y="46655"/>
                </a:lnTo>
                <a:lnTo>
                  <a:pt x="4895" y="47067"/>
                </a:lnTo>
                <a:lnTo>
                  <a:pt x="5007" y="47461"/>
                </a:lnTo>
                <a:lnTo>
                  <a:pt x="5157" y="47855"/>
                </a:lnTo>
                <a:lnTo>
                  <a:pt x="5326" y="48249"/>
                </a:lnTo>
                <a:lnTo>
                  <a:pt x="5514" y="48642"/>
                </a:lnTo>
                <a:lnTo>
                  <a:pt x="5757" y="49074"/>
                </a:lnTo>
                <a:lnTo>
                  <a:pt x="6039" y="49505"/>
                </a:lnTo>
                <a:lnTo>
                  <a:pt x="6339" y="49936"/>
                </a:lnTo>
                <a:lnTo>
                  <a:pt x="6657" y="50349"/>
                </a:lnTo>
                <a:lnTo>
                  <a:pt x="7333" y="51155"/>
                </a:lnTo>
                <a:lnTo>
                  <a:pt x="7989" y="51980"/>
                </a:lnTo>
                <a:lnTo>
                  <a:pt x="8308" y="52374"/>
                </a:lnTo>
                <a:lnTo>
                  <a:pt x="8626" y="52786"/>
                </a:lnTo>
                <a:lnTo>
                  <a:pt x="8908" y="53218"/>
                </a:lnTo>
                <a:lnTo>
                  <a:pt x="9170" y="53649"/>
                </a:lnTo>
                <a:lnTo>
                  <a:pt x="9395" y="54080"/>
                </a:lnTo>
                <a:lnTo>
                  <a:pt x="9601" y="54530"/>
                </a:lnTo>
                <a:lnTo>
                  <a:pt x="9676" y="54774"/>
                </a:lnTo>
                <a:lnTo>
                  <a:pt x="9751" y="54999"/>
                </a:lnTo>
                <a:lnTo>
                  <a:pt x="9808" y="55243"/>
                </a:lnTo>
                <a:lnTo>
                  <a:pt x="9845" y="55505"/>
                </a:lnTo>
                <a:lnTo>
                  <a:pt x="9883" y="55768"/>
                </a:lnTo>
                <a:lnTo>
                  <a:pt x="9920" y="56031"/>
                </a:lnTo>
                <a:lnTo>
                  <a:pt x="9920" y="56293"/>
                </a:lnTo>
                <a:lnTo>
                  <a:pt x="9920" y="56556"/>
                </a:lnTo>
                <a:lnTo>
                  <a:pt x="9883" y="56818"/>
                </a:lnTo>
                <a:lnTo>
                  <a:pt x="9864" y="57081"/>
                </a:lnTo>
                <a:lnTo>
                  <a:pt x="9808" y="57324"/>
                </a:lnTo>
                <a:lnTo>
                  <a:pt x="9751" y="57587"/>
                </a:lnTo>
                <a:lnTo>
                  <a:pt x="9601" y="58093"/>
                </a:lnTo>
                <a:lnTo>
                  <a:pt x="9414" y="58581"/>
                </a:lnTo>
                <a:lnTo>
                  <a:pt x="9189" y="59068"/>
                </a:lnTo>
                <a:lnTo>
                  <a:pt x="8926" y="59556"/>
                </a:lnTo>
                <a:lnTo>
                  <a:pt x="8645" y="60025"/>
                </a:lnTo>
                <a:lnTo>
                  <a:pt x="8326" y="60493"/>
                </a:lnTo>
                <a:lnTo>
                  <a:pt x="8008" y="60962"/>
                </a:lnTo>
                <a:lnTo>
                  <a:pt x="7651" y="61412"/>
                </a:lnTo>
                <a:lnTo>
                  <a:pt x="6957" y="62312"/>
                </a:lnTo>
                <a:lnTo>
                  <a:pt x="6245" y="63175"/>
                </a:lnTo>
                <a:lnTo>
                  <a:pt x="5889" y="63625"/>
                </a:lnTo>
                <a:lnTo>
                  <a:pt x="5551" y="64075"/>
                </a:lnTo>
                <a:lnTo>
                  <a:pt x="5214" y="64544"/>
                </a:lnTo>
                <a:lnTo>
                  <a:pt x="4914" y="65031"/>
                </a:lnTo>
                <a:lnTo>
                  <a:pt x="4614" y="65519"/>
                </a:lnTo>
                <a:lnTo>
                  <a:pt x="4351" y="66025"/>
                </a:lnTo>
                <a:lnTo>
                  <a:pt x="4126" y="66531"/>
                </a:lnTo>
                <a:lnTo>
                  <a:pt x="3920" y="67057"/>
                </a:lnTo>
                <a:lnTo>
                  <a:pt x="3770" y="67563"/>
                </a:lnTo>
                <a:lnTo>
                  <a:pt x="3713" y="67825"/>
                </a:lnTo>
                <a:lnTo>
                  <a:pt x="3657" y="68088"/>
                </a:lnTo>
                <a:lnTo>
                  <a:pt x="3620" y="68350"/>
                </a:lnTo>
                <a:lnTo>
                  <a:pt x="3582" y="68613"/>
                </a:lnTo>
                <a:lnTo>
                  <a:pt x="3582" y="68857"/>
                </a:lnTo>
                <a:lnTo>
                  <a:pt x="3582" y="69119"/>
                </a:lnTo>
                <a:lnTo>
                  <a:pt x="3582" y="69382"/>
                </a:lnTo>
                <a:lnTo>
                  <a:pt x="3620" y="69625"/>
                </a:lnTo>
                <a:lnTo>
                  <a:pt x="3657" y="69888"/>
                </a:lnTo>
                <a:lnTo>
                  <a:pt x="3732" y="70132"/>
                </a:lnTo>
                <a:lnTo>
                  <a:pt x="3807" y="70376"/>
                </a:lnTo>
                <a:lnTo>
                  <a:pt x="3901" y="70619"/>
                </a:lnTo>
                <a:lnTo>
                  <a:pt x="4013" y="70863"/>
                </a:lnTo>
                <a:lnTo>
                  <a:pt x="4145" y="71107"/>
                </a:lnTo>
                <a:lnTo>
                  <a:pt x="17121" y="71107"/>
                </a:lnTo>
                <a:lnTo>
                  <a:pt x="171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34" y="27"/>
            <a:ext cx="2328269" cy="1956140"/>
          </a:xfrm>
          <a:custGeom>
            <a:avLst/>
            <a:gdLst/>
            <a:ahLst/>
            <a:cxnLst/>
            <a:rect l="l" t="t" r="r" b="b"/>
            <a:pathLst>
              <a:path w="33792" h="28391" extrusionOk="0">
                <a:moveTo>
                  <a:pt x="2532" y="1"/>
                </a:moveTo>
                <a:lnTo>
                  <a:pt x="2101" y="19"/>
                </a:lnTo>
                <a:lnTo>
                  <a:pt x="1688" y="57"/>
                </a:lnTo>
                <a:lnTo>
                  <a:pt x="1257" y="113"/>
                </a:lnTo>
                <a:lnTo>
                  <a:pt x="826" y="169"/>
                </a:lnTo>
                <a:lnTo>
                  <a:pt x="413" y="263"/>
                </a:lnTo>
                <a:lnTo>
                  <a:pt x="1" y="376"/>
                </a:lnTo>
                <a:lnTo>
                  <a:pt x="1" y="28391"/>
                </a:lnTo>
                <a:lnTo>
                  <a:pt x="33791" y="28391"/>
                </a:lnTo>
                <a:lnTo>
                  <a:pt x="33772" y="27791"/>
                </a:lnTo>
                <a:lnTo>
                  <a:pt x="33716" y="27172"/>
                </a:lnTo>
                <a:lnTo>
                  <a:pt x="33622" y="26553"/>
                </a:lnTo>
                <a:lnTo>
                  <a:pt x="33510" y="25953"/>
                </a:lnTo>
                <a:lnTo>
                  <a:pt x="33360" y="25372"/>
                </a:lnTo>
                <a:lnTo>
                  <a:pt x="33154" y="24772"/>
                </a:lnTo>
                <a:lnTo>
                  <a:pt x="32928" y="24209"/>
                </a:lnTo>
                <a:lnTo>
                  <a:pt x="32685" y="23647"/>
                </a:lnTo>
                <a:lnTo>
                  <a:pt x="32366" y="23065"/>
                </a:lnTo>
                <a:lnTo>
                  <a:pt x="32010" y="22503"/>
                </a:lnTo>
                <a:lnTo>
                  <a:pt x="31616" y="21978"/>
                </a:lnTo>
                <a:lnTo>
                  <a:pt x="31203" y="21471"/>
                </a:lnTo>
                <a:lnTo>
                  <a:pt x="30772" y="21003"/>
                </a:lnTo>
                <a:lnTo>
                  <a:pt x="30285" y="20553"/>
                </a:lnTo>
                <a:lnTo>
                  <a:pt x="29797" y="20140"/>
                </a:lnTo>
                <a:lnTo>
                  <a:pt x="29272" y="19746"/>
                </a:lnTo>
                <a:lnTo>
                  <a:pt x="28728" y="19409"/>
                </a:lnTo>
                <a:lnTo>
                  <a:pt x="28147" y="19090"/>
                </a:lnTo>
                <a:lnTo>
                  <a:pt x="27566" y="18790"/>
                </a:lnTo>
                <a:lnTo>
                  <a:pt x="26965" y="18546"/>
                </a:lnTo>
                <a:lnTo>
                  <a:pt x="26347" y="18340"/>
                </a:lnTo>
                <a:lnTo>
                  <a:pt x="25709" y="18171"/>
                </a:lnTo>
                <a:lnTo>
                  <a:pt x="25053" y="18021"/>
                </a:lnTo>
                <a:lnTo>
                  <a:pt x="24396" y="17927"/>
                </a:lnTo>
                <a:lnTo>
                  <a:pt x="23065" y="17777"/>
                </a:lnTo>
                <a:lnTo>
                  <a:pt x="22390" y="17702"/>
                </a:lnTo>
                <a:lnTo>
                  <a:pt x="21753" y="17609"/>
                </a:lnTo>
                <a:lnTo>
                  <a:pt x="21115" y="17496"/>
                </a:lnTo>
                <a:lnTo>
                  <a:pt x="20496" y="17384"/>
                </a:lnTo>
                <a:lnTo>
                  <a:pt x="19896" y="17215"/>
                </a:lnTo>
                <a:lnTo>
                  <a:pt x="19296" y="17046"/>
                </a:lnTo>
                <a:lnTo>
                  <a:pt x="19015" y="16933"/>
                </a:lnTo>
                <a:lnTo>
                  <a:pt x="18733" y="16821"/>
                </a:lnTo>
                <a:lnTo>
                  <a:pt x="18452" y="16690"/>
                </a:lnTo>
                <a:lnTo>
                  <a:pt x="18171" y="16558"/>
                </a:lnTo>
                <a:lnTo>
                  <a:pt x="17908" y="16408"/>
                </a:lnTo>
                <a:lnTo>
                  <a:pt x="17646" y="16240"/>
                </a:lnTo>
                <a:lnTo>
                  <a:pt x="17402" y="16052"/>
                </a:lnTo>
                <a:lnTo>
                  <a:pt x="17140" y="15865"/>
                </a:lnTo>
                <a:lnTo>
                  <a:pt x="16896" y="15658"/>
                </a:lnTo>
                <a:lnTo>
                  <a:pt x="16671" y="15433"/>
                </a:lnTo>
                <a:lnTo>
                  <a:pt x="16427" y="15190"/>
                </a:lnTo>
                <a:lnTo>
                  <a:pt x="16202" y="14946"/>
                </a:lnTo>
                <a:lnTo>
                  <a:pt x="15996" y="14665"/>
                </a:lnTo>
                <a:lnTo>
                  <a:pt x="15789" y="14365"/>
                </a:lnTo>
                <a:lnTo>
                  <a:pt x="15583" y="14046"/>
                </a:lnTo>
                <a:lnTo>
                  <a:pt x="15377" y="13727"/>
                </a:lnTo>
                <a:lnTo>
                  <a:pt x="15246" y="13446"/>
                </a:lnTo>
                <a:lnTo>
                  <a:pt x="15114" y="13164"/>
                </a:lnTo>
                <a:lnTo>
                  <a:pt x="14871" y="12602"/>
                </a:lnTo>
                <a:lnTo>
                  <a:pt x="14683" y="12039"/>
                </a:lnTo>
                <a:lnTo>
                  <a:pt x="14533" y="11458"/>
                </a:lnTo>
                <a:lnTo>
                  <a:pt x="14383" y="10877"/>
                </a:lnTo>
                <a:lnTo>
                  <a:pt x="14271" y="10295"/>
                </a:lnTo>
                <a:lnTo>
                  <a:pt x="14046" y="9133"/>
                </a:lnTo>
                <a:lnTo>
                  <a:pt x="13933" y="8551"/>
                </a:lnTo>
                <a:lnTo>
                  <a:pt x="13802" y="7951"/>
                </a:lnTo>
                <a:lnTo>
                  <a:pt x="13652" y="7389"/>
                </a:lnTo>
                <a:lnTo>
                  <a:pt x="13483" y="6808"/>
                </a:lnTo>
                <a:lnTo>
                  <a:pt x="13258" y="6245"/>
                </a:lnTo>
                <a:lnTo>
                  <a:pt x="13145" y="5964"/>
                </a:lnTo>
                <a:lnTo>
                  <a:pt x="12995" y="5682"/>
                </a:lnTo>
                <a:lnTo>
                  <a:pt x="12845" y="5401"/>
                </a:lnTo>
                <a:lnTo>
                  <a:pt x="12695" y="5120"/>
                </a:lnTo>
                <a:lnTo>
                  <a:pt x="12508" y="4857"/>
                </a:lnTo>
                <a:lnTo>
                  <a:pt x="12320" y="4576"/>
                </a:lnTo>
                <a:lnTo>
                  <a:pt x="12058" y="4257"/>
                </a:lnTo>
                <a:lnTo>
                  <a:pt x="11795" y="3939"/>
                </a:lnTo>
                <a:lnTo>
                  <a:pt x="11495" y="3620"/>
                </a:lnTo>
                <a:lnTo>
                  <a:pt x="11214" y="3320"/>
                </a:lnTo>
                <a:lnTo>
                  <a:pt x="10895" y="3039"/>
                </a:lnTo>
                <a:lnTo>
                  <a:pt x="10577" y="2757"/>
                </a:lnTo>
                <a:lnTo>
                  <a:pt x="10239" y="2495"/>
                </a:lnTo>
                <a:lnTo>
                  <a:pt x="9883" y="2251"/>
                </a:lnTo>
                <a:lnTo>
                  <a:pt x="9526" y="2007"/>
                </a:lnTo>
                <a:lnTo>
                  <a:pt x="9170" y="1782"/>
                </a:lnTo>
                <a:lnTo>
                  <a:pt x="8795" y="1557"/>
                </a:lnTo>
                <a:lnTo>
                  <a:pt x="8401" y="1351"/>
                </a:lnTo>
                <a:lnTo>
                  <a:pt x="8008" y="1163"/>
                </a:lnTo>
                <a:lnTo>
                  <a:pt x="7614" y="995"/>
                </a:lnTo>
                <a:lnTo>
                  <a:pt x="7220" y="826"/>
                </a:lnTo>
                <a:lnTo>
                  <a:pt x="6807" y="676"/>
                </a:lnTo>
                <a:lnTo>
                  <a:pt x="6395" y="545"/>
                </a:lnTo>
                <a:lnTo>
                  <a:pt x="5964" y="413"/>
                </a:lnTo>
                <a:lnTo>
                  <a:pt x="5551" y="320"/>
                </a:lnTo>
                <a:lnTo>
                  <a:pt x="5120" y="226"/>
                </a:lnTo>
                <a:lnTo>
                  <a:pt x="4688" y="151"/>
                </a:lnTo>
                <a:lnTo>
                  <a:pt x="4257" y="76"/>
                </a:lnTo>
                <a:lnTo>
                  <a:pt x="3826" y="38"/>
                </a:lnTo>
                <a:lnTo>
                  <a:pt x="339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09400" y="2251517"/>
            <a:ext cx="8973200" cy="2081200"/>
          </a:xfrm>
          <a:prstGeom prst="rect">
            <a:avLst/>
          </a:prstGeom>
          <a:effectLst>
            <a:outerShdw dist="85725" dir="54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745600" y="4764007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371733" y="5633334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835300" y="5633334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2"/>
          <p:cNvGrpSpPr/>
          <p:nvPr/>
        </p:nvGrpSpPr>
        <p:grpSpPr>
          <a:xfrm>
            <a:off x="161079" y="3858433"/>
            <a:ext cx="1312239" cy="1436697"/>
            <a:chOff x="3459100" y="826450"/>
            <a:chExt cx="409750" cy="448650"/>
          </a:xfrm>
        </p:grpSpPr>
        <p:sp>
          <p:nvSpPr>
            <p:cNvPr id="18" name="Google Shape;18;p2"/>
            <p:cNvSpPr/>
            <p:nvPr/>
          </p:nvSpPr>
          <p:spPr>
            <a:xfrm>
              <a:off x="3459100" y="905200"/>
              <a:ext cx="22525" cy="35200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66925" y="826450"/>
              <a:ext cx="30025" cy="48300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51925" y="960050"/>
              <a:ext cx="30025" cy="48325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32075" y="887850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43325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59100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51925" y="1113350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52100" y="915975"/>
              <a:ext cx="30500" cy="48800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07100" y="1137725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95825" y="1239925"/>
              <a:ext cx="22550" cy="35175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35075" y="1051925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46325" y="12399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9135713" y="94900"/>
            <a:ext cx="1312239" cy="1436697"/>
            <a:chOff x="3459100" y="826450"/>
            <a:chExt cx="409750" cy="448650"/>
          </a:xfrm>
        </p:grpSpPr>
        <p:sp>
          <p:nvSpPr>
            <p:cNvPr id="31" name="Google Shape;31;p2"/>
            <p:cNvSpPr/>
            <p:nvPr/>
          </p:nvSpPr>
          <p:spPr>
            <a:xfrm>
              <a:off x="3459100" y="905200"/>
              <a:ext cx="22525" cy="35200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66925" y="826450"/>
              <a:ext cx="30025" cy="48300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51925" y="960050"/>
              <a:ext cx="30025" cy="48325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32075" y="887850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43325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59100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551925" y="1113350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52100" y="915975"/>
              <a:ext cx="30500" cy="48800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707100" y="1137725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695825" y="1239925"/>
              <a:ext cx="22550" cy="35175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835075" y="1051925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46325" y="12399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11241033" y="2081267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8688732" y="-203188"/>
            <a:ext cx="3506933" cy="2487952"/>
          </a:xfrm>
          <a:custGeom>
            <a:avLst/>
            <a:gdLst/>
            <a:ahLst/>
            <a:cxnLst/>
            <a:rect l="l" t="t" r="r" b="b"/>
            <a:pathLst>
              <a:path w="29235" h="20741" extrusionOk="0">
                <a:moveTo>
                  <a:pt x="2457" y="1"/>
                </a:moveTo>
                <a:lnTo>
                  <a:pt x="2195" y="151"/>
                </a:lnTo>
                <a:lnTo>
                  <a:pt x="1932" y="320"/>
                </a:lnTo>
                <a:lnTo>
                  <a:pt x="1689" y="507"/>
                </a:lnTo>
                <a:lnTo>
                  <a:pt x="1445" y="695"/>
                </a:lnTo>
                <a:lnTo>
                  <a:pt x="1239" y="920"/>
                </a:lnTo>
                <a:lnTo>
                  <a:pt x="1032" y="1145"/>
                </a:lnTo>
                <a:lnTo>
                  <a:pt x="864" y="1370"/>
                </a:lnTo>
                <a:lnTo>
                  <a:pt x="695" y="1632"/>
                </a:lnTo>
                <a:lnTo>
                  <a:pt x="545" y="1876"/>
                </a:lnTo>
                <a:lnTo>
                  <a:pt x="414" y="2157"/>
                </a:lnTo>
                <a:lnTo>
                  <a:pt x="282" y="2439"/>
                </a:lnTo>
                <a:lnTo>
                  <a:pt x="189" y="2720"/>
                </a:lnTo>
                <a:lnTo>
                  <a:pt x="114" y="3020"/>
                </a:lnTo>
                <a:lnTo>
                  <a:pt x="57" y="3339"/>
                </a:lnTo>
                <a:lnTo>
                  <a:pt x="20" y="3657"/>
                </a:lnTo>
                <a:lnTo>
                  <a:pt x="1" y="3976"/>
                </a:lnTo>
                <a:lnTo>
                  <a:pt x="1" y="4333"/>
                </a:lnTo>
                <a:lnTo>
                  <a:pt x="20" y="4670"/>
                </a:lnTo>
                <a:lnTo>
                  <a:pt x="57" y="5008"/>
                </a:lnTo>
                <a:lnTo>
                  <a:pt x="132" y="5345"/>
                </a:lnTo>
                <a:lnTo>
                  <a:pt x="207" y="5683"/>
                </a:lnTo>
                <a:lnTo>
                  <a:pt x="320" y="6001"/>
                </a:lnTo>
                <a:lnTo>
                  <a:pt x="451" y="6320"/>
                </a:lnTo>
                <a:lnTo>
                  <a:pt x="582" y="6620"/>
                </a:lnTo>
                <a:lnTo>
                  <a:pt x="751" y="6901"/>
                </a:lnTo>
                <a:lnTo>
                  <a:pt x="939" y="7183"/>
                </a:lnTo>
                <a:lnTo>
                  <a:pt x="1145" y="7445"/>
                </a:lnTo>
                <a:lnTo>
                  <a:pt x="1351" y="7708"/>
                </a:lnTo>
                <a:lnTo>
                  <a:pt x="1595" y="7933"/>
                </a:lnTo>
                <a:lnTo>
                  <a:pt x="1839" y="8158"/>
                </a:lnTo>
                <a:lnTo>
                  <a:pt x="2120" y="8364"/>
                </a:lnTo>
                <a:lnTo>
                  <a:pt x="2401" y="8552"/>
                </a:lnTo>
                <a:lnTo>
                  <a:pt x="2682" y="8720"/>
                </a:lnTo>
                <a:lnTo>
                  <a:pt x="2983" y="8870"/>
                </a:lnTo>
                <a:lnTo>
                  <a:pt x="3264" y="9002"/>
                </a:lnTo>
                <a:lnTo>
                  <a:pt x="3564" y="9114"/>
                </a:lnTo>
                <a:lnTo>
                  <a:pt x="3864" y="9227"/>
                </a:lnTo>
                <a:lnTo>
                  <a:pt x="4164" y="9320"/>
                </a:lnTo>
                <a:lnTo>
                  <a:pt x="4764" y="9470"/>
                </a:lnTo>
                <a:lnTo>
                  <a:pt x="5364" y="9583"/>
                </a:lnTo>
                <a:lnTo>
                  <a:pt x="5945" y="9677"/>
                </a:lnTo>
                <a:lnTo>
                  <a:pt x="6508" y="9733"/>
                </a:lnTo>
                <a:lnTo>
                  <a:pt x="7033" y="9770"/>
                </a:lnTo>
                <a:lnTo>
                  <a:pt x="7839" y="9808"/>
                </a:lnTo>
                <a:lnTo>
                  <a:pt x="8627" y="9827"/>
                </a:lnTo>
                <a:lnTo>
                  <a:pt x="9489" y="9846"/>
                </a:lnTo>
                <a:lnTo>
                  <a:pt x="10371" y="9902"/>
                </a:lnTo>
                <a:lnTo>
                  <a:pt x="10802" y="9921"/>
                </a:lnTo>
                <a:lnTo>
                  <a:pt x="11214" y="9977"/>
                </a:lnTo>
                <a:lnTo>
                  <a:pt x="11646" y="10033"/>
                </a:lnTo>
                <a:lnTo>
                  <a:pt x="12058" y="10127"/>
                </a:lnTo>
                <a:lnTo>
                  <a:pt x="12340" y="10202"/>
                </a:lnTo>
                <a:lnTo>
                  <a:pt x="12621" y="10277"/>
                </a:lnTo>
                <a:lnTo>
                  <a:pt x="12902" y="10371"/>
                </a:lnTo>
                <a:lnTo>
                  <a:pt x="13183" y="10483"/>
                </a:lnTo>
                <a:lnTo>
                  <a:pt x="13465" y="10614"/>
                </a:lnTo>
                <a:lnTo>
                  <a:pt x="13746" y="10746"/>
                </a:lnTo>
                <a:lnTo>
                  <a:pt x="14027" y="10896"/>
                </a:lnTo>
                <a:lnTo>
                  <a:pt x="14309" y="11064"/>
                </a:lnTo>
                <a:lnTo>
                  <a:pt x="14571" y="11233"/>
                </a:lnTo>
                <a:lnTo>
                  <a:pt x="14834" y="11421"/>
                </a:lnTo>
                <a:lnTo>
                  <a:pt x="15096" y="11608"/>
                </a:lnTo>
                <a:lnTo>
                  <a:pt x="15340" y="11814"/>
                </a:lnTo>
                <a:lnTo>
                  <a:pt x="15602" y="12021"/>
                </a:lnTo>
                <a:lnTo>
                  <a:pt x="15846" y="12246"/>
                </a:lnTo>
                <a:lnTo>
                  <a:pt x="16071" y="12489"/>
                </a:lnTo>
                <a:lnTo>
                  <a:pt x="16315" y="12733"/>
                </a:lnTo>
                <a:lnTo>
                  <a:pt x="16709" y="13221"/>
                </a:lnTo>
                <a:lnTo>
                  <a:pt x="17065" y="13708"/>
                </a:lnTo>
                <a:lnTo>
                  <a:pt x="17384" y="14196"/>
                </a:lnTo>
                <a:lnTo>
                  <a:pt x="17684" y="14702"/>
                </a:lnTo>
                <a:lnTo>
                  <a:pt x="17946" y="15208"/>
                </a:lnTo>
                <a:lnTo>
                  <a:pt x="18190" y="15715"/>
                </a:lnTo>
                <a:lnTo>
                  <a:pt x="18659" y="16765"/>
                </a:lnTo>
                <a:lnTo>
                  <a:pt x="18790" y="17027"/>
                </a:lnTo>
                <a:lnTo>
                  <a:pt x="18921" y="17290"/>
                </a:lnTo>
                <a:lnTo>
                  <a:pt x="19071" y="17534"/>
                </a:lnTo>
                <a:lnTo>
                  <a:pt x="19221" y="17777"/>
                </a:lnTo>
                <a:lnTo>
                  <a:pt x="19390" y="18021"/>
                </a:lnTo>
                <a:lnTo>
                  <a:pt x="19559" y="18246"/>
                </a:lnTo>
                <a:lnTo>
                  <a:pt x="19746" y="18471"/>
                </a:lnTo>
                <a:lnTo>
                  <a:pt x="19934" y="18678"/>
                </a:lnTo>
                <a:lnTo>
                  <a:pt x="20122" y="18884"/>
                </a:lnTo>
                <a:lnTo>
                  <a:pt x="20347" y="19071"/>
                </a:lnTo>
                <a:lnTo>
                  <a:pt x="20553" y="19259"/>
                </a:lnTo>
                <a:lnTo>
                  <a:pt x="20778" y="19446"/>
                </a:lnTo>
                <a:lnTo>
                  <a:pt x="21003" y="19615"/>
                </a:lnTo>
                <a:lnTo>
                  <a:pt x="21247" y="19765"/>
                </a:lnTo>
                <a:lnTo>
                  <a:pt x="21490" y="19915"/>
                </a:lnTo>
                <a:lnTo>
                  <a:pt x="21734" y="20046"/>
                </a:lnTo>
                <a:lnTo>
                  <a:pt x="22090" y="20215"/>
                </a:lnTo>
                <a:lnTo>
                  <a:pt x="22447" y="20346"/>
                </a:lnTo>
                <a:lnTo>
                  <a:pt x="22803" y="20478"/>
                </a:lnTo>
                <a:lnTo>
                  <a:pt x="23178" y="20571"/>
                </a:lnTo>
                <a:lnTo>
                  <a:pt x="23572" y="20646"/>
                </a:lnTo>
                <a:lnTo>
                  <a:pt x="23947" y="20703"/>
                </a:lnTo>
                <a:lnTo>
                  <a:pt x="24359" y="20740"/>
                </a:lnTo>
                <a:lnTo>
                  <a:pt x="24753" y="20740"/>
                </a:lnTo>
                <a:lnTo>
                  <a:pt x="25297" y="20721"/>
                </a:lnTo>
                <a:lnTo>
                  <a:pt x="25860" y="20665"/>
                </a:lnTo>
                <a:lnTo>
                  <a:pt x="26422" y="20553"/>
                </a:lnTo>
                <a:lnTo>
                  <a:pt x="26985" y="20421"/>
                </a:lnTo>
                <a:lnTo>
                  <a:pt x="27566" y="20253"/>
                </a:lnTo>
                <a:lnTo>
                  <a:pt x="28128" y="20028"/>
                </a:lnTo>
                <a:lnTo>
                  <a:pt x="28672" y="19765"/>
                </a:lnTo>
                <a:lnTo>
                  <a:pt x="29235" y="19465"/>
                </a:lnTo>
                <a:lnTo>
                  <a:pt x="29047" y="19146"/>
                </a:lnTo>
                <a:lnTo>
                  <a:pt x="28597" y="19390"/>
                </a:lnTo>
                <a:lnTo>
                  <a:pt x="28128" y="19615"/>
                </a:lnTo>
                <a:lnTo>
                  <a:pt x="27660" y="19803"/>
                </a:lnTo>
                <a:lnTo>
                  <a:pt x="27191" y="19971"/>
                </a:lnTo>
                <a:lnTo>
                  <a:pt x="26722" y="20103"/>
                </a:lnTo>
                <a:lnTo>
                  <a:pt x="26253" y="20215"/>
                </a:lnTo>
                <a:lnTo>
                  <a:pt x="25803" y="20290"/>
                </a:lnTo>
                <a:lnTo>
                  <a:pt x="25334" y="20346"/>
                </a:lnTo>
                <a:lnTo>
                  <a:pt x="24884" y="20365"/>
                </a:lnTo>
                <a:lnTo>
                  <a:pt x="24416" y="20365"/>
                </a:lnTo>
                <a:lnTo>
                  <a:pt x="23984" y="20328"/>
                </a:lnTo>
                <a:lnTo>
                  <a:pt x="23553" y="20253"/>
                </a:lnTo>
                <a:lnTo>
                  <a:pt x="23122" y="20159"/>
                </a:lnTo>
                <a:lnTo>
                  <a:pt x="22709" y="20046"/>
                </a:lnTo>
                <a:lnTo>
                  <a:pt x="22297" y="19896"/>
                </a:lnTo>
                <a:lnTo>
                  <a:pt x="21922" y="19709"/>
                </a:lnTo>
                <a:lnTo>
                  <a:pt x="21678" y="19578"/>
                </a:lnTo>
                <a:lnTo>
                  <a:pt x="21453" y="19446"/>
                </a:lnTo>
                <a:lnTo>
                  <a:pt x="21228" y="19296"/>
                </a:lnTo>
                <a:lnTo>
                  <a:pt x="21003" y="19146"/>
                </a:lnTo>
                <a:lnTo>
                  <a:pt x="20797" y="18978"/>
                </a:lnTo>
                <a:lnTo>
                  <a:pt x="20590" y="18790"/>
                </a:lnTo>
                <a:lnTo>
                  <a:pt x="20384" y="18621"/>
                </a:lnTo>
                <a:lnTo>
                  <a:pt x="20197" y="18415"/>
                </a:lnTo>
                <a:lnTo>
                  <a:pt x="20028" y="18228"/>
                </a:lnTo>
                <a:lnTo>
                  <a:pt x="19859" y="18002"/>
                </a:lnTo>
                <a:lnTo>
                  <a:pt x="19690" y="17796"/>
                </a:lnTo>
                <a:lnTo>
                  <a:pt x="19540" y="17571"/>
                </a:lnTo>
                <a:lnTo>
                  <a:pt x="19390" y="17346"/>
                </a:lnTo>
                <a:lnTo>
                  <a:pt x="19259" y="17102"/>
                </a:lnTo>
                <a:lnTo>
                  <a:pt x="19128" y="16859"/>
                </a:lnTo>
                <a:lnTo>
                  <a:pt x="19015" y="16615"/>
                </a:lnTo>
                <a:lnTo>
                  <a:pt x="18528" y="15546"/>
                </a:lnTo>
                <a:lnTo>
                  <a:pt x="18284" y="15021"/>
                </a:lnTo>
                <a:lnTo>
                  <a:pt x="18003" y="14496"/>
                </a:lnTo>
                <a:lnTo>
                  <a:pt x="17703" y="13990"/>
                </a:lnTo>
                <a:lnTo>
                  <a:pt x="17384" y="13483"/>
                </a:lnTo>
                <a:lnTo>
                  <a:pt x="17009" y="12977"/>
                </a:lnTo>
                <a:lnTo>
                  <a:pt x="16577" y="12489"/>
                </a:lnTo>
                <a:lnTo>
                  <a:pt x="16352" y="12227"/>
                </a:lnTo>
                <a:lnTo>
                  <a:pt x="16090" y="11983"/>
                </a:lnTo>
                <a:lnTo>
                  <a:pt x="15846" y="11739"/>
                </a:lnTo>
                <a:lnTo>
                  <a:pt x="15584" y="11514"/>
                </a:lnTo>
                <a:lnTo>
                  <a:pt x="15321" y="11308"/>
                </a:lnTo>
                <a:lnTo>
                  <a:pt x="15040" y="11102"/>
                </a:lnTo>
                <a:lnTo>
                  <a:pt x="14777" y="10914"/>
                </a:lnTo>
                <a:lnTo>
                  <a:pt x="14496" y="10727"/>
                </a:lnTo>
                <a:lnTo>
                  <a:pt x="14196" y="10558"/>
                </a:lnTo>
                <a:lnTo>
                  <a:pt x="13915" y="10408"/>
                </a:lnTo>
                <a:lnTo>
                  <a:pt x="13633" y="10277"/>
                </a:lnTo>
                <a:lnTo>
                  <a:pt x="13333" y="10146"/>
                </a:lnTo>
                <a:lnTo>
                  <a:pt x="13033" y="10014"/>
                </a:lnTo>
                <a:lnTo>
                  <a:pt x="12733" y="9921"/>
                </a:lnTo>
                <a:lnTo>
                  <a:pt x="12433" y="9827"/>
                </a:lnTo>
                <a:lnTo>
                  <a:pt x="12133" y="9752"/>
                </a:lnTo>
                <a:lnTo>
                  <a:pt x="11702" y="9677"/>
                </a:lnTo>
                <a:lnTo>
                  <a:pt x="11271" y="9602"/>
                </a:lnTo>
                <a:lnTo>
                  <a:pt x="10839" y="9564"/>
                </a:lnTo>
                <a:lnTo>
                  <a:pt x="10408" y="9527"/>
                </a:lnTo>
                <a:lnTo>
                  <a:pt x="9527" y="9470"/>
                </a:lnTo>
                <a:lnTo>
                  <a:pt x="8646" y="9452"/>
                </a:lnTo>
                <a:lnTo>
                  <a:pt x="7858" y="9433"/>
                </a:lnTo>
                <a:lnTo>
                  <a:pt x="7070" y="9395"/>
                </a:lnTo>
                <a:lnTo>
                  <a:pt x="6545" y="9358"/>
                </a:lnTo>
                <a:lnTo>
                  <a:pt x="6002" y="9302"/>
                </a:lnTo>
                <a:lnTo>
                  <a:pt x="5439" y="9227"/>
                </a:lnTo>
                <a:lnTo>
                  <a:pt x="4876" y="9114"/>
                </a:lnTo>
                <a:lnTo>
                  <a:pt x="4295" y="8964"/>
                </a:lnTo>
                <a:lnTo>
                  <a:pt x="3995" y="8870"/>
                </a:lnTo>
                <a:lnTo>
                  <a:pt x="3714" y="8777"/>
                </a:lnTo>
                <a:lnTo>
                  <a:pt x="3433" y="8664"/>
                </a:lnTo>
                <a:lnTo>
                  <a:pt x="3151" y="8533"/>
                </a:lnTo>
                <a:lnTo>
                  <a:pt x="2870" y="8383"/>
                </a:lnTo>
                <a:lnTo>
                  <a:pt x="2589" y="8233"/>
                </a:lnTo>
                <a:lnTo>
                  <a:pt x="2326" y="8064"/>
                </a:lnTo>
                <a:lnTo>
                  <a:pt x="2082" y="7877"/>
                </a:lnTo>
                <a:lnTo>
                  <a:pt x="1857" y="7670"/>
                </a:lnTo>
                <a:lnTo>
                  <a:pt x="1632" y="7445"/>
                </a:lnTo>
                <a:lnTo>
                  <a:pt x="1426" y="7220"/>
                </a:lnTo>
                <a:lnTo>
                  <a:pt x="1239" y="6958"/>
                </a:lnTo>
                <a:lnTo>
                  <a:pt x="1070" y="6714"/>
                </a:lnTo>
                <a:lnTo>
                  <a:pt x="920" y="6433"/>
                </a:lnTo>
                <a:lnTo>
                  <a:pt x="789" y="6151"/>
                </a:lnTo>
                <a:lnTo>
                  <a:pt x="676" y="5870"/>
                </a:lnTo>
                <a:lnTo>
                  <a:pt x="564" y="5570"/>
                </a:lnTo>
                <a:lnTo>
                  <a:pt x="489" y="5270"/>
                </a:lnTo>
                <a:lnTo>
                  <a:pt x="432" y="4951"/>
                </a:lnTo>
                <a:lnTo>
                  <a:pt x="395" y="4633"/>
                </a:lnTo>
                <a:lnTo>
                  <a:pt x="376" y="4314"/>
                </a:lnTo>
                <a:lnTo>
                  <a:pt x="376" y="3995"/>
                </a:lnTo>
                <a:lnTo>
                  <a:pt x="395" y="3695"/>
                </a:lnTo>
                <a:lnTo>
                  <a:pt x="432" y="3395"/>
                </a:lnTo>
                <a:lnTo>
                  <a:pt x="489" y="3114"/>
                </a:lnTo>
                <a:lnTo>
                  <a:pt x="545" y="2832"/>
                </a:lnTo>
                <a:lnTo>
                  <a:pt x="639" y="2570"/>
                </a:lnTo>
                <a:lnTo>
                  <a:pt x="751" y="2307"/>
                </a:lnTo>
                <a:lnTo>
                  <a:pt x="864" y="2064"/>
                </a:lnTo>
                <a:lnTo>
                  <a:pt x="1014" y="1820"/>
                </a:lnTo>
                <a:lnTo>
                  <a:pt x="1164" y="1595"/>
                </a:lnTo>
                <a:lnTo>
                  <a:pt x="1332" y="1370"/>
                </a:lnTo>
                <a:lnTo>
                  <a:pt x="1501" y="1163"/>
                </a:lnTo>
                <a:lnTo>
                  <a:pt x="1707" y="976"/>
                </a:lnTo>
                <a:lnTo>
                  <a:pt x="1914" y="788"/>
                </a:lnTo>
                <a:lnTo>
                  <a:pt x="2139" y="620"/>
                </a:lnTo>
                <a:lnTo>
                  <a:pt x="2382" y="470"/>
                </a:lnTo>
                <a:lnTo>
                  <a:pt x="2645" y="338"/>
                </a:lnTo>
                <a:lnTo>
                  <a:pt x="24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 rot="2283804">
            <a:off x="-993440" y="3013507"/>
            <a:ext cx="4554463" cy="2722491"/>
          </a:xfrm>
          <a:custGeom>
            <a:avLst/>
            <a:gdLst/>
            <a:ahLst/>
            <a:cxnLst/>
            <a:rect l="l" t="t" r="r" b="b"/>
            <a:pathLst>
              <a:path w="43636" h="26084" extrusionOk="0">
                <a:moveTo>
                  <a:pt x="2926" y="0"/>
                </a:moveTo>
                <a:lnTo>
                  <a:pt x="2607" y="19"/>
                </a:lnTo>
                <a:lnTo>
                  <a:pt x="2288" y="38"/>
                </a:lnTo>
                <a:lnTo>
                  <a:pt x="1951" y="75"/>
                </a:lnTo>
                <a:lnTo>
                  <a:pt x="1632" y="132"/>
                </a:lnTo>
                <a:lnTo>
                  <a:pt x="1294" y="188"/>
                </a:lnTo>
                <a:lnTo>
                  <a:pt x="976" y="263"/>
                </a:lnTo>
                <a:lnTo>
                  <a:pt x="638" y="357"/>
                </a:lnTo>
                <a:lnTo>
                  <a:pt x="319" y="450"/>
                </a:lnTo>
                <a:lnTo>
                  <a:pt x="1" y="563"/>
                </a:lnTo>
                <a:lnTo>
                  <a:pt x="113" y="919"/>
                </a:lnTo>
                <a:lnTo>
                  <a:pt x="751" y="713"/>
                </a:lnTo>
                <a:lnTo>
                  <a:pt x="1369" y="563"/>
                </a:lnTo>
                <a:lnTo>
                  <a:pt x="2007" y="450"/>
                </a:lnTo>
                <a:lnTo>
                  <a:pt x="2626" y="394"/>
                </a:lnTo>
                <a:lnTo>
                  <a:pt x="3245" y="375"/>
                </a:lnTo>
                <a:lnTo>
                  <a:pt x="3563" y="375"/>
                </a:lnTo>
                <a:lnTo>
                  <a:pt x="3863" y="394"/>
                </a:lnTo>
                <a:lnTo>
                  <a:pt x="4163" y="432"/>
                </a:lnTo>
                <a:lnTo>
                  <a:pt x="4463" y="469"/>
                </a:lnTo>
                <a:lnTo>
                  <a:pt x="4745" y="525"/>
                </a:lnTo>
                <a:lnTo>
                  <a:pt x="5045" y="582"/>
                </a:lnTo>
                <a:lnTo>
                  <a:pt x="5345" y="675"/>
                </a:lnTo>
                <a:lnTo>
                  <a:pt x="5645" y="769"/>
                </a:lnTo>
                <a:lnTo>
                  <a:pt x="5945" y="882"/>
                </a:lnTo>
                <a:lnTo>
                  <a:pt x="6226" y="994"/>
                </a:lnTo>
                <a:lnTo>
                  <a:pt x="6507" y="1125"/>
                </a:lnTo>
                <a:lnTo>
                  <a:pt x="6770" y="1275"/>
                </a:lnTo>
                <a:lnTo>
                  <a:pt x="7032" y="1444"/>
                </a:lnTo>
                <a:lnTo>
                  <a:pt x="7295" y="1613"/>
                </a:lnTo>
                <a:lnTo>
                  <a:pt x="7520" y="1800"/>
                </a:lnTo>
                <a:lnTo>
                  <a:pt x="7764" y="1988"/>
                </a:lnTo>
                <a:lnTo>
                  <a:pt x="7970" y="2194"/>
                </a:lnTo>
                <a:lnTo>
                  <a:pt x="8195" y="2419"/>
                </a:lnTo>
                <a:lnTo>
                  <a:pt x="8383" y="2644"/>
                </a:lnTo>
                <a:lnTo>
                  <a:pt x="8589" y="2888"/>
                </a:lnTo>
                <a:lnTo>
                  <a:pt x="8758" y="3132"/>
                </a:lnTo>
                <a:lnTo>
                  <a:pt x="8926" y="3413"/>
                </a:lnTo>
                <a:lnTo>
                  <a:pt x="9114" y="3732"/>
                </a:lnTo>
                <a:lnTo>
                  <a:pt x="9264" y="4051"/>
                </a:lnTo>
                <a:lnTo>
                  <a:pt x="9376" y="4369"/>
                </a:lnTo>
                <a:lnTo>
                  <a:pt x="9489" y="4688"/>
                </a:lnTo>
                <a:lnTo>
                  <a:pt x="9564" y="5026"/>
                </a:lnTo>
                <a:lnTo>
                  <a:pt x="9620" y="5344"/>
                </a:lnTo>
                <a:lnTo>
                  <a:pt x="9676" y="5682"/>
                </a:lnTo>
                <a:lnTo>
                  <a:pt x="9695" y="6020"/>
                </a:lnTo>
                <a:lnTo>
                  <a:pt x="9714" y="6357"/>
                </a:lnTo>
                <a:lnTo>
                  <a:pt x="9714" y="6695"/>
                </a:lnTo>
                <a:lnTo>
                  <a:pt x="9676" y="7388"/>
                </a:lnTo>
                <a:lnTo>
                  <a:pt x="9620" y="8082"/>
                </a:lnTo>
                <a:lnTo>
                  <a:pt x="9545" y="8795"/>
                </a:lnTo>
                <a:lnTo>
                  <a:pt x="9451" y="9582"/>
                </a:lnTo>
                <a:lnTo>
                  <a:pt x="9395" y="10389"/>
                </a:lnTo>
                <a:lnTo>
                  <a:pt x="9376" y="10801"/>
                </a:lnTo>
                <a:lnTo>
                  <a:pt x="9376" y="11195"/>
                </a:lnTo>
                <a:lnTo>
                  <a:pt x="9395" y="11608"/>
                </a:lnTo>
                <a:lnTo>
                  <a:pt x="9414" y="12001"/>
                </a:lnTo>
                <a:lnTo>
                  <a:pt x="9489" y="12508"/>
                </a:lnTo>
                <a:lnTo>
                  <a:pt x="9583" y="12995"/>
                </a:lnTo>
                <a:lnTo>
                  <a:pt x="9714" y="13483"/>
                </a:lnTo>
                <a:lnTo>
                  <a:pt x="9883" y="13970"/>
                </a:lnTo>
                <a:lnTo>
                  <a:pt x="10070" y="14439"/>
                </a:lnTo>
                <a:lnTo>
                  <a:pt x="10295" y="14889"/>
                </a:lnTo>
                <a:lnTo>
                  <a:pt x="10558" y="15339"/>
                </a:lnTo>
                <a:lnTo>
                  <a:pt x="10839" y="15770"/>
                </a:lnTo>
                <a:lnTo>
                  <a:pt x="11139" y="16202"/>
                </a:lnTo>
                <a:lnTo>
                  <a:pt x="11458" y="16595"/>
                </a:lnTo>
                <a:lnTo>
                  <a:pt x="11814" y="16971"/>
                </a:lnTo>
                <a:lnTo>
                  <a:pt x="12189" y="17346"/>
                </a:lnTo>
                <a:lnTo>
                  <a:pt x="12583" y="17683"/>
                </a:lnTo>
                <a:lnTo>
                  <a:pt x="12995" y="17983"/>
                </a:lnTo>
                <a:lnTo>
                  <a:pt x="13427" y="18283"/>
                </a:lnTo>
                <a:lnTo>
                  <a:pt x="13877" y="18546"/>
                </a:lnTo>
                <a:lnTo>
                  <a:pt x="14233" y="18714"/>
                </a:lnTo>
                <a:lnTo>
                  <a:pt x="14589" y="18883"/>
                </a:lnTo>
                <a:lnTo>
                  <a:pt x="14927" y="19014"/>
                </a:lnTo>
                <a:lnTo>
                  <a:pt x="15283" y="19127"/>
                </a:lnTo>
                <a:lnTo>
                  <a:pt x="15621" y="19239"/>
                </a:lnTo>
                <a:lnTo>
                  <a:pt x="15977" y="19314"/>
                </a:lnTo>
                <a:lnTo>
                  <a:pt x="16315" y="19389"/>
                </a:lnTo>
                <a:lnTo>
                  <a:pt x="16652" y="19446"/>
                </a:lnTo>
                <a:lnTo>
                  <a:pt x="16990" y="19464"/>
                </a:lnTo>
                <a:lnTo>
                  <a:pt x="17327" y="19483"/>
                </a:lnTo>
                <a:lnTo>
                  <a:pt x="17665" y="19502"/>
                </a:lnTo>
                <a:lnTo>
                  <a:pt x="18002" y="19483"/>
                </a:lnTo>
                <a:lnTo>
                  <a:pt x="18340" y="19464"/>
                </a:lnTo>
                <a:lnTo>
                  <a:pt x="18658" y="19427"/>
                </a:lnTo>
                <a:lnTo>
                  <a:pt x="18996" y="19389"/>
                </a:lnTo>
                <a:lnTo>
                  <a:pt x="19315" y="19333"/>
                </a:lnTo>
                <a:lnTo>
                  <a:pt x="19971" y="19183"/>
                </a:lnTo>
                <a:lnTo>
                  <a:pt x="20627" y="19014"/>
                </a:lnTo>
                <a:lnTo>
                  <a:pt x="21265" y="18808"/>
                </a:lnTo>
                <a:lnTo>
                  <a:pt x="21921" y="18564"/>
                </a:lnTo>
                <a:lnTo>
                  <a:pt x="22559" y="18321"/>
                </a:lnTo>
                <a:lnTo>
                  <a:pt x="23178" y="18039"/>
                </a:lnTo>
                <a:lnTo>
                  <a:pt x="24434" y="17477"/>
                </a:lnTo>
                <a:lnTo>
                  <a:pt x="25297" y="17102"/>
                </a:lnTo>
                <a:lnTo>
                  <a:pt x="26178" y="16708"/>
                </a:lnTo>
                <a:lnTo>
                  <a:pt x="27040" y="16370"/>
                </a:lnTo>
                <a:lnTo>
                  <a:pt x="27491" y="16202"/>
                </a:lnTo>
                <a:lnTo>
                  <a:pt x="27922" y="16052"/>
                </a:lnTo>
                <a:lnTo>
                  <a:pt x="28597" y="15845"/>
                </a:lnTo>
                <a:lnTo>
                  <a:pt x="29291" y="15677"/>
                </a:lnTo>
                <a:lnTo>
                  <a:pt x="29984" y="15545"/>
                </a:lnTo>
                <a:lnTo>
                  <a:pt x="30678" y="15452"/>
                </a:lnTo>
                <a:lnTo>
                  <a:pt x="31353" y="15395"/>
                </a:lnTo>
                <a:lnTo>
                  <a:pt x="32047" y="15377"/>
                </a:lnTo>
                <a:lnTo>
                  <a:pt x="32741" y="15377"/>
                </a:lnTo>
                <a:lnTo>
                  <a:pt x="33416" y="15414"/>
                </a:lnTo>
                <a:lnTo>
                  <a:pt x="34091" y="15508"/>
                </a:lnTo>
                <a:lnTo>
                  <a:pt x="34747" y="15620"/>
                </a:lnTo>
                <a:lnTo>
                  <a:pt x="35404" y="15752"/>
                </a:lnTo>
                <a:lnTo>
                  <a:pt x="36041" y="15939"/>
                </a:lnTo>
                <a:lnTo>
                  <a:pt x="36660" y="16164"/>
                </a:lnTo>
                <a:lnTo>
                  <a:pt x="37260" y="16408"/>
                </a:lnTo>
                <a:lnTo>
                  <a:pt x="37841" y="16689"/>
                </a:lnTo>
                <a:lnTo>
                  <a:pt x="38404" y="17008"/>
                </a:lnTo>
                <a:lnTo>
                  <a:pt x="38704" y="17196"/>
                </a:lnTo>
                <a:lnTo>
                  <a:pt x="38985" y="17383"/>
                </a:lnTo>
                <a:lnTo>
                  <a:pt x="39285" y="17589"/>
                </a:lnTo>
                <a:lnTo>
                  <a:pt x="39548" y="17814"/>
                </a:lnTo>
                <a:lnTo>
                  <a:pt x="39810" y="18039"/>
                </a:lnTo>
                <a:lnTo>
                  <a:pt x="40073" y="18264"/>
                </a:lnTo>
                <a:lnTo>
                  <a:pt x="40317" y="18508"/>
                </a:lnTo>
                <a:lnTo>
                  <a:pt x="40560" y="18752"/>
                </a:lnTo>
                <a:lnTo>
                  <a:pt x="40785" y="18996"/>
                </a:lnTo>
                <a:lnTo>
                  <a:pt x="41010" y="19258"/>
                </a:lnTo>
                <a:lnTo>
                  <a:pt x="41235" y="19540"/>
                </a:lnTo>
                <a:lnTo>
                  <a:pt x="41423" y="19802"/>
                </a:lnTo>
                <a:lnTo>
                  <a:pt x="41629" y="20083"/>
                </a:lnTo>
                <a:lnTo>
                  <a:pt x="41817" y="20365"/>
                </a:lnTo>
                <a:lnTo>
                  <a:pt x="41986" y="20665"/>
                </a:lnTo>
                <a:lnTo>
                  <a:pt x="42136" y="20965"/>
                </a:lnTo>
                <a:lnTo>
                  <a:pt x="42304" y="21246"/>
                </a:lnTo>
                <a:lnTo>
                  <a:pt x="42436" y="21565"/>
                </a:lnTo>
                <a:lnTo>
                  <a:pt x="42567" y="21865"/>
                </a:lnTo>
                <a:lnTo>
                  <a:pt x="42698" y="22183"/>
                </a:lnTo>
                <a:lnTo>
                  <a:pt x="42811" y="22484"/>
                </a:lnTo>
                <a:lnTo>
                  <a:pt x="42904" y="22802"/>
                </a:lnTo>
                <a:lnTo>
                  <a:pt x="42979" y="23121"/>
                </a:lnTo>
                <a:lnTo>
                  <a:pt x="43054" y="23440"/>
                </a:lnTo>
                <a:lnTo>
                  <a:pt x="43129" y="23777"/>
                </a:lnTo>
                <a:lnTo>
                  <a:pt x="43186" y="24096"/>
                </a:lnTo>
                <a:lnTo>
                  <a:pt x="43223" y="24415"/>
                </a:lnTo>
                <a:lnTo>
                  <a:pt x="43242" y="24752"/>
                </a:lnTo>
                <a:lnTo>
                  <a:pt x="43261" y="25071"/>
                </a:lnTo>
                <a:lnTo>
                  <a:pt x="43261" y="25409"/>
                </a:lnTo>
                <a:lnTo>
                  <a:pt x="43242" y="25728"/>
                </a:lnTo>
                <a:lnTo>
                  <a:pt x="43223" y="26046"/>
                </a:lnTo>
                <a:lnTo>
                  <a:pt x="43598" y="26084"/>
                </a:lnTo>
                <a:lnTo>
                  <a:pt x="43617" y="25746"/>
                </a:lnTo>
                <a:lnTo>
                  <a:pt x="43636" y="25409"/>
                </a:lnTo>
                <a:lnTo>
                  <a:pt x="43636" y="25071"/>
                </a:lnTo>
                <a:lnTo>
                  <a:pt x="43617" y="24734"/>
                </a:lnTo>
                <a:lnTo>
                  <a:pt x="43598" y="24396"/>
                </a:lnTo>
                <a:lnTo>
                  <a:pt x="43542" y="24059"/>
                </a:lnTo>
                <a:lnTo>
                  <a:pt x="43504" y="23721"/>
                </a:lnTo>
                <a:lnTo>
                  <a:pt x="43429" y="23384"/>
                </a:lnTo>
                <a:lnTo>
                  <a:pt x="43354" y="23046"/>
                </a:lnTo>
                <a:lnTo>
                  <a:pt x="43261" y="22709"/>
                </a:lnTo>
                <a:lnTo>
                  <a:pt x="43167" y="22390"/>
                </a:lnTo>
                <a:lnTo>
                  <a:pt x="43054" y="22052"/>
                </a:lnTo>
                <a:lnTo>
                  <a:pt x="42923" y="21733"/>
                </a:lnTo>
                <a:lnTo>
                  <a:pt x="42792" y="21415"/>
                </a:lnTo>
                <a:lnTo>
                  <a:pt x="42642" y="21096"/>
                </a:lnTo>
                <a:lnTo>
                  <a:pt x="42473" y="20796"/>
                </a:lnTo>
                <a:lnTo>
                  <a:pt x="42304" y="20477"/>
                </a:lnTo>
                <a:lnTo>
                  <a:pt x="42136" y="20177"/>
                </a:lnTo>
                <a:lnTo>
                  <a:pt x="41948" y="19877"/>
                </a:lnTo>
                <a:lnTo>
                  <a:pt x="41742" y="19596"/>
                </a:lnTo>
                <a:lnTo>
                  <a:pt x="41536" y="19314"/>
                </a:lnTo>
                <a:lnTo>
                  <a:pt x="41310" y="19033"/>
                </a:lnTo>
                <a:lnTo>
                  <a:pt x="41085" y="18752"/>
                </a:lnTo>
                <a:lnTo>
                  <a:pt x="40842" y="18489"/>
                </a:lnTo>
                <a:lnTo>
                  <a:pt x="40579" y="18246"/>
                </a:lnTo>
                <a:lnTo>
                  <a:pt x="40335" y="17983"/>
                </a:lnTo>
                <a:lnTo>
                  <a:pt x="40054" y="17758"/>
                </a:lnTo>
                <a:lnTo>
                  <a:pt x="39792" y="17514"/>
                </a:lnTo>
                <a:lnTo>
                  <a:pt x="39510" y="17289"/>
                </a:lnTo>
                <a:lnTo>
                  <a:pt x="39210" y="17083"/>
                </a:lnTo>
                <a:lnTo>
                  <a:pt x="38910" y="16877"/>
                </a:lnTo>
                <a:lnTo>
                  <a:pt x="38592" y="16689"/>
                </a:lnTo>
                <a:lnTo>
                  <a:pt x="38010" y="16352"/>
                </a:lnTo>
                <a:lnTo>
                  <a:pt x="37410" y="16070"/>
                </a:lnTo>
                <a:lnTo>
                  <a:pt x="36791" y="15808"/>
                </a:lnTo>
                <a:lnTo>
                  <a:pt x="36154" y="15583"/>
                </a:lnTo>
                <a:lnTo>
                  <a:pt x="35497" y="15395"/>
                </a:lnTo>
                <a:lnTo>
                  <a:pt x="34822" y="15245"/>
                </a:lnTo>
                <a:lnTo>
                  <a:pt x="34147" y="15133"/>
                </a:lnTo>
                <a:lnTo>
                  <a:pt x="33454" y="15039"/>
                </a:lnTo>
                <a:lnTo>
                  <a:pt x="32760" y="15002"/>
                </a:lnTo>
                <a:lnTo>
                  <a:pt x="32047" y="15002"/>
                </a:lnTo>
                <a:lnTo>
                  <a:pt x="31353" y="15020"/>
                </a:lnTo>
                <a:lnTo>
                  <a:pt x="30641" y="15077"/>
                </a:lnTo>
                <a:lnTo>
                  <a:pt x="29928" y="15189"/>
                </a:lnTo>
                <a:lnTo>
                  <a:pt x="29216" y="15320"/>
                </a:lnTo>
                <a:lnTo>
                  <a:pt x="28503" y="15489"/>
                </a:lnTo>
                <a:lnTo>
                  <a:pt x="27809" y="15695"/>
                </a:lnTo>
                <a:lnTo>
                  <a:pt x="27359" y="15845"/>
                </a:lnTo>
                <a:lnTo>
                  <a:pt x="26909" y="16014"/>
                </a:lnTo>
                <a:lnTo>
                  <a:pt x="26028" y="16370"/>
                </a:lnTo>
                <a:lnTo>
                  <a:pt x="25147" y="16746"/>
                </a:lnTo>
                <a:lnTo>
                  <a:pt x="24284" y="17139"/>
                </a:lnTo>
                <a:lnTo>
                  <a:pt x="23009" y="17702"/>
                </a:lnTo>
                <a:lnTo>
                  <a:pt x="22390" y="17983"/>
                </a:lnTo>
                <a:lnTo>
                  <a:pt x="21753" y="18227"/>
                </a:lnTo>
                <a:lnTo>
                  <a:pt x="21134" y="18452"/>
                </a:lnTo>
                <a:lnTo>
                  <a:pt x="20496" y="18658"/>
                </a:lnTo>
                <a:lnTo>
                  <a:pt x="19877" y="18846"/>
                </a:lnTo>
                <a:lnTo>
                  <a:pt x="19240" y="18977"/>
                </a:lnTo>
                <a:lnTo>
                  <a:pt x="18621" y="19071"/>
                </a:lnTo>
                <a:lnTo>
                  <a:pt x="18302" y="19108"/>
                </a:lnTo>
                <a:lnTo>
                  <a:pt x="17983" y="19127"/>
                </a:lnTo>
                <a:lnTo>
                  <a:pt x="17346" y="19127"/>
                </a:lnTo>
                <a:lnTo>
                  <a:pt x="17027" y="19108"/>
                </a:lnTo>
                <a:lnTo>
                  <a:pt x="16708" y="19071"/>
                </a:lnTo>
                <a:lnTo>
                  <a:pt x="16371" y="19014"/>
                </a:lnTo>
                <a:lnTo>
                  <a:pt x="16052" y="18958"/>
                </a:lnTo>
                <a:lnTo>
                  <a:pt x="15733" y="18883"/>
                </a:lnTo>
                <a:lnTo>
                  <a:pt x="15396" y="18771"/>
                </a:lnTo>
                <a:lnTo>
                  <a:pt x="15058" y="18658"/>
                </a:lnTo>
                <a:lnTo>
                  <a:pt x="14739" y="18527"/>
                </a:lnTo>
                <a:lnTo>
                  <a:pt x="14402" y="18377"/>
                </a:lnTo>
                <a:lnTo>
                  <a:pt x="14064" y="18208"/>
                </a:lnTo>
                <a:lnTo>
                  <a:pt x="13633" y="17964"/>
                </a:lnTo>
                <a:lnTo>
                  <a:pt x="13221" y="17683"/>
                </a:lnTo>
                <a:lnTo>
                  <a:pt x="12827" y="17383"/>
                </a:lnTo>
                <a:lnTo>
                  <a:pt x="12433" y="17064"/>
                </a:lnTo>
                <a:lnTo>
                  <a:pt x="12077" y="16708"/>
                </a:lnTo>
                <a:lnTo>
                  <a:pt x="11739" y="16352"/>
                </a:lnTo>
                <a:lnTo>
                  <a:pt x="11439" y="15977"/>
                </a:lnTo>
                <a:lnTo>
                  <a:pt x="11139" y="15564"/>
                </a:lnTo>
                <a:lnTo>
                  <a:pt x="10877" y="15152"/>
                </a:lnTo>
                <a:lnTo>
                  <a:pt x="10633" y="14720"/>
                </a:lnTo>
                <a:lnTo>
                  <a:pt x="10427" y="14289"/>
                </a:lnTo>
                <a:lnTo>
                  <a:pt x="10239" y="13839"/>
                </a:lnTo>
                <a:lnTo>
                  <a:pt x="10070" y="13370"/>
                </a:lnTo>
                <a:lnTo>
                  <a:pt x="9958" y="12920"/>
                </a:lnTo>
                <a:lnTo>
                  <a:pt x="9845" y="12451"/>
                </a:lnTo>
                <a:lnTo>
                  <a:pt x="9789" y="11964"/>
                </a:lnTo>
                <a:lnTo>
                  <a:pt x="9751" y="11589"/>
                </a:lnTo>
                <a:lnTo>
                  <a:pt x="9751" y="11195"/>
                </a:lnTo>
                <a:lnTo>
                  <a:pt x="9751" y="10801"/>
                </a:lnTo>
                <a:lnTo>
                  <a:pt x="9770" y="10407"/>
                </a:lnTo>
                <a:lnTo>
                  <a:pt x="9826" y="9620"/>
                </a:lnTo>
                <a:lnTo>
                  <a:pt x="9920" y="8832"/>
                </a:lnTo>
                <a:lnTo>
                  <a:pt x="9995" y="8120"/>
                </a:lnTo>
                <a:lnTo>
                  <a:pt x="10051" y="7407"/>
                </a:lnTo>
                <a:lnTo>
                  <a:pt x="10089" y="6713"/>
                </a:lnTo>
                <a:lnTo>
                  <a:pt x="10089" y="6357"/>
                </a:lnTo>
                <a:lnTo>
                  <a:pt x="10070" y="6001"/>
                </a:lnTo>
                <a:lnTo>
                  <a:pt x="10033" y="5645"/>
                </a:lnTo>
                <a:lnTo>
                  <a:pt x="9995" y="5288"/>
                </a:lnTo>
                <a:lnTo>
                  <a:pt x="9920" y="4932"/>
                </a:lnTo>
                <a:lnTo>
                  <a:pt x="9845" y="4594"/>
                </a:lnTo>
                <a:lnTo>
                  <a:pt x="9733" y="4238"/>
                </a:lnTo>
                <a:lnTo>
                  <a:pt x="9601" y="3901"/>
                </a:lnTo>
                <a:lnTo>
                  <a:pt x="9433" y="3544"/>
                </a:lnTo>
                <a:lnTo>
                  <a:pt x="9245" y="3207"/>
                </a:lnTo>
                <a:lnTo>
                  <a:pt x="9076" y="2926"/>
                </a:lnTo>
                <a:lnTo>
                  <a:pt x="8870" y="2663"/>
                </a:lnTo>
                <a:lnTo>
                  <a:pt x="8683" y="2400"/>
                </a:lnTo>
                <a:lnTo>
                  <a:pt x="8458" y="2157"/>
                </a:lnTo>
                <a:lnTo>
                  <a:pt x="8233" y="1932"/>
                </a:lnTo>
                <a:lnTo>
                  <a:pt x="8008" y="1707"/>
                </a:lnTo>
                <a:lnTo>
                  <a:pt x="7764" y="1500"/>
                </a:lnTo>
                <a:lnTo>
                  <a:pt x="7501" y="1313"/>
                </a:lnTo>
                <a:lnTo>
                  <a:pt x="7239" y="1125"/>
                </a:lnTo>
                <a:lnTo>
                  <a:pt x="6976" y="957"/>
                </a:lnTo>
                <a:lnTo>
                  <a:pt x="6676" y="807"/>
                </a:lnTo>
                <a:lnTo>
                  <a:pt x="6395" y="657"/>
                </a:lnTo>
                <a:lnTo>
                  <a:pt x="6095" y="525"/>
                </a:lnTo>
                <a:lnTo>
                  <a:pt x="5776" y="413"/>
                </a:lnTo>
                <a:lnTo>
                  <a:pt x="5457" y="300"/>
                </a:lnTo>
                <a:lnTo>
                  <a:pt x="5120" y="225"/>
                </a:lnTo>
                <a:lnTo>
                  <a:pt x="4820" y="150"/>
                </a:lnTo>
                <a:lnTo>
                  <a:pt x="4520" y="94"/>
                </a:lnTo>
                <a:lnTo>
                  <a:pt x="4201" y="57"/>
                </a:lnTo>
                <a:lnTo>
                  <a:pt x="3901" y="19"/>
                </a:lnTo>
                <a:lnTo>
                  <a:pt x="35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 rot="294481">
            <a:off x="1304469" y="61468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" name="Google Shape;47;p2"/>
          <p:cNvGrpSpPr/>
          <p:nvPr/>
        </p:nvGrpSpPr>
        <p:grpSpPr>
          <a:xfrm>
            <a:off x="10993131" y="215835"/>
            <a:ext cx="923520" cy="876372"/>
            <a:chOff x="-3009275" y="-1482550"/>
            <a:chExt cx="1248225" cy="1184500"/>
          </a:xfrm>
        </p:grpSpPr>
        <p:sp>
          <p:nvSpPr>
            <p:cNvPr id="48" name="Google Shape;48;p2"/>
            <p:cNvSpPr/>
            <p:nvPr/>
          </p:nvSpPr>
          <p:spPr>
            <a:xfrm>
              <a:off x="-3009275" y="-1482550"/>
              <a:ext cx="479675" cy="1032050"/>
            </a:xfrm>
            <a:custGeom>
              <a:avLst/>
              <a:gdLst/>
              <a:ahLst/>
              <a:cxnLst/>
              <a:rect l="l" t="t" r="r" b="b"/>
              <a:pathLst>
                <a:path w="19187" h="41282" extrusionOk="0">
                  <a:moveTo>
                    <a:pt x="12409" y="1"/>
                  </a:moveTo>
                  <a:lnTo>
                    <a:pt x="11856" y="447"/>
                  </a:lnTo>
                  <a:lnTo>
                    <a:pt x="11304" y="914"/>
                  </a:lnTo>
                  <a:lnTo>
                    <a:pt x="10773" y="1403"/>
                  </a:lnTo>
                  <a:lnTo>
                    <a:pt x="10263" y="1892"/>
                  </a:lnTo>
                  <a:lnTo>
                    <a:pt x="9774" y="2423"/>
                  </a:lnTo>
                  <a:lnTo>
                    <a:pt x="9307" y="2954"/>
                  </a:lnTo>
                  <a:lnTo>
                    <a:pt x="8861" y="3528"/>
                  </a:lnTo>
                  <a:lnTo>
                    <a:pt x="8436" y="4101"/>
                  </a:lnTo>
                  <a:lnTo>
                    <a:pt x="8032" y="4675"/>
                  </a:lnTo>
                  <a:lnTo>
                    <a:pt x="7649" y="5291"/>
                  </a:lnTo>
                  <a:lnTo>
                    <a:pt x="7288" y="5907"/>
                  </a:lnTo>
                  <a:lnTo>
                    <a:pt x="6948" y="6523"/>
                  </a:lnTo>
                  <a:lnTo>
                    <a:pt x="6630" y="7182"/>
                  </a:lnTo>
                  <a:lnTo>
                    <a:pt x="6353" y="7819"/>
                  </a:lnTo>
                  <a:lnTo>
                    <a:pt x="6077" y="8499"/>
                  </a:lnTo>
                  <a:lnTo>
                    <a:pt x="5844" y="9179"/>
                  </a:lnTo>
                  <a:lnTo>
                    <a:pt x="5206" y="7755"/>
                  </a:lnTo>
                  <a:lnTo>
                    <a:pt x="4888" y="8350"/>
                  </a:lnTo>
                  <a:lnTo>
                    <a:pt x="4569" y="8945"/>
                  </a:lnTo>
                  <a:lnTo>
                    <a:pt x="4271" y="9540"/>
                  </a:lnTo>
                  <a:lnTo>
                    <a:pt x="3995" y="10156"/>
                  </a:lnTo>
                  <a:lnTo>
                    <a:pt x="3719" y="10772"/>
                  </a:lnTo>
                  <a:lnTo>
                    <a:pt x="3464" y="11410"/>
                  </a:lnTo>
                  <a:lnTo>
                    <a:pt x="3230" y="12026"/>
                  </a:lnTo>
                  <a:lnTo>
                    <a:pt x="2997" y="12663"/>
                  </a:lnTo>
                  <a:lnTo>
                    <a:pt x="2784" y="13301"/>
                  </a:lnTo>
                  <a:lnTo>
                    <a:pt x="2614" y="13959"/>
                  </a:lnTo>
                  <a:lnTo>
                    <a:pt x="2423" y="14597"/>
                  </a:lnTo>
                  <a:lnTo>
                    <a:pt x="2274" y="15255"/>
                  </a:lnTo>
                  <a:lnTo>
                    <a:pt x="2126" y="15914"/>
                  </a:lnTo>
                  <a:lnTo>
                    <a:pt x="1998" y="16573"/>
                  </a:lnTo>
                  <a:lnTo>
                    <a:pt x="1892" y="17252"/>
                  </a:lnTo>
                  <a:lnTo>
                    <a:pt x="1807" y="17911"/>
                  </a:lnTo>
                  <a:lnTo>
                    <a:pt x="1594" y="17550"/>
                  </a:lnTo>
                  <a:lnTo>
                    <a:pt x="1339" y="17210"/>
                  </a:lnTo>
                  <a:lnTo>
                    <a:pt x="1042" y="16891"/>
                  </a:lnTo>
                  <a:lnTo>
                    <a:pt x="723" y="16615"/>
                  </a:lnTo>
                  <a:lnTo>
                    <a:pt x="660" y="17422"/>
                  </a:lnTo>
                  <a:lnTo>
                    <a:pt x="617" y="18230"/>
                  </a:lnTo>
                  <a:lnTo>
                    <a:pt x="575" y="19016"/>
                  </a:lnTo>
                  <a:lnTo>
                    <a:pt x="553" y="19823"/>
                  </a:lnTo>
                  <a:lnTo>
                    <a:pt x="575" y="20631"/>
                  </a:lnTo>
                  <a:lnTo>
                    <a:pt x="596" y="21417"/>
                  </a:lnTo>
                  <a:lnTo>
                    <a:pt x="638" y="22224"/>
                  </a:lnTo>
                  <a:lnTo>
                    <a:pt x="702" y="23031"/>
                  </a:lnTo>
                  <a:lnTo>
                    <a:pt x="787" y="23818"/>
                  </a:lnTo>
                  <a:lnTo>
                    <a:pt x="872" y="24625"/>
                  </a:lnTo>
                  <a:lnTo>
                    <a:pt x="999" y="25411"/>
                  </a:lnTo>
                  <a:lnTo>
                    <a:pt x="1127" y="26197"/>
                  </a:lnTo>
                  <a:lnTo>
                    <a:pt x="1297" y="26983"/>
                  </a:lnTo>
                  <a:lnTo>
                    <a:pt x="1467" y="27769"/>
                  </a:lnTo>
                  <a:lnTo>
                    <a:pt x="1658" y="28534"/>
                  </a:lnTo>
                  <a:lnTo>
                    <a:pt x="1871" y="29320"/>
                  </a:lnTo>
                  <a:lnTo>
                    <a:pt x="1701" y="29108"/>
                  </a:lnTo>
                  <a:lnTo>
                    <a:pt x="1488" y="28895"/>
                  </a:lnTo>
                  <a:lnTo>
                    <a:pt x="1276" y="28725"/>
                  </a:lnTo>
                  <a:lnTo>
                    <a:pt x="1042" y="28555"/>
                  </a:lnTo>
                  <a:lnTo>
                    <a:pt x="787" y="28428"/>
                  </a:lnTo>
                  <a:lnTo>
                    <a:pt x="532" y="28300"/>
                  </a:lnTo>
                  <a:lnTo>
                    <a:pt x="277" y="28215"/>
                  </a:lnTo>
                  <a:lnTo>
                    <a:pt x="1" y="28152"/>
                  </a:lnTo>
                  <a:lnTo>
                    <a:pt x="1" y="28152"/>
                  </a:lnTo>
                  <a:lnTo>
                    <a:pt x="235" y="28853"/>
                  </a:lnTo>
                  <a:lnTo>
                    <a:pt x="490" y="29533"/>
                  </a:lnTo>
                  <a:lnTo>
                    <a:pt x="766" y="30234"/>
                  </a:lnTo>
                  <a:lnTo>
                    <a:pt x="1063" y="30914"/>
                  </a:lnTo>
                  <a:lnTo>
                    <a:pt x="1403" y="31572"/>
                  </a:lnTo>
                  <a:lnTo>
                    <a:pt x="1743" y="32210"/>
                  </a:lnTo>
                  <a:lnTo>
                    <a:pt x="2126" y="32868"/>
                  </a:lnTo>
                  <a:lnTo>
                    <a:pt x="2508" y="33484"/>
                  </a:lnTo>
                  <a:lnTo>
                    <a:pt x="2933" y="34101"/>
                  </a:lnTo>
                  <a:lnTo>
                    <a:pt x="3358" y="34695"/>
                  </a:lnTo>
                  <a:lnTo>
                    <a:pt x="3825" y="35269"/>
                  </a:lnTo>
                  <a:lnTo>
                    <a:pt x="4314" y="35843"/>
                  </a:lnTo>
                  <a:lnTo>
                    <a:pt x="4803" y="36395"/>
                  </a:lnTo>
                  <a:lnTo>
                    <a:pt x="5312" y="36905"/>
                  </a:lnTo>
                  <a:lnTo>
                    <a:pt x="5865" y="37415"/>
                  </a:lnTo>
                  <a:lnTo>
                    <a:pt x="6417" y="37925"/>
                  </a:lnTo>
                  <a:lnTo>
                    <a:pt x="6715" y="38201"/>
                  </a:lnTo>
                  <a:lnTo>
                    <a:pt x="7182" y="38626"/>
                  </a:lnTo>
                  <a:lnTo>
                    <a:pt x="8308" y="39773"/>
                  </a:lnTo>
                  <a:lnTo>
                    <a:pt x="9817" y="41282"/>
                  </a:lnTo>
                  <a:lnTo>
                    <a:pt x="10072" y="40857"/>
                  </a:lnTo>
                  <a:lnTo>
                    <a:pt x="10348" y="40453"/>
                  </a:lnTo>
                  <a:lnTo>
                    <a:pt x="10645" y="40071"/>
                  </a:lnTo>
                  <a:lnTo>
                    <a:pt x="10943" y="39688"/>
                  </a:lnTo>
                  <a:lnTo>
                    <a:pt x="11261" y="39306"/>
                  </a:lnTo>
                  <a:lnTo>
                    <a:pt x="11601" y="38966"/>
                  </a:lnTo>
                  <a:lnTo>
                    <a:pt x="12302" y="38265"/>
                  </a:lnTo>
                  <a:lnTo>
                    <a:pt x="13025" y="37585"/>
                  </a:lnTo>
                  <a:lnTo>
                    <a:pt x="13747" y="36905"/>
                  </a:lnTo>
                  <a:lnTo>
                    <a:pt x="14469" y="36246"/>
                  </a:lnTo>
                  <a:lnTo>
                    <a:pt x="15192" y="35545"/>
                  </a:lnTo>
                  <a:lnTo>
                    <a:pt x="15914" y="34802"/>
                  </a:lnTo>
                  <a:lnTo>
                    <a:pt x="16658" y="33973"/>
                  </a:lnTo>
                  <a:lnTo>
                    <a:pt x="17019" y="33548"/>
                  </a:lnTo>
                  <a:lnTo>
                    <a:pt x="17380" y="33081"/>
                  </a:lnTo>
                  <a:lnTo>
                    <a:pt x="17720" y="32613"/>
                  </a:lnTo>
                  <a:lnTo>
                    <a:pt x="18039" y="32146"/>
                  </a:lnTo>
                  <a:lnTo>
                    <a:pt x="18336" y="31657"/>
                  </a:lnTo>
                  <a:lnTo>
                    <a:pt x="18591" y="31169"/>
                  </a:lnTo>
                  <a:lnTo>
                    <a:pt x="18825" y="30680"/>
                  </a:lnTo>
                  <a:lnTo>
                    <a:pt x="18995" y="30191"/>
                  </a:lnTo>
                  <a:lnTo>
                    <a:pt x="19059" y="29936"/>
                  </a:lnTo>
                  <a:lnTo>
                    <a:pt x="19101" y="29703"/>
                  </a:lnTo>
                  <a:lnTo>
                    <a:pt x="19144" y="29448"/>
                  </a:lnTo>
                  <a:lnTo>
                    <a:pt x="19165" y="29193"/>
                  </a:lnTo>
                  <a:lnTo>
                    <a:pt x="19186" y="28959"/>
                  </a:lnTo>
                  <a:lnTo>
                    <a:pt x="19165" y="28704"/>
                  </a:lnTo>
                  <a:lnTo>
                    <a:pt x="19144" y="28470"/>
                  </a:lnTo>
                  <a:lnTo>
                    <a:pt x="19101" y="28237"/>
                  </a:lnTo>
                  <a:lnTo>
                    <a:pt x="18740" y="28364"/>
                  </a:lnTo>
                  <a:lnTo>
                    <a:pt x="18251" y="28534"/>
                  </a:lnTo>
                  <a:lnTo>
                    <a:pt x="17763" y="28704"/>
                  </a:lnTo>
                  <a:lnTo>
                    <a:pt x="17423" y="28853"/>
                  </a:lnTo>
                  <a:lnTo>
                    <a:pt x="17423" y="28853"/>
                  </a:lnTo>
                  <a:lnTo>
                    <a:pt x="17826" y="27536"/>
                  </a:lnTo>
                  <a:lnTo>
                    <a:pt x="18187" y="26197"/>
                  </a:lnTo>
                  <a:lnTo>
                    <a:pt x="18357" y="25517"/>
                  </a:lnTo>
                  <a:lnTo>
                    <a:pt x="18506" y="24859"/>
                  </a:lnTo>
                  <a:lnTo>
                    <a:pt x="18655" y="24179"/>
                  </a:lnTo>
                  <a:lnTo>
                    <a:pt x="18782" y="23499"/>
                  </a:lnTo>
                  <a:lnTo>
                    <a:pt x="18889" y="22798"/>
                  </a:lnTo>
                  <a:lnTo>
                    <a:pt x="18974" y="22118"/>
                  </a:lnTo>
                  <a:lnTo>
                    <a:pt x="19037" y="21438"/>
                  </a:lnTo>
                  <a:lnTo>
                    <a:pt x="19080" y="20758"/>
                  </a:lnTo>
                  <a:lnTo>
                    <a:pt x="19101" y="20057"/>
                  </a:lnTo>
                  <a:lnTo>
                    <a:pt x="19101" y="19377"/>
                  </a:lnTo>
                  <a:lnTo>
                    <a:pt x="19080" y="18676"/>
                  </a:lnTo>
                  <a:lnTo>
                    <a:pt x="19037" y="17996"/>
                  </a:lnTo>
                  <a:lnTo>
                    <a:pt x="18697" y="18294"/>
                  </a:lnTo>
                  <a:lnTo>
                    <a:pt x="18357" y="18527"/>
                  </a:lnTo>
                  <a:lnTo>
                    <a:pt x="17996" y="18740"/>
                  </a:lnTo>
                  <a:lnTo>
                    <a:pt x="17571" y="18931"/>
                  </a:lnTo>
                  <a:lnTo>
                    <a:pt x="17720" y="18230"/>
                  </a:lnTo>
                  <a:lnTo>
                    <a:pt x="17826" y="17529"/>
                  </a:lnTo>
                  <a:lnTo>
                    <a:pt x="17911" y="16870"/>
                  </a:lnTo>
                  <a:lnTo>
                    <a:pt x="17933" y="16233"/>
                  </a:lnTo>
                  <a:lnTo>
                    <a:pt x="17954" y="15595"/>
                  </a:lnTo>
                  <a:lnTo>
                    <a:pt x="17933" y="14979"/>
                  </a:lnTo>
                  <a:lnTo>
                    <a:pt x="17890" y="14363"/>
                  </a:lnTo>
                  <a:lnTo>
                    <a:pt x="17826" y="13747"/>
                  </a:lnTo>
                  <a:lnTo>
                    <a:pt x="17678" y="12536"/>
                  </a:lnTo>
                  <a:lnTo>
                    <a:pt x="17508" y="11261"/>
                  </a:lnTo>
                  <a:lnTo>
                    <a:pt x="17423" y="10602"/>
                  </a:lnTo>
                  <a:lnTo>
                    <a:pt x="17359" y="9923"/>
                  </a:lnTo>
                  <a:lnTo>
                    <a:pt x="17316" y="9221"/>
                  </a:lnTo>
                  <a:lnTo>
                    <a:pt x="17274" y="8499"/>
                  </a:lnTo>
                  <a:lnTo>
                    <a:pt x="16700" y="8818"/>
                  </a:lnTo>
                  <a:lnTo>
                    <a:pt x="16403" y="8988"/>
                  </a:lnTo>
                  <a:lnTo>
                    <a:pt x="16169" y="9136"/>
                  </a:lnTo>
                  <a:lnTo>
                    <a:pt x="15808" y="9328"/>
                  </a:lnTo>
                  <a:lnTo>
                    <a:pt x="15723" y="8712"/>
                  </a:lnTo>
                  <a:lnTo>
                    <a:pt x="15617" y="8095"/>
                  </a:lnTo>
                  <a:lnTo>
                    <a:pt x="15489" y="7501"/>
                  </a:lnTo>
                  <a:lnTo>
                    <a:pt x="15319" y="6884"/>
                  </a:lnTo>
                  <a:lnTo>
                    <a:pt x="15149" y="6289"/>
                  </a:lnTo>
                  <a:lnTo>
                    <a:pt x="14958" y="5716"/>
                  </a:lnTo>
                  <a:lnTo>
                    <a:pt x="14746" y="5121"/>
                  </a:lnTo>
                  <a:lnTo>
                    <a:pt x="14533" y="4547"/>
                  </a:lnTo>
                  <a:lnTo>
                    <a:pt x="14045" y="3400"/>
                  </a:lnTo>
                  <a:lnTo>
                    <a:pt x="13513" y="2253"/>
                  </a:lnTo>
                  <a:lnTo>
                    <a:pt x="12982" y="1127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2850450" y="-1316825"/>
              <a:ext cx="146625" cy="815875"/>
            </a:xfrm>
            <a:custGeom>
              <a:avLst/>
              <a:gdLst/>
              <a:ahLst/>
              <a:cxnLst/>
              <a:rect l="l" t="t" r="r" b="b"/>
              <a:pathLst>
                <a:path w="5865" h="32635" extrusionOk="0">
                  <a:moveTo>
                    <a:pt x="5864" y="0"/>
                  </a:moveTo>
                  <a:lnTo>
                    <a:pt x="5206" y="957"/>
                  </a:lnTo>
                  <a:lnTo>
                    <a:pt x="4611" y="1934"/>
                  </a:lnTo>
                  <a:lnTo>
                    <a:pt x="4037" y="2911"/>
                  </a:lnTo>
                  <a:lnTo>
                    <a:pt x="3527" y="3910"/>
                  </a:lnTo>
                  <a:lnTo>
                    <a:pt x="3039" y="4930"/>
                  </a:lnTo>
                  <a:lnTo>
                    <a:pt x="2592" y="5949"/>
                  </a:lnTo>
                  <a:lnTo>
                    <a:pt x="2189" y="6969"/>
                  </a:lnTo>
                  <a:lnTo>
                    <a:pt x="1828" y="7989"/>
                  </a:lnTo>
                  <a:lnTo>
                    <a:pt x="1509" y="9009"/>
                  </a:lnTo>
                  <a:lnTo>
                    <a:pt x="1211" y="10029"/>
                  </a:lnTo>
                  <a:lnTo>
                    <a:pt x="957" y="11048"/>
                  </a:lnTo>
                  <a:lnTo>
                    <a:pt x="723" y="12047"/>
                  </a:lnTo>
                  <a:lnTo>
                    <a:pt x="532" y="13046"/>
                  </a:lnTo>
                  <a:lnTo>
                    <a:pt x="383" y="14044"/>
                  </a:lnTo>
                  <a:lnTo>
                    <a:pt x="234" y="15000"/>
                  </a:lnTo>
                  <a:lnTo>
                    <a:pt x="149" y="15956"/>
                  </a:lnTo>
                  <a:lnTo>
                    <a:pt x="64" y="16891"/>
                  </a:lnTo>
                  <a:lnTo>
                    <a:pt x="22" y="17805"/>
                  </a:lnTo>
                  <a:lnTo>
                    <a:pt x="0" y="18697"/>
                  </a:lnTo>
                  <a:lnTo>
                    <a:pt x="0" y="19568"/>
                  </a:lnTo>
                  <a:lnTo>
                    <a:pt x="22" y="20397"/>
                  </a:lnTo>
                  <a:lnTo>
                    <a:pt x="64" y="21204"/>
                  </a:lnTo>
                  <a:lnTo>
                    <a:pt x="128" y="21969"/>
                  </a:lnTo>
                  <a:lnTo>
                    <a:pt x="213" y="22691"/>
                  </a:lnTo>
                  <a:lnTo>
                    <a:pt x="319" y="23392"/>
                  </a:lnTo>
                  <a:lnTo>
                    <a:pt x="447" y="24051"/>
                  </a:lnTo>
                  <a:lnTo>
                    <a:pt x="595" y="24646"/>
                  </a:lnTo>
                  <a:lnTo>
                    <a:pt x="744" y="25220"/>
                  </a:lnTo>
                  <a:lnTo>
                    <a:pt x="914" y="25729"/>
                  </a:lnTo>
                  <a:lnTo>
                    <a:pt x="1105" y="26197"/>
                  </a:lnTo>
                  <a:lnTo>
                    <a:pt x="1296" y="26601"/>
                  </a:lnTo>
                  <a:lnTo>
                    <a:pt x="1509" y="26962"/>
                  </a:lnTo>
                  <a:lnTo>
                    <a:pt x="1913" y="27599"/>
                  </a:lnTo>
                  <a:lnTo>
                    <a:pt x="2231" y="28215"/>
                  </a:lnTo>
                  <a:lnTo>
                    <a:pt x="2508" y="28789"/>
                  </a:lnTo>
                  <a:lnTo>
                    <a:pt x="2741" y="29320"/>
                  </a:lnTo>
                  <a:lnTo>
                    <a:pt x="2911" y="29830"/>
                  </a:lnTo>
                  <a:lnTo>
                    <a:pt x="3039" y="30297"/>
                  </a:lnTo>
                  <a:lnTo>
                    <a:pt x="3124" y="30722"/>
                  </a:lnTo>
                  <a:lnTo>
                    <a:pt x="3187" y="31126"/>
                  </a:lnTo>
                  <a:lnTo>
                    <a:pt x="3230" y="31466"/>
                  </a:lnTo>
                  <a:lnTo>
                    <a:pt x="3230" y="31763"/>
                  </a:lnTo>
                  <a:lnTo>
                    <a:pt x="3230" y="32040"/>
                  </a:lnTo>
                  <a:lnTo>
                    <a:pt x="3209" y="32252"/>
                  </a:lnTo>
                  <a:lnTo>
                    <a:pt x="3166" y="32549"/>
                  </a:lnTo>
                  <a:lnTo>
                    <a:pt x="3145" y="32634"/>
                  </a:lnTo>
                  <a:lnTo>
                    <a:pt x="3187" y="32528"/>
                  </a:lnTo>
                  <a:lnTo>
                    <a:pt x="3272" y="32231"/>
                  </a:lnTo>
                  <a:lnTo>
                    <a:pt x="3336" y="31997"/>
                  </a:lnTo>
                  <a:lnTo>
                    <a:pt x="3379" y="31700"/>
                  </a:lnTo>
                  <a:lnTo>
                    <a:pt x="3421" y="31360"/>
                  </a:lnTo>
                  <a:lnTo>
                    <a:pt x="3421" y="30977"/>
                  </a:lnTo>
                  <a:lnTo>
                    <a:pt x="3421" y="30552"/>
                  </a:lnTo>
                  <a:lnTo>
                    <a:pt x="3400" y="30064"/>
                  </a:lnTo>
                  <a:lnTo>
                    <a:pt x="3336" y="29554"/>
                  </a:lnTo>
                  <a:lnTo>
                    <a:pt x="3230" y="28980"/>
                  </a:lnTo>
                  <a:lnTo>
                    <a:pt x="3081" y="28364"/>
                  </a:lnTo>
                  <a:lnTo>
                    <a:pt x="2890" y="27684"/>
                  </a:lnTo>
                  <a:lnTo>
                    <a:pt x="2635" y="26983"/>
                  </a:lnTo>
                  <a:lnTo>
                    <a:pt x="2338" y="26239"/>
                  </a:lnTo>
                  <a:lnTo>
                    <a:pt x="2125" y="25751"/>
                  </a:lnTo>
                  <a:lnTo>
                    <a:pt x="1934" y="25262"/>
                  </a:lnTo>
                  <a:lnTo>
                    <a:pt x="1785" y="24773"/>
                  </a:lnTo>
                  <a:lnTo>
                    <a:pt x="1615" y="24263"/>
                  </a:lnTo>
                  <a:lnTo>
                    <a:pt x="1488" y="23754"/>
                  </a:lnTo>
                  <a:lnTo>
                    <a:pt x="1381" y="23244"/>
                  </a:lnTo>
                  <a:lnTo>
                    <a:pt x="1275" y="22712"/>
                  </a:lnTo>
                  <a:lnTo>
                    <a:pt x="1190" y="22181"/>
                  </a:lnTo>
                  <a:lnTo>
                    <a:pt x="1105" y="21650"/>
                  </a:lnTo>
                  <a:lnTo>
                    <a:pt x="1063" y="21119"/>
                  </a:lnTo>
                  <a:lnTo>
                    <a:pt x="999" y="20588"/>
                  </a:lnTo>
                  <a:lnTo>
                    <a:pt x="978" y="20035"/>
                  </a:lnTo>
                  <a:lnTo>
                    <a:pt x="957" y="18952"/>
                  </a:lnTo>
                  <a:lnTo>
                    <a:pt x="978" y="17847"/>
                  </a:lnTo>
                  <a:lnTo>
                    <a:pt x="1042" y="16742"/>
                  </a:lnTo>
                  <a:lnTo>
                    <a:pt x="1148" y="15659"/>
                  </a:lnTo>
                  <a:lnTo>
                    <a:pt x="1296" y="14554"/>
                  </a:lnTo>
                  <a:lnTo>
                    <a:pt x="1466" y="13470"/>
                  </a:lnTo>
                  <a:lnTo>
                    <a:pt x="1658" y="12408"/>
                  </a:lnTo>
                  <a:lnTo>
                    <a:pt x="1891" y="11346"/>
                  </a:lnTo>
                  <a:lnTo>
                    <a:pt x="2146" y="10305"/>
                  </a:lnTo>
                  <a:lnTo>
                    <a:pt x="2401" y="9306"/>
                  </a:lnTo>
                  <a:lnTo>
                    <a:pt x="2677" y="8329"/>
                  </a:lnTo>
                  <a:lnTo>
                    <a:pt x="2975" y="7394"/>
                  </a:lnTo>
                  <a:lnTo>
                    <a:pt x="3251" y="6480"/>
                  </a:lnTo>
                  <a:lnTo>
                    <a:pt x="3549" y="5609"/>
                  </a:lnTo>
                  <a:lnTo>
                    <a:pt x="4143" y="4037"/>
                  </a:lnTo>
                  <a:lnTo>
                    <a:pt x="4675" y="2656"/>
                  </a:lnTo>
                  <a:lnTo>
                    <a:pt x="5142" y="1551"/>
                  </a:lnTo>
                  <a:lnTo>
                    <a:pt x="5524" y="702"/>
                  </a:lnTo>
                  <a:lnTo>
                    <a:pt x="586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2820700" y="-85207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97" y="553"/>
                  </a:lnTo>
                  <a:lnTo>
                    <a:pt x="5227" y="829"/>
                  </a:lnTo>
                  <a:lnTo>
                    <a:pt x="5057" y="1084"/>
                  </a:lnTo>
                  <a:lnTo>
                    <a:pt x="4674" y="1615"/>
                  </a:lnTo>
                  <a:lnTo>
                    <a:pt x="4249" y="2147"/>
                  </a:lnTo>
                  <a:lnTo>
                    <a:pt x="3782" y="2635"/>
                  </a:lnTo>
                  <a:lnTo>
                    <a:pt x="3315" y="3103"/>
                  </a:lnTo>
                  <a:lnTo>
                    <a:pt x="2847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66" y="4696"/>
                  </a:lnTo>
                  <a:lnTo>
                    <a:pt x="723" y="5249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5"/>
                  </a:lnTo>
                  <a:lnTo>
                    <a:pt x="2359" y="5142"/>
                  </a:lnTo>
                  <a:lnTo>
                    <a:pt x="3017" y="4484"/>
                  </a:lnTo>
                  <a:lnTo>
                    <a:pt x="3570" y="3846"/>
                  </a:lnTo>
                  <a:lnTo>
                    <a:pt x="4058" y="3273"/>
                  </a:lnTo>
                  <a:lnTo>
                    <a:pt x="4462" y="2720"/>
                  </a:lnTo>
                  <a:lnTo>
                    <a:pt x="4781" y="2232"/>
                  </a:lnTo>
                  <a:lnTo>
                    <a:pt x="5036" y="1764"/>
                  </a:lnTo>
                  <a:lnTo>
                    <a:pt x="5248" y="1360"/>
                  </a:lnTo>
                  <a:lnTo>
                    <a:pt x="5397" y="1021"/>
                  </a:lnTo>
                  <a:lnTo>
                    <a:pt x="5503" y="702"/>
                  </a:lnTo>
                  <a:lnTo>
                    <a:pt x="5588" y="447"/>
                  </a:lnTo>
                  <a:lnTo>
                    <a:pt x="5630" y="256"/>
                  </a:lnTo>
                  <a:lnTo>
                    <a:pt x="5652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2936500" y="-914225"/>
              <a:ext cx="117950" cy="182225"/>
            </a:xfrm>
            <a:custGeom>
              <a:avLst/>
              <a:gdLst/>
              <a:ahLst/>
              <a:cxnLst/>
              <a:rect l="l" t="t" r="r" b="b"/>
              <a:pathLst>
                <a:path w="4718" h="7289" extrusionOk="0">
                  <a:moveTo>
                    <a:pt x="1" y="1"/>
                  </a:moveTo>
                  <a:lnTo>
                    <a:pt x="1" y="107"/>
                  </a:lnTo>
                  <a:lnTo>
                    <a:pt x="1" y="256"/>
                  </a:lnTo>
                  <a:lnTo>
                    <a:pt x="22" y="468"/>
                  </a:lnTo>
                  <a:lnTo>
                    <a:pt x="43" y="723"/>
                  </a:lnTo>
                  <a:lnTo>
                    <a:pt x="107" y="1042"/>
                  </a:lnTo>
                  <a:lnTo>
                    <a:pt x="213" y="1403"/>
                  </a:lnTo>
                  <a:lnTo>
                    <a:pt x="341" y="1849"/>
                  </a:lnTo>
                  <a:lnTo>
                    <a:pt x="532" y="2338"/>
                  </a:lnTo>
                  <a:lnTo>
                    <a:pt x="787" y="2869"/>
                  </a:lnTo>
                  <a:lnTo>
                    <a:pt x="1105" y="3464"/>
                  </a:lnTo>
                  <a:lnTo>
                    <a:pt x="1488" y="4123"/>
                  </a:lnTo>
                  <a:lnTo>
                    <a:pt x="1934" y="4824"/>
                  </a:lnTo>
                  <a:lnTo>
                    <a:pt x="2486" y="5589"/>
                  </a:lnTo>
                  <a:lnTo>
                    <a:pt x="3124" y="6417"/>
                  </a:lnTo>
                  <a:lnTo>
                    <a:pt x="3867" y="7288"/>
                  </a:lnTo>
                  <a:lnTo>
                    <a:pt x="4717" y="6524"/>
                  </a:lnTo>
                  <a:lnTo>
                    <a:pt x="4547" y="6375"/>
                  </a:lnTo>
                  <a:lnTo>
                    <a:pt x="4101" y="5950"/>
                  </a:lnTo>
                  <a:lnTo>
                    <a:pt x="3442" y="5291"/>
                  </a:lnTo>
                  <a:lnTo>
                    <a:pt x="3060" y="4888"/>
                  </a:lnTo>
                  <a:lnTo>
                    <a:pt x="2656" y="4420"/>
                  </a:lnTo>
                  <a:lnTo>
                    <a:pt x="2253" y="3953"/>
                  </a:lnTo>
                  <a:lnTo>
                    <a:pt x="1849" y="3422"/>
                  </a:lnTo>
                  <a:lnTo>
                    <a:pt x="1445" y="2890"/>
                  </a:lnTo>
                  <a:lnTo>
                    <a:pt x="1084" y="2338"/>
                  </a:lnTo>
                  <a:lnTo>
                    <a:pt x="744" y="1764"/>
                  </a:lnTo>
                  <a:lnTo>
                    <a:pt x="426" y="1169"/>
                  </a:lnTo>
                  <a:lnTo>
                    <a:pt x="298" y="872"/>
                  </a:lnTo>
                  <a:lnTo>
                    <a:pt x="192" y="575"/>
                  </a:lnTo>
                  <a:lnTo>
                    <a:pt x="86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894000" y="-1110750"/>
              <a:ext cx="72775" cy="201875"/>
            </a:xfrm>
            <a:custGeom>
              <a:avLst/>
              <a:gdLst/>
              <a:ahLst/>
              <a:cxnLst/>
              <a:rect l="l" t="t" r="r" b="b"/>
              <a:pathLst>
                <a:path w="2911" h="8075" extrusionOk="0">
                  <a:moveTo>
                    <a:pt x="213" y="1"/>
                  </a:moveTo>
                  <a:lnTo>
                    <a:pt x="170" y="107"/>
                  </a:lnTo>
                  <a:lnTo>
                    <a:pt x="128" y="256"/>
                  </a:lnTo>
                  <a:lnTo>
                    <a:pt x="85" y="447"/>
                  </a:lnTo>
                  <a:lnTo>
                    <a:pt x="43" y="702"/>
                  </a:lnTo>
                  <a:lnTo>
                    <a:pt x="22" y="1042"/>
                  </a:lnTo>
                  <a:lnTo>
                    <a:pt x="0" y="1424"/>
                  </a:lnTo>
                  <a:lnTo>
                    <a:pt x="22" y="1871"/>
                  </a:lnTo>
                  <a:lnTo>
                    <a:pt x="64" y="2380"/>
                  </a:lnTo>
                  <a:lnTo>
                    <a:pt x="149" y="2975"/>
                  </a:lnTo>
                  <a:lnTo>
                    <a:pt x="298" y="3634"/>
                  </a:lnTo>
                  <a:lnTo>
                    <a:pt x="468" y="4378"/>
                  </a:lnTo>
                  <a:lnTo>
                    <a:pt x="723" y="5185"/>
                  </a:lnTo>
                  <a:lnTo>
                    <a:pt x="1041" y="6056"/>
                  </a:lnTo>
                  <a:lnTo>
                    <a:pt x="1424" y="7033"/>
                  </a:lnTo>
                  <a:lnTo>
                    <a:pt x="1912" y="8074"/>
                  </a:lnTo>
                  <a:lnTo>
                    <a:pt x="2911" y="7586"/>
                  </a:lnTo>
                  <a:lnTo>
                    <a:pt x="2805" y="7395"/>
                  </a:lnTo>
                  <a:lnTo>
                    <a:pt x="2486" y="6863"/>
                  </a:lnTo>
                  <a:lnTo>
                    <a:pt x="2040" y="6035"/>
                  </a:lnTo>
                  <a:lnTo>
                    <a:pt x="1785" y="5546"/>
                  </a:lnTo>
                  <a:lnTo>
                    <a:pt x="1530" y="4994"/>
                  </a:lnTo>
                  <a:lnTo>
                    <a:pt x="1275" y="4420"/>
                  </a:lnTo>
                  <a:lnTo>
                    <a:pt x="1020" y="3804"/>
                  </a:lnTo>
                  <a:lnTo>
                    <a:pt x="786" y="3188"/>
                  </a:lnTo>
                  <a:lnTo>
                    <a:pt x="595" y="2529"/>
                  </a:lnTo>
                  <a:lnTo>
                    <a:pt x="425" y="1892"/>
                  </a:lnTo>
                  <a:lnTo>
                    <a:pt x="298" y="1254"/>
                  </a:lnTo>
                  <a:lnTo>
                    <a:pt x="255" y="936"/>
                  </a:lnTo>
                  <a:lnTo>
                    <a:pt x="213" y="617"/>
                  </a:lnTo>
                  <a:lnTo>
                    <a:pt x="213" y="29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2845675" y="-1007175"/>
              <a:ext cx="141325" cy="165225"/>
            </a:xfrm>
            <a:custGeom>
              <a:avLst/>
              <a:gdLst/>
              <a:ahLst/>
              <a:cxnLst/>
              <a:rect l="l" t="t" r="r" b="b"/>
              <a:pathLst>
                <a:path w="5653" h="6609" extrusionOk="0">
                  <a:moveTo>
                    <a:pt x="5652" y="1"/>
                  </a:moveTo>
                  <a:lnTo>
                    <a:pt x="5525" y="277"/>
                  </a:lnTo>
                  <a:lnTo>
                    <a:pt x="5376" y="553"/>
                  </a:lnTo>
                  <a:lnTo>
                    <a:pt x="5206" y="829"/>
                  </a:lnTo>
                  <a:lnTo>
                    <a:pt x="5036" y="1106"/>
                  </a:lnTo>
                  <a:lnTo>
                    <a:pt x="4654" y="1637"/>
                  </a:lnTo>
                  <a:lnTo>
                    <a:pt x="4229" y="2147"/>
                  </a:lnTo>
                  <a:lnTo>
                    <a:pt x="3782" y="2657"/>
                  </a:lnTo>
                  <a:lnTo>
                    <a:pt x="3294" y="3124"/>
                  </a:lnTo>
                  <a:lnTo>
                    <a:pt x="2826" y="3570"/>
                  </a:lnTo>
                  <a:lnTo>
                    <a:pt x="2338" y="3995"/>
                  </a:lnTo>
                  <a:lnTo>
                    <a:pt x="1892" y="4378"/>
                  </a:lnTo>
                  <a:lnTo>
                    <a:pt x="1445" y="4718"/>
                  </a:lnTo>
                  <a:lnTo>
                    <a:pt x="702" y="5270"/>
                  </a:lnTo>
                  <a:lnTo>
                    <a:pt x="192" y="5631"/>
                  </a:lnTo>
                  <a:lnTo>
                    <a:pt x="1" y="5759"/>
                  </a:lnTo>
                  <a:lnTo>
                    <a:pt x="702" y="6608"/>
                  </a:lnTo>
                  <a:lnTo>
                    <a:pt x="1573" y="5865"/>
                  </a:lnTo>
                  <a:lnTo>
                    <a:pt x="2338" y="5164"/>
                  </a:lnTo>
                  <a:lnTo>
                    <a:pt x="2996" y="4484"/>
                  </a:lnTo>
                  <a:lnTo>
                    <a:pt x="3549" y="3868"/>
                  </a:lnTo>
                  <a:lnTo>
                    <a:pt x="4037" y="3273"/>
                  </a:lnTo>
                  <a:lnTo>
                    <a:pt x="4441" y="2720"/>
                  </a:lnTo>
                  <a:lnTo>
                    <a:pt x="4760" y="2232"/>
                  </a:lnTo>
                  <a:lnTo>
                    <a:pt x="5015" y="1786"/>
                  </a:lnTo>
                  <a:lnTo>
                    <a:pt x="5227" y="1382"/>
                  </a:lnTo>
                  <a:lnTo>
                    <a:pt x="5376" y="1021"/>
                  </a:lnTo>
                  <a:lnTo>
                    <a:pt x="5482" y="723"/>
                  </a:lnTo>
                  <a:lnTo>
                    <a:pt x="5567" y="468"/>
                  </a:lnTo>
                  <a:lnTo>
                    <a:pt x="5610" y="277"/>
                  </a:lnTo>
                  <a:lnTo>
                    <a:pt x="5631" y="128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822825" y="-119572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76" y="553"/>
                  </a:lnTo>
                  <a:lnTo>
                    <a:pt x="5227" y="829"/>
                  </a:lnTo>
                  <a:lnTo>
                    <a:pt x="5036" y="1084"/>
                  </a:lnTo>
                  <a:lnTo>
                    <a:pt x="4653" y="1615"/>
                  </a:lnTo>
                  <a:lnTo>
                    <a:pt x="4228" y="2146"/>
                  </a:lnTo>
                  <a:lnTo>
                    <a:pt x="3782" y="2635"/>
                  </a:lnTo>
                  <a:lnTo>
                    <a:pt x="3315" y="3102"/>
                  </a:lnTo>
                  <a:lnTo>
                    <a:pt x="2826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45" y="4696"/>
                  </a:lnTo>
                  <a:lnTo>
                    <a:pt x="701" y="5248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4"/>
                  </a:lnTo>
                  <a:lnTo>
                    <a:pt x="2337" y="5142"/>
                  </a:lnTo>
                  <a:lnTo>
                    <a:pt x="2996" y="4483"/>
                  </a:lnTo>
                  <a:lnTo>
                    <a:pt x="3570" y="3846"/>
                  </a:lnTo>
                  <a:lnTo>
                    <a:pt x="4037" y="3272"/>
                  </a:lnTo>
                  <a:lnTo>
                    <a:pt x="4441" y="2720"/>
                  </a:lnTo>
                  <a:lnTo>
                    <a:pt x="4781" y="2231"/>
                  </a:lnTo>
                  <a:lnTo>
                    <a:pt x="5036" y="1764"/>
                  </a:lnTo>
                  <a:lnTo>
                    <a:pt x="5227" y="1360"/>
                  </a:lnTo>
                  <a:lnTo>
                    <a:pt x="5397" y="1020"/>
                  </a:lnTo>
                  <a:lnTo>
                    <a:pt x="5503" y="702"/>
                  </a:lnTo>
                  <a:lnTo>
                    <a:pt x="5567" y="447"/>
                  </a:lnTo>
                  <a:lnTo>
                    <a:pt x="5609" y="255"/>
                  </a:lnTo>
                  <a:lnTo>
                    <a:pt x="5630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2678350" y="-897750"/>
              <a:ext cx="917300" cy="589075"/>
            </a:xfrm>
            <a:custGeom>
              <a:avLst/>
              <a:gdLst/>
              <a:ahLst/>
              <a:cxnLst/>
              <a:rect l="l" t="t" r="r" b="b"/>
              <a:pathLst>
                <a:path w="36692" h="23563" extrusionOk="0">
                  <a:moveTo>
                    <a:pt x="26324" y="1"/>
                  </a:moveTo>
                  <a:lnTo>
                    <a:pt x="25665" y="22"/>
                  </a:lnTo>
                  <a:lnTo>
                    <a:pt x="24985" y="43"/>
                  </a:lnTo>
                  <a:lnTo>
                    <a:pt x="24327" y="107"/>
                  </a:lnTo>
                  <a:lnTo>
                    <a:pt x="23647" y="171"/>
                  </a:lnTo>
                  <a:lnTo>
                    <a:pt x="22988" y="256"/>
                  </a:lnTo>
                  <a:lnTo>
                    <a:pt x="22308" y="362"/>
                  </a:lnTo>
                  <a:lnTo>
                    <a:pt x="21650" y="489"/>
                  </a:lnTo>
                  <a:lnTo>
                    <a:pt x="20991" y="617"/>
                  </a:lnTo>
                  <a:lnTo>
                    <a:pt x="20333" y="765"/>
                  </a:lnTo>
                  <a:lnTo>
                    <a:pt x="19695" y="935"/>
                  </a:lnTo>
                  <a:lnTo>
                    <a:pt x="19037" y="1127"/>
                  </a:lnTo>
                  <a:lnTo>
                    <a:pt x="18399" y="1339"/>
                  </a:lnTo>
                  <a:lnTo>
                    <a:pt x="17762" y="1552"/>
                  </a:lnTo>
                  <a:lnTo>
                    <a:pt x="17124" y="1785"/>
                  </a:lnTo>
                  <a:lnTo>
                    <a:pt x="16508" y="2040"/>
                  </a:lnTo>
                  <a:lnTo>
                    <a:pt x="15892" y="2295"/>
                  </a:lnTo>
                  <a:lnTo>
                    <a:pt x="16083" y="1934"/>
                  </a:lnTo>
                  <a:lnTo>
                    <a:pt x="16253" y="1530"/>
                  </a:lnTo>
                  <a:lnTo>
                    <a:pt x="16360" y="1127"/>
                  </a:lnTo>
                  <a:lnTo>
                    <a:pt x="16423" y="702"/>
                  </a:lnTo>
                  <a:lnTo>
                    <a:pt x="16423" y="702"/>
                  </a:lnTo>
                  <a:lnTo>
                    <a:pt x="15722" y="1063"/>
                  </a:lnTo>
                  <a:lnTo>
                    <a:pt x="15000" y="1424"/>
                  </a:lnTo>
                  <a:lnTo>
                    <a:pt x="14299" y="1807"/>
                  </a:lnTo>
                  <a:lnTo>
                    <a:pt x="13598" y="2210"/>
                  </a:lnTo>
                  <a:lnTo>
                    <a:pt x="12918" y="2635"/>
                  </a:lnTo>
                  <a:lnTo>
                    <a:pt x="12238" y="3060"/>
                  </a:lnTo>
                  <a:lnTo>
                    <a:pt x="11579" y="3527"/>
                  </a:lnTo>
                  <a:lnTo>
                    <a:pt x="10921" y="3995"/>
                  </a:lnTo>
                  <a:lnTo>
                    <a:pt x="10283" y="4462"/>
                  </a:lnTo>
                  <a:lnTo>
                    <a:pt x="9667" y="4951"/>
                  </a:lnTo>
                  <a:lnTo>
                    <a:pt x="9051" y="5482"/>
                  </a:lnTo>
                  <a:lnTo>
                    <a:pt x="8435" y="5992"/>
                  </a:lnTo>
                  <a:lnTo>
                    <a:pt x="7840" y="6544"/>
                  </a:lnTo>
                  <a:lnTo>
                    <a:pt x="7266" y="7097"/>
                  </a:lnTo>
                  <a:lnTo>
                    <a:pt x="6693" y="7649"/>
                  </a:lnTo>
                  <a:lnTo>
                    <a:pt x="6140" y="8244"/>
                  </a:lnTo>
                  <a:lnTo>
                    <a:pt x="6225" y="7968"/>
                  </a:lnTo>
                  <a:lnTo>
                    <a:pt x="6289" y="7692"/>
                  </a:lnTo>
                  <a:lnTo>
                    <a:pt x="6331" y="7415"/>
                  </a:lnTo>
                  <a:lnTo>
                    <a:pt x="6353" y="7139"/>
                  </a:lnTo>
                  <a:lnTo>
                    <a:pt x="6353" y="6863"/>
                  </a:lnTo>
                  <a:lnTo>
                    <a:pt x="6310" y="6566"/>
                  </a:lnTo>
                  <a:lnTo>
                    <a:pt x="6268" y="6289"/>
                  </a:lnTo>
                  <a:lnTo>
                    <a:pt x="6183" y="6034"/>
                  </a:lnTo>
                  <a:lnTo>
                    <a:pt x="5694" y="6587"/>
                  </a:lnTo>
                  <a:lnTo>
                    <a:pt x="5227" y="7161"/>
                  </a:lnTo>
                  <a:lnTo>
                    <a:pt x="4781" y="7755"/>
                  </a:lnTo>
                  <a:lnTo>
                    <a:pt x="4377" y="8372"/>
                  </a:lnTo>
                  <a:lnTo>
                    <a:pt x="3973" y="8988"/>
                  </a:lnTo>
                  <a:lnTo>
                    <a:pt x="3591" y="9625"/>
                  </a:lnTo>
                  <a:lnTo>
                    <a:pt x="3230" y="10262"/>
                  </a:lnTo>
                  <a:lnTo>
                    <a:pt x="2911" y="10921"/>
                  </a:lnTo>
                  <a:lnTo>
                    <a:pt x="2592" y="11601"/>
                  </a:lnTo>
                  <a:lnTo>
                    <a:pt x="2295" y="12281"/>
                  </a:lnTo>
                  <a:lnTo>
                    <a:pt x="2040" y="12982"/>
                  </a:lnTo>
                  <a:lnTo>
                    <a:pt x="1806" y="13683"/>
                  </a:lnTo>
                  <a:lnTo>
                    <a:pt x="1594" y="14384"/>
                  </a:lnTo>
                  <a:lnTo>
                    <a:pt x="1402" y="15107"/>
                  </a:lnTo>
                  <a:lnTo>
                    <a:pt x="1254" y="15829"/>
                  </a:lnTo>
                  <a:lnTo>
                    <a:pt x="1105" y="16551"/>
                  </a:lnTo>
                  <a:lnTo>
                    <a:pt x="1041" y="16955"/>
                  </a:lnTo>
                  <a:lnTo>
                    <a:pt x="893" y="17571"/>
                  </a:lnTo>
                  <a:lnTo>
                    <a:pt x="510" y="19143"/>
                  </a:lnTo>
                  <a:lnTo>
                    <a:pt x="0" y="21204"/>
                  </a:lnTo>
                  <a:lnTo>
                    <a:pt x="489" y="21204"/>
                  </a:lnTo>
                  <a:lnTo>
                    <a:pt x="977" y="21247"/>
                  </a:lnTo>
                  <a:lnTo>
                    <a:pt x="1445" y="21289"/>
                  </a:lnTo>
                  <a:lnTo>
                    <a:pt x="1934" y="21353"/>
                  </a:lnTo>
                  <a:lnTo>
                    <a:pt x="2422" y="21438"/>
                  </a:lnTo>
                  <a:lnTo>
                    <a:pt x="2890" y="21544"/>
                  </a:lnTo>
                  <a:lnTo>
                    <a:pt x="3846" y="21778"/>
                  </a:lnTo>
                  <a:lnTo>
                    <a:pt x="4802" y="22054"/>
                  </a:lnTo>
                  <a:lnTo>
                    <a:pt x="5758" y="22330"/>
                  </a:lnTo>
                  <a:lnTo>
                    <a:pt x="6714" y="22606"/>
                  </a:lnTo>
                  <a:lnTo>
                    <a:pt x="7670" y="22861"/>
                  </a:lnTo>
                  <a:lnTo>
                    <a:pt x="8669" y="23095"/>
                  </a:lnTo>
                  <a:lnTo>
                    <a:pt x="9773" y="23308"/>
                  </a:lnTo>
                  <a:lnTo>
                    <a:pt x="10326" y="23393"/>
                  </a:lnTo>
                  <a:lnTo>
                    <a:pt x="10899" y="23477"/>
                  </a:lnTo>
                  <a:lnTo>
                    <a:pt x="11473" y="23520"/>
                  </a:lnTo>
                  <a:lnTo>
                    <a:pt x="12047" y="23562"/>
                  </a:lnTo>
                  <a:lnTo>
                    <a:pt x="12620" y="23562"/>
                  </a:lnTo>
                  <a:lnTo>
                    <a:pt x="13173" y="23520"/>
                  </a:lnTo>
                  <a:lnTo>
                    <a:pt x="13704" y="23456"/>
                  </a:lnTo>
                  <a:lnTo>
                    <a:pt x="14214" y="23350"/>
                  </a:lnTo>
                  <a:lnTo>
                    <a:pt x="14469" y="23286"/>
                  </a:lnTo>
                  <a:lnTo>
                    <a:pt x="14702" y="23201"/>
                  </a:lnTo>
                  <a:lnTo>
                    <a:pt x="14936" y="23116"/>
                  </a:lnTo>
                  <a:lnTo>
                    <a:pt x="15170" y="23010"/>
                  </a:lnTo>
                  <a:lnTo>
                    <a:pt x="15382" y="22883"/>
                  </a:lnTo>
                  <a:lnTo>
                    <a:pt x="15573" y="22755"/>
                  </a:lnTo>
                  <a:lnTo>
                    <a:pt x="15765" y="22606"/>
                  </a:lnTo>
                  <a:lnTo>
                    <a:pt x="15956" y="22436"/>
                  </a:lnTo>
                  <a:lnTo>
                    <a:pt x="15658" y="22203"/>
                  </a:lnTo>
                  <a:lnTo>
                    <a:pt x="15255" y="21884"/>
                  </a:lnTo>
                  <a:lnTo>
                    <a:pt x="14851" y="21544"/>
                  </a:lnTo>
                  <a:lnTo>
                    <a:pt x="14554" y="21310"/>
                  </a:lnTo>
                  <a:lnTo>
                    <a:pt x="15892" y="20992"/>
                  </a:lnTo>
                  <a:lnTo>
                    <a:pt x="17231" y="20609"/>
                  </a:lnTo>
                  <a:lnTo>
                    <a:pt x="17889" y="20418"/>
                  </a:lnTo>
                  <a:lnTo>
                    <a:pt x="18548" y="20184"/>
                  </a:lnTo>
                  <a:lnTo>
                    <a:pt x="19207" y="19972"/>
                  </a:lnTo>
                  <a:lnTo>
                    <a:pt x="19844" y="19717"/>
                  </a:lnTo>
                  <a:lnTo>
                    <a:pt x="20481" y="19462"/>
                  </a:lnTo>
                  <a:lnTo>
                    <a:pt x="21119" y="19186"/>
                  </a:lnTo>
                  <a:lnTo>
                    <a:pt x="21735" y="18888"/>
                  </a:lnTo>
                  <a:lnTo>
                    <a:pt x="22351" y="18570"/>
                  </a:lnTo>
                  <a:lnTo>
                    <a:pt x="22946" y="18230"/>
                  </a:lnTo>
                  <a:lnTo>
                    <a:pt x="23541" y="17890"/>
                  </a:lnTo>
                  <a:lnTo>
                    <a:pt x="24136" y="17507"/>
                  </a:lnTo>
                  <a:lnTo>
                    <a:pt x="24688" y="17125"/>
                  </a:lnTo>
                  <a:lnTo>
                    <a:pt x="24263" y="16955"/>
                  </a:lnTo>
                  <a:lnTo>
                    <a:pt x="23881" y="16806"/>
                  </a:lnTo>
                  <a:lnTo>
                    <a:pt x="23498" y="16594"/>
                  </a:lnTo>
                  <a:lnTo>
                    <a:pt x="23137" y="16339"/>
                  </a:lnTo>
                  <a:lnTo>
                    <a:pt x="23817" y="16105"/>
                  </a:lnTo>
                  <a:lnTo>
                    <a:pt x="24454" y="15850"/>
                  </a:lnTo>
                  <a:lnTo>
                    <a:pt x="25070" y="15553"/>
                  </a:lnTo>
                  <a:lnTo>
                    <a:pt x="25644" y="15255"/>
                  </a:lnTo>
                  <a:lnTo>
                    <a:pt x="26175" y="14937"/>
                  </a:lnTo>
                  <a:lnTo>
                    <a:pt x="26706" y="14597"/>
                  </a:lnTo>
                  <a:lnTo>
                    <a:pt x="27195" y="14257"/>
                  </a:lnTo>
                  <a:lnTo>
                    <a:pt x="27705" y="13896"/>
                  </a:lnTo>
                  <a:lnTo>
                    <a:pt x="28682" y="13131"/>
                  </a:lnTo>
                  <a:lnTo>
                    <a:pt x="29681" y="12323"/>
                  </a:lnTo>
                  <a:lnTo>
                    <a:pt x="30191" y="11920"/>
                  </a:lnTo>
                  <a:lnTo>
                    <a:pt x="30743" y="11516"/>
                  </a:lnTo>
                  <a:lnTo>
                    <a:pt x="31317" y="11112"/>
                  </a:lnTo>
                  <a:lnTo>
                    <a:pt x="31933" y="10709"/>
                  </a:lnTo>
                  <a:lnTo>
                    <a:pt x="31359" y="10369"/>
                  </a:lnTo>
                  <a:lnTo>
                    <a:pt x="31041" y="10199"/>
                  </a:lnTo>
                  <a:lnTo>
                    <a:pt x="30807" y="10071"/>
                  </a:lnTo>
                  <a:lnTo>
                    <a:pt x="30446" y="9880"/>
                  </a:lnTo>
                  <a:lnTo>
                    <a:pt x="30934" y="9498"/>
                  </a:lnTo>
                  <a:lnTo>
                    <a:pt x="31402" y="9073"/>
                  </a:lnTo>
                  <a:lnTo>
                    <a:pt x="31869" y="8648"/>
                  </a:lnTo>
                  <a:lnTo>
                    <a:pt x="32294" y="8202"/>
                  </a:lnTo>
                  <a:lnTo>
                    <a:pt x="32719" y="7755"/>
                  </a:lnTo>
                  <a:lnTo>
                    <a:pt x="33123" y="7288"/>
                  </a:lnTo>
                  <a:lnTo>
                    <a:pt x="33505" y="6799"/>
                  </a:lnTo>
                  <a:lnTo>
                    <a:pt x="33888" y="6311"/>
                  </a:lnTo>
                  <a:lnTo>
                    <a:pt x="34631" y="5312"/>
                  </a:lnTo>
                  <a:lnTo>
                    <a:pt x="35332" y="4271"/>
                  </a:lnTo>
                  <a:lnTo>
                    <a:pt x="36012" y="3230"/>
                  </a:lnTo>
                  <a:lnTo>
                    <a:pt x="36692" y="2168"/>
                  </a:lnTo>
                  <a:lnTo>
                    <a:pt x="36033" y="1913"/>
                  </a:lnTo>
                  <a:lnTo>
                    <a:pt x="35354" y="1679"/>
                  </a:lnTo>
                  <a:lnTo>
                    <a:pt x="34652" y="1467"/>
                  </a:lnTo>
                  <a:lnTo>
                    <a:pt x="33973" y="1297"/>
                  </a:lnTo>
                  <a:lnTo>
                    <a:pt x="33271" y="1148"/>
                  </a:lnTo>
                  <a:lnTo>
                    <a:pt x="32570" y="1020"/>
                  </a:lnTo>
                  <a:lnTo>
                    <a:pt x="31848" y="935"/>
                  </a:lnTo>
                  <a:lnTo>
                    <a:pt x="31147" y="872"/>
                  </a:lnTo>
                  <a:lnTo>
                    <a:pt x="30424" y="808"/>
                  </a:lnTo>
                  <a:lnTo>
                    <a:pt x="29001" y="808"/>
                  </a:lnTo>
                  <a:lnTo>
                    <a:pt x="28279" y="850"/>
                  </a:lnTo>
                  <a:lnTo>
                    <a:pt x="27577" y="914"/>
                  </a:lnTo>
                  <a:lnTo>
                    <a:pt x="26855" y="999"/>
                  </a:lnTo>
                  <a:lnTo>
                    <a:pt x="26154" y="1105"/>
                  </a:lnTo>
                  <a:lnTo>
                    <a:pt x="25453" y="1254"/>
                  </a:lnTo>
                  <a:lnTo>
                    <a:pt x="25453" y="1254"/>
                  </a:lnTo>
                  <a:lnTo>
                    <a:pt x="26324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2639575" y="-764950"/>
              <a:ext cx="734600" cy="364925"/>
            </a:xfrm>
            <a:custGeom>
              <a:avLst/>
              <a:gdLst/>
              <a:ahLst/>
              <a:cxnLst/>
              <a:rect l="l" t="t" r="r" b="b"/>
              <a:pathLst>
                <a:path w="29384" h="14597" extrusionOk="0">
                  <a:moveTo>
                    <a:pt x="27068" y="0"/>
                  </a:moveTo>
                  <a:lnTo>
                    <a:pt x="25920" y="43"/>
                  </a:lnTo>
                  <a:lnTo>
                    <a:pt x="24794" y="106"/>
                  </a:lnTo>
                  <a:lnTo>
                    <a:pt x="23689" y="213"/>
                  </a:lnTo>
                  <a:lnTo>
                    <a:pt x="22585" y="361"/>
                  </a:lnTo>
                  <a:lnTo>
                    <a:pt x="21501" y="531"/>
                  </a:lnTo>
                  <a:lnTo>
                    <a:pt x="20439" y="765"/>
                  </a:lnTo>
                  <a:lnTo>
                    <a:pt x="19398" y="999"/>
                  </a:lnTo>
                  <a:lnTo>
                    <a:pt x="18378" y="1275"/>
                  </a:lnTo>
                  <a:lnTo>
                    <a:pt x="17379" y="1572"/>
                  </a:lnTo>
                  <a:lnTo>
                    <a:pt x="16381" y="1912"/>
                  </a:lnTo>
                  <a:lnTo>
                    <a:pt x="15446" y="2252"/>
                  </a:lnTo>
                  <a:lnTo>
                    <a:pt x="14511" y="2635"/>
                  </a:lnTo>
                  <a:lnTo>
                    <a:pt x="13598" y="3017"/>
                  </a:lnTo>
                  <a:lnTo>
                    <a:pt x="12726" y="3421"/>
                  </a:lnTo>
                  <a:lnTo>
                    <a:pt x="11898" y="3824"/>
                  </a:lnTo>
                  <a:lnTo>
                    <a:pt x="11091" y="4271"/>
                  </a:lnTo>
                  <a:lnTo>
                    <a:pt x="10326" y="4695"/>
                  </a:lnTo>
                  <a:lnTo>
                    <a:pt x="9582" y="5142"/>
                  </a:lnTo>
                  <a:lnTo>
                    <a:pt x="8881" y="5588"/>
                  </a:lnTo>
                  <a:lnTo>
                    <a:pt x="8222" y="6055"/>
                  </a:lnTo>
                  <a:lnTo>
                    <a:pt x="7585" y="6501"/>
                  </a:lnTo>
                  <a:lnTo>
                    <a:pt x="7011" y="6948"/>
                  </a:lnTo>
                  <a:lnTo>
                    <a:pt x="6480" y="7415"/>
                  </a:lnTo>
                  <a:lnTo>
                    <a:pt x="5970" y="7840"/>
                  </a:lnTo>
                  <a:lnTo>
                    <a:pt x="5524" y="8286"/>
                  </a:lnTo>
                  <a:lnTo>
                    <a:pt x="5120" y="8711"/>
                  </a:lnTo>
                  <a:lnTo>
                    <a:pt x="4780" y="9115"/>
                  </a:lnTo>
                  <a:lnTo>
                    <a:pt x="4462" y="9518"/>
                  </a:lnTo>
                  <a:lnTo>
                    <a:pt x="4207" y="9901"/>
                  </a:lnTo>
                  <a:lnTo>
                    <a:pt x="4016" y="10262"/>
                  </a:lnTo>
                  <a:lnTo>
                    <a:pt x="3676" y="10942"/>
                  </a:lnTo>
                  <a:lnTo>
                    <a:pt x="3315" y="11537"/>
                  </a:lnTo>
                  <a:lnTo>
                    <a:pt x="2975" y="12068"/>
                  </a:lnTo>
                  <a:lnTo>
                    <a:pt x="2613" y="12535"/>
                  </a:lnTo>
                  <a:lnTo>
                    <a:pt x="2273" y="12939"/>
                  </a:lnTo>
                  <a:lnTo>
                    <a:pt x="1934" y="13279"/>
                  </a:lnTo>
                  <a:lnTo>
                    <a:pt x="1615" y="13598"/>
                  </a:lnTo>
                  <a:lnTo>
                    <a:pt x="1317" y="13831"/>
                  </a:lnTo>
                  <a:lnTo>
                    <a:pt x="1041" y="14044"/>
                  </a:lnTo>
                  <a:lnTo>
                    <a:pt x="786" y="14214"/>
                  </a:lnTo>
                  <a:lnTo>
                    <a:pt x="553" y="14341"/>
                  </a:lnTo>
                  <a:lnTo>
                    <a:pt x="361" y="14447"/>
                  </a:lnTo>
                  <a:lnTo>
                    <a:pt x="85" y="14575"/>
                  </a:lnTo>
                  <a:lnTo>
                    <a:pt x="0" y="14596"/>
                  </a:lnTo>
                  <a:lnTo>
                    <a:pt x="106" y="14575"/>
                  </a:lnTo>
                  <a:lnTo>
                    <a:pt x="425" y="14490"/>
                  </a:lnTo>
                  <a:lnTo>
                    <a:pt x="659" y="14405"/>
                  </a:lnTo>
                  <a:lnTo>
                    <a:pt x="914" y="14299"/>
                  </a:lnTo>
                  <a:lnTo>
                    <a:pt x="1211" y="14150"/>
                  </a:lnTo>
                  <a:lnTo>
                    <a:pt x="1551" y="13980"/>
                  </a:lnTo>
                  <a:lnTo>
                    <a:pt x="1934" y="13746"/>
                  </a:lnTo>
                  <a:lnTo>
                    <a:pt x="2316" y="13491"/>
                  </a:lnTo>
                  <a:lnTo>
                    <a:pt x="2741" y="13151"/>
                  </a:lnTo>
                  <a:lnTo>
                    <a:pt x="3187" y="12769"/>
                  </a:lnTo>
                  <a:lnTo>
                    <a:pt x="3633" y="12323"/>
                  </a:lnTo>
                  <a:lnTo>
                    <a:pt x="4101" y="11813"/>
                  </a:lnTo>
                  <a:lnTo>
                    <a:pt x="4589" y="11239"/>
                  </a:lnTo>
                  <a:lnTo>
                    <a:pt x="5057" y="10581"/>
                  </a:lnTo>
                  <a:lnTo>
                    <a:pt x="5375" y="10156"/>
                  </a:lnTo>
                  <a:lnTo>
                    <a:pt x="5694" y="9752"/>
                  </a:lnTo>
                  <a:lnTo>
                    <a:pt x="6034" y="9348"/>
                  </a:lnTo>
                  <a:lnTo>
                    <a:pt x="6395" y="8966"/>
                  </a:lnTo>
                  <a:lnTo>
                    <a:pt x="6756" y="8584"/>
                  </a:lnTo>
                  <a:lnTo>
                    <a:pt x="7139" y="8222"/>
                  </a:lnTo>
                  <a:lnTo>
                    <a:pt x="7521" y="7861"/>
                  </a:lnTo>
                  <a:lnTo>
                    <a:pt x="7946" y="7521"/>
                  </a:lnTo>
                  <a:lnTo>
                    <a:pt x="8350" y="7181"/>
                  </a:lnTo>
                  <a:lnTo>
                    <a:pt x="8775" y="6863"/>
                  </a:lnTo>
                  <a:lnTo>
                    <a:pt x="9221" y="6544"/>
                  </a:lnTo>
                  <a:lnTo>
                    <a:pt x="9667" y="6246"/>
                  </a:lnTo>
                  <a:lnTo>
                    <a:pt x="10602" y="5652"/>
                  </a:lnTo>
                  <a:lnTo>
                    <a:pt x="11558" y="5099"/>
                  </a:lnTo>
                  <a:lnTo>
                    <a:pt x="12535" y="4589"/>
                  </a:lnTo>
                  <a:lnTo>
                    <a:pt x="13513" y="4122"/>
                  </a:lnTo>
                  <a:lnTo>
                    <a:pt x="14532" y="3676"/>
                  </a:lnTo>
                  <a:lnTo>
                    <a:pt x="15552" y="3272"/>
                  </a:lnTo>
                  <a:lnTo>
                    <a:pt x="16572" y="2890"/>
                  </a:lnTo>
                  <a:lnTo>
                    <a:pt x="17592" y="2528"/>
                  </a:lnTo>
                  <a:lnTo>
                    <a:pt x="18612" y="2210"/>
                  </a:lnTo>
                  <a:lnTo>
                    <a:pt x="19610" y="1933"/>
                  </a:lnTo>
                  <a:lnTo>
                    <a:pt x="20588" y="1657"/>
                  </a:lnTo>
                  <a:lnTo>
                    <a:pt x="21544" y="1424"/>
                  </a:lnTo>
                  <a:lnTo>
                    <a:pt x="22478" y="1211"/>
                  </a:lnTo>
                  <a:lnTo>
                    <a:pt x="23371" y="1020"/>
                  </a:lnTo>
                  <a:lnTo>
                    <a:pt x="25028" y="701"/>
                  </a:lnTo>
                  <a:lnTo>
                    <a:pt x="26473" y="446"/>
                  </a:lnTo>
                  <a:lnTo>
                    <a:pt x="27684" y="276"/>
                  </a:lnTo>
                  <a:lnTo>
                    <a:pt x="28597" y="170"/>
                  </a:lnTo>
                  <a:lnTo>
                    <a:pt x="29383" y="85"/>
                  </a:lnTo>
                  <a:lnTo>
                    <a:pt x="28215" y="21"/>
                  </a:lnTo>
                  <a:lnTo>
                    <a:pt x="270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496175" y="-548775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3"/>
                  </a:lnTo>
                  <a:lnTo>
                    <a:pt x="1084" y="1402"/>
                  </a:lnTo>
                  <a:lnTo>
                    <a:pt x="2083" y="1700"/>
                  </a:lnTo>
                  <a:lnTo>
                    <a:pt x="2996" y="1912"/>
                  </a:lnTo>
                  <a:lnTo>
                    <a:pt x="3846" y="2082"/>
                  </a:lnTo>
                  <a:lnTo>
                    <a:pt x="4590" y="2189"/>
                  </a:lnTo>
                  <a:lnTo>
                    <a:pt x="5248" y="2252"/>
                  </a:lnTo>
                  <a:lnTo>
                    <a:pt x="5843" y="2274"/>
                  </a:lnTo>
                  <a:lnTo>
                    <a:pt x="6374" y="2252"/>
                  </a:lnTo>
                  <a:lnTo>
                    <a:pt x="6821" y="2231"/>
                  </a:lnTo>
                  <a:lnTo>
                    <a:pt x="7203" y="2167"/>
                  </a:lnTo>
                  <a:lnTo>
                    <a:pt x="7522" y="2104"/>
                  </a:lnTo>
                  <a:lnTo>
                    <a:pt x="7777" y="2040"/>
                  </a:lnTo>
                  <a:lnTo>
                    <a:pt x="7968" y="1976"/>
                  </a:lnTo>
                  <a:lnTo>
                    <a:pt x="8095" y="1934"/>
                  </a:lnTo>
                  <a:lnTo>
                    <a:pt x="8202" y="1870"/>
                  </a:lnTo>
                  <a:lnTo>
                    <a:pt x="7904" y="1912"/>
                  </a:lnTo>
                  <a:lnTo>
                    <a:pt x="7607" y="1934"/>
                  </a:lnTo>
                  <a:lnTo>
                    <a:pt x="7288" y="1934"/>
                  </a:lnTo>
                  <a:lnTo>
                    <a:pt x="6969" y="1912"/>
                  </a:lnTo>
                  <a:lnTo>
                    <a:pt x="6311" y="1870"/>
                  </a:lnTo>
                  <a:lnTo>
                    <a:pt x="5652" y="1764"/>
                  </a:lnTo>
                  <a:lnTo>
                    <a:pt x="4993" y="1636"/>
                  </a:lnTo>
                  <a:lnTo>
                    <a:pt x="4335" y="1466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893"/>
                  </a:lnTo>
                  <a:lnTo>
                    <a:pt x="2019" y="701"/>
                  </a:lnTo>
                  <a:lnTo>
                    <a:pt x="1148" y="340"/>
                  </a:lnTo>
                  <a:lnTo>
                    <a:pt x="574" y="8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476525" y="-754325"/>
              <a:ext cx="106250" cy="184850"/>
            </a:xfrm>
            <a:custGeom>
              <a:avLst/>
              <a:gdLst/>
              <a:ahLst/>
              <a:cxnLst/>
              <a:rect l="l" t="t" r="r" b="b"/>
              <a:pathLst>
                <a:path w="4250" h="7394" extrusionOk="0">
                  <a:moveTo>
                    <a:pt x="4250" y="0"/>
                  </a:moveTo>
                  <a:lnTo>
                    <a:pt x="4144" y="43"/>
                  </a:lnTo>
                  <a:lnTo>
                    <a:pt x="4016" y="128"/>
                  </a:lnTo>
                  <a:lnTo>
                    <a:pt x="3846" y="234"/>
                  </a:lnTo>
                  <a:lnTo>
                    <a:pt x="3655" y="404"/>
                  </a:lnTo>
                  <a:lnTo>
                    <a:pt x="3421" y="616"/>
                  </a:lnTo>
                  <a:lnTo>
                    <a:pt x="3145" y="892"/>
                  </a:lnTo>
                  <a:lnTo>
                    <a:pt x="2848" y="1232"/>
                  </a:lnTo>
                  <a:lnTo>
                    <a:pt x="2529" y="1657"/>
                  </a:lnTo>
                  <a:lnTo>
                    <a:pt x="2189" y="2146"/>
                  </a:lnTo>
                  <a:lnTo>
                    <a:pt x="1849" y="2720"/>
                  </a:lnTo>
                  <a:lnTo>
                    <a:pt x="1488" y="3378"/>
                  </a:lnTo>
                  <a:lnTo>
                    <a:pt x="1105" y="4143"/>
                  </a:lnTo>
                  <a:lnTo>
                    <a:pt x="744" y="5014"/>
                  </a:lnTo>
                  <a:lnTo>
                    <a:pt x="362" y="5991"/>
                  </a:lnTo>
                  <a:lnTo>
                    <a:pt x="1" y="7075"/>
                  </a:lnTo>
                  <a:lnTo>
                    <a:pt x="1084" y="7394"/>
                  </a:lnTo>
                  <a:lnTo>
                    <a:pt x="1127" y="7181"/>
                  </a:lnTo>
                  <a:lnTo>
                    <a:pt x="1254" y="6565"/>
                  </a:lnTo>
                  <a:lnTo>
                    <a:pt x="1488" y="5673"/>
                  </a:lnTo>
                  <a:lnTo>
                    <a:pt x="1637" y="5120"/>
                  </a:lnTo>
                  <a:lnTo>
                    <a:pt x="1828" y="4568"/>
                  </a:lnTo>
                  <a:lnTo>
                    <a:pt x="2019" y="3952"/>
                  </a:lnTo>
                  <a:lnTo>
                    <a:pt x="2253" y="3336"/>
                  </a:lnTo>
                  <a:lnTo>
                    <a:pt x="2529" y="2720"/>
                  </a:lnTo>
                  <a:lnTo>
                    <a:pt x="2805" y="2125"/>
                  </a:lnTo>
                  <a:lnTo>
                    <a:pt x="3124" y="1530"/>
                  </a:lnTo>
                  <a:lnTo>
                    <a:pt x="3464" y="977"/>
                  </a:lnTo>
                  <a:lnTo>
                    <a:pt x="3655" y="701"/>
                  </a:lnTo>
                  <a:lnTo>
                    <a:pt x="3846" y="467"/>
                  </a:lnTo>
                  <a:lnTo>
                    <a:pt x="4037" y="212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2328325" y="-814900"/>
              <a:ext cx="150875" cy="155675"/>
            </a:xfrm>
            <a:custGeom>
              <a:avLst/>
              <a:gdLst/>
              <a:ahLst/>
              <a:cxnLst/>
              <a:rect l="l" t="t" r="r" b="b"/>
              <a:pathLst>
                <a:path w="6035" h="6227" extrusionOk="0">
                  <a:moveTo>
                    <a:pt x="6034" y="1"/>
                  </a:moveTo>
                  <a:lnTo>
                    <a:pt x="5928" y="22"/>
                  </a:lnTo>
                  <a:lnTo>
                    <a:pt x="5779" y="65"/>
                  </a:lnTo>
                  <a:lnTo>
                    <a:pt x="5588" y="128"/>
                  </a:lnTo>
                  <a:lnTo>
                    <a:pt x="5354" y="235"/>
                  </a:lnTo>
                  <a:lnTo>
                    <a:pt x="5057" y="362"/>
                  </a:lnTo>
                  <a:lnTo>
                    <a:pt x="4717" y="553"/>
                  </a:lnTo>
                  <a:lnTo>
                    <a:pt x="4334" y="808"/>
                  </a:lnTo>
                  <a:lnTo>
                    <a:pt x="3931" y="1106"/>
                  </a:lnTo>
                  <a:lnTo>
                    <a:pt x="3463" y="1488"/>
                  </a:lnTo>
                  <a:lnTo>
                    <a:pt x="2953" y="1956"/>
                  </a:lnTo>
                  <a:lnTo>
                    <a:pt x="2422" y="2487"/>
                  </a:lnTo>
                  <a:lnTo>
                    <a:pt x="1870" y="3103"/>
                  </a:lnTo>
                  <a:lnTo>
                    <a:pt x="1275" y="3847"/>
                  </a:lnTo>
                  <a:lnTo>
                    <a:pt x="638" y="4675"/>
                  </a:lnTo>
                  <a:lnTo>
                    <a:pt x="0" y="5610"/>
                  </a:lnTo>
                  <a:lnTo>
                    <a:pt x="935" y="6226"/>
                  </a:lnTo>
                  <a:lnTo>
                    <a:pt x="1041" y="6035"/>
                  </a:lnTo>
                  <a:lnTo>
                    <a:pt x="1339" y="5482"/>
                  </a:lnTo>
                  <a:lnTo>
                    <a:pt x="1806" y="4675"/>
                  </a:lnTo>
                  <a:lnTo>
                    <a:pt x="2104" y="4208"/>
                  </a:lnTo>
                  <a:lnTo>
                    <a:pt x="2444" y="3698"/>
                  </a:lnTo>
                  <a:lnTo>
                    <a:pt x="2805" y="3188"/>
                  </a:lnTo>
                  <a:lnTo>
                    <a:pt x="3187" y="2657"/>
                  </a:lnTo>
                  <a:lnTo>
                    <a:pt x="3612" y="2147"/>
                  </a:lnTo>
                  <a:lnTo>
                    <a:pt x="4058" y="1637"/>
                  </a:lnTo>
                  <a:lnTo>
                    <a:pt x="4526" y="1148"/>
                  </a:lnTo>
                  <a:lnTo>
                    <a:pt x="5014" y="723"/>
                  </a:lnTo>
                  <a:lnTo>
                    <a:pt x="5269" y="511"/>
                  </a:lnTo>
                  <a:lnTo>
                    <a:pt x="5524" y="320"/>
                  </a:lnTo>
                  <a:lnTo>
                    <a:pt x="5779" y="150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2376675" y="-65075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2"/>
                  </a:lnTo>
                  <a:lnTo>
                    <a:pt x="1084" y="1423"/>
                  </a:lnTo>
                  <a:lnTo>
                    <a:pt x="2104" y="1721"/>
                  </a:lnTo>
                  <a:lnTo>
                    <a:pt x="3018" y="1933"/>
                  </a:lnTo>
                  <a:lnTo>
                    <a:pt x="3846" y="2082"/>
                  </a:lnTo>
                  <a:lnTo>
                    <a:pt x="4590" y="2188"/>
                  </a:lnTo>
                  <a:lnTo>
                    <a:pt x="5249" y="2252"/>
                  </a:lnTo>
                  <a:lnTo>
                    <a:pt x="5844" y="2273"/>
                  </a:lnTo>
                  <a:lnTo>
                    <a:pt x="6375" y="2273"/>
                  </a:lnTo>
                  <a:lnTo>
                    <a:pt x="6821" y="2231"/>
                  </a:lnTo>
                  <a:lnTo>
                    <a:pt x="7203" y="2188"/>
                  </a:lnTo>
                  <a:lnTo>
                    <a:pt x="7522" y="2125"/>
                  </a:lnTo>
                  <a:lnTo>
                    <a:pt x="7777" y="2061"/>
                  </a:lnTo>
                  <a:lnTo>
                    <a:pt x="7968" y="1997"/>
                  </a:lnTo>
                  <a:lnTo>
                    <a:pt x="8096" y="1933"/>
                  </a:lnTo>
                  <a:lnTo>
                    <a:pt x="8202" y="1891"/>
                  </a:lnTo>
                  <a:lnTo>
                    <a:pt x="7904" y="1912"/>
                  </a:lnTo>
                  <a:lnTo>
                    <a:pt x="7607" y="1933"/>
                  </a:lnTo>
                  <a:lnTo>
                    <a:pt x="7288" y="1955"/>
                  </a:lnTo>
                  <a:lnTo>
                    <a:pt x="6970" y="1933"/>
                  </a:lnTo>
                  <a:lnTo>
                    <a:pt x="6311" y="1870"/>
                  </a:lnTo>
                  <a:lnTo>
                    <a:pt x="5652" y="1785"/>
                  </a:lnTo>
                  <a:lnTo>
                    <a:pt x="4994" y="1657"/>
                  </a:lnTo>
                  <a:lnTo>
                    <a:pt x="4335" y="1487"/>
                  </a:lnTo>
                  <a:lnTo>
                    <a:pt x="3698" y="1296"/>
                  </a:lnTo>
                  <a:lnTo>
                    <a:pt x="3103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5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2202975" y="-72830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0" y="1062"/>
                  </a:lnTo>
                  <a:lnTo>
                    <a:pt x="1084" y="1424"/>
                  </a:lnTo>
                  <a:lnTo>
                    <a:pt x="2104" y="1700"/>
                  </a:lnTo>
                  <a:lnTo>
                    <a:pt x="3017" y="1933"/>
                  </a:lnTo>
                  <a:lnTo>
                    <a:pt x="3846" y="2082"/>
                  </a:lnTo>
                  <a:lnTo>
                    <a:pt x="4589" y="2188"/>
                  </a:lnTo>
                  <a:lnTo>
                    <a:pt x="5248" y="2252"/>
                  </a:lnTo>
                  <a:lnTo>
                    <a:pt x="5843" y="2273"/>
                  </a:lnTo>
                  <a:lnTo>
                    <a:pt x="6374" y="2273"/>
                  </a:lnTo>
                  <a:lnTo>
                    <a:pt x="6820" y="2231"/>
                  </a:lnTo>
                  <a:lnTo>
                    <a:pt x="7203" y="2188"/>
                  </a:lnTo>
                  <a:lnTo>
                    <a:pt x="7521" y="2125"/>
                  </a:lnTo>
                  <a:lnTo>
                    <a:pt x="7776" y="2061"/>
                  </a:lnTo>
                  <a:lnTo>
                    <a:pt x="7968" y="1997"/>
                  </a:lnTo>
                  <a:lnTo>
                    <a:pt x="8095" y="1933"/>
                  </a:lnTo>
                  <a:lnTo>
                    <a:pt x="8201" y="1891"/>
                  </a:lnTo>
                  <a:lnTo>
                    <a:pt x="7904" y="1912"/>
                  </a:lnTo>
                  <a:lnTo>
                    <a:pt x="7606" y="1933"/>
                  </a:lnTo>
                  <a:lnTo>
                    <a:pt x="6969" y="1933"/>
                  </a:lnTo>
                  <a:lnTo>
                    <a:pt x="6310" y="1870"/>
                  </a:lnTo>
                  <a:lnTo>
                    <a:pt x="5652" y="1785"/>
                  </a:lnTo>
                  <a:lnTo>
                    <a:pt x="4993" y="1636"/>
                  </a:lnTo>
                  <a:lnTo>
                    <a:pt x="4335" y="1487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4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930125" y="-599250"/>
              <a:ext cx="348450" cy="301200"/>
            </a:xfrm>
            <a:custGeom>
              <a:avLst/>
              <a:gdLst/>
              <a:ahLst/>
              <a:cxnLst/>
              <a:rect l="l" t="t" r="r" b="b"/>
              <a:pathLst>
                <a:path w="13938" h="12048" extrusionOk="0">
                  <a:moveTo>
                    <a:pt x="4165" y="1"/>
                  </a:moveTo>
                  <a:lnTo>
                    <a:pt x="3867" y="22"/>
                  </a:lnTo>
                  <a:lnTo>
                    <a:pt x="3570" y="43"/>
                  </a:lnTo>
                  <a:lnTo>
                    <a:pt x="3272" y="86"/>
                  </a:lnTo>
                  <a:lnTo>
                    <a:pt x="2996" y="150"/>
                  </a:lnTo>
                  <a:lnTo>
                    <a:pt x="2720" y="213"/>
                  </a:lnTo>
                  <a:lnTo>
                    <a:pt x="2465" y="298"/>
                  </a:lnTo>
                  <a:lnTo>
                    <a:pt x="2210" y="405"/>
                  </a:lnTo>
                  <a:lnTo>
                    <a:pt x="1955" y="511"/>
                  </a:lnTo>
                  <a:lnTo>
                    <a:pt x="1722" y="638"/>
                  </a:lnTo>
                  <a:lnTo>
                    <a:pt x="1509" y="787"/>
                  </a:lnTo>
                  <a:lnTo>
                    <a:pt x="1297" y="936"/>
                  </a:lnTo>
                  <a:lnTo>
                    <a:pt x="1105" y="1106"/>
                  </a:lnTo>
                  <a:lnTo>
                    <a:pt x="914" y="1297"/>
                  </a:lnTo>
                  <a:lnTo>
                    <a:pt x="744" y="1488"/>
                  </a:lnTo>
                  <a:lnTo>
                    <a:pt x="595" y="1701"/>
                  </a:lnTo>
                  <a:lnTo>
                    <a:pt x="468" y="1913"/>
                  </a:lnTo>
                  <a:lnTo>
                    <a:pt x="341" y="2147"/>
                  </a:lnTo>
                  <a:lnTo>
                    <a:pt x="234" y="2380"/>
                  </a:lnTo>
                  <a:lnTo>
                    <a:pt x="149" y="2614"/>
                  </a:lnTo>
                  <a:lnTo>
                    <a:pt x="86" y="2869"/>
                  </a:lnTo>
                  <a:lnTo>
                    <a:pt x="43" y="3124"/>
                  </a:lnTo>
                  <a:lnTo>
                    <a:pt x="1" y="3400"/>
                  </a:lnTo>
                  <a:lnTo>
                    <a:pt x="1" y="3655"/>
                  </a:lnTo>
                  <a:lnTo>
                    <a:pt x="1" y="3931"/>
                  </a:lnTo>
                  <a:lnTo>
                    <a:pt x="22" y="4208"/>
                  </a:lnTo>
                  <a:lnTo>
                    <a:pt x="43" y="4484"/>
                  </a:lnTo>
                  <a:lnTo>
                    <a:pt x="86" y="4760"/>
                  </a:lnTo>
                  <a:lnTo>
                    <a:pt x="171" y="5057"/>
                  </a:lnTo>
                  <a:lnTo>
                    <a:pt x="234" y="5334"/>
                  </a:lnTo>
                  <a:lnTo>
                    <a:pt x="341" y="5631"/>
                  </a:lnTo>
                  <a:lnTo>
                    <a:pt x="447" y="5907"/>
                  </a:lnTo>
                  <a:lnTo>
                    <a:pt x="574" y="6205"/>
                  </a:lnTo>
                  <a:lnTo>
                    <a:pt x="723" y="6481"/>
                  </a:lnTo>
                  <a:lnTo>
                    <a:pt x="872" y="6778"/>
                  </a:lnTo>
                  <a:lnTo>
                    <a:pt x="1042" y="7055"/>
                  </a:lnTo>
                  <a:lnTo>
                    <a:pt x="1233" y="7352"/>
                  </a:lnTo>
                  <a:lnTo>
                    <a:pt x="1424" y="7628"/>
                  </a:lnTo>
                  <a:lnTo>
                    <a:pt x="1870" y="8181"/>
                  </a:lnTo>
                  <a:lnTo>
                    <a:pt x="2359" y="8733"/>
                  </a:lnTo>
                  <a:lnTo>
                    <a:pt x="2614" y="8988"/>
                  </a:lnTo>
                  <a:lnTo>
                    <a:pt x="2890" y="9243"/>
                  </a:lnTo>
                  <a:lnTo>
                    <a:pt x="3187" y="9498"/>
                  </a:lnTo>
                  <a:lnTo>
                    <a:pt x="3485" y="9732"/>
                  </a:lnTo>
                  <a:lnTo>
                    <a:pt x="3804" y="9965"/>
                  </a:lnTo>
                  <a:lnTo>
                    <a:pt x="4122" y="10199"/>
                  </a:lnTo>
                  <a:lnTo>
                    <a:pt x="4441" y="10411"/>
                  </a:lnTo>
                  <a:lnTo>
                    <a:pt x="4781" y="10624"/>
                  </a:lnTo>
                  <a:lnTo>
                    <a:pt x="5121" y="10815"/>
                  </a:lnTo>
                  <a:lnTo>
                    <a:pt x="5461" y="10985"/>
                  </a:lnTo>
                  <a:lnTo>
                    <a:pt x="5801" y="11155"/>
                  </a:lnTo>
                  <a:lnTo>
                    <a:pt x="6141" y="11304"/>
                  </a:lnTo>
                  <a:lnTo>
                    <a:pt x="6821" y="11559"/>
                  </a:lnTo>
                  <a:lnTo>
                    <a:pt x="7500" y="11771"/>
                  </a:lnTo>
                  <a:lnTo>
                    <a:pt x="7840" y="11835"/>
                  </a:lnTo>
                  <a:lnTo>
                    <a:pt x="8159" y="11920"/>
                  </a:lnTo>
                  <a:lnTo>
                    <a:pt x="8499" y="11962"/>
                  </a:lnTo>
                  <a:lnTo>
                    <a:pt x="8818" y="12005"/>
                  </a:lnTo>
                  <a:lnTo>
                    <a:pt x="9136" y="12026"/>
                  </a:lnTo>
                  <a:lnTo>
                    <a:pt x="9455" y="12047"/>
                  </a:lnTo>
                  <a:lnTo>
                    <a:pt x="9752" y="12047"/>
                  </a:lnTo>
                  <a:lnTo>
                    <a:pt x="10071" y="12026"/>
                  </a:lnTo>
                  <a:lnTo>
                    <a:pt x="10369" y="12005"/>
                  </a:lnTo>
                  <a:lnTo>
                    <a:pt x="10645" y="11941"/>
                  </a:lnTo>
                  <a:lnTo>
                    <a:pt x="10921" y="11899"/>
                  </a:lnTo>
                  <a:lnTo>
                    <a:pt x="11197" y="11814"/>
                  </a:lnTo>
                  <a:lnTo>
                    <a:pt x="11473" y="11750"/>
                  </a:lnTo>
                  <a:lnTo>
                    <a:pt x="11728" y="11644"/>
                  </a:lnTo>
                  <a:lnTo>
                    <a:pt x="11962" y="11537"/>
                  </a:lnTo>
                  <a:lnTo>
                    <a:pt x="12196" y="11410"/>
                  </a:lnTo>
                  <a:lnTo>
                    <a:pt x="12408" y="11261"/>
                  </a:lnTo>
                  <a:lnTo>
                    <a:pt x="12621" y="11113"/>
                  </a:lnTo>
                  <a:lnTo>
                    <a:pt x="12812" y="10943"/>
                  </a:lnTo>
                  <a:lnTo>
                    <a:pt x="13003" y="10751"/>
                  </a:lnTo>
                  <a:lnTo>
                    <a:pt x="13173" y="10560"/>
                  </a:lnTo>
                  <a:lnTo>
                    <a:pt x="13322" y="10348"/>
                  </a:lnTo>
                  <a:lnTo>
                    <a:pt x="13471" y="10135"/>
                  </a:lnTo>
                  <a:lnTo>
                    <a:pt x="13577" y="9902"/>
                  </a:lnTo>
                  <a:lnTo>
                    <a:pt x="13683" y="9668"/>
                  </a:lnTo>
                  <a:lnTo>
                    <a:pt x="13768" y="9434"/>
                  </a:lnTo>
                  <a:lnTo>
                    <a:pt x="13832" y="9179"/>
                  </a:lnTo>
                  <a:lnTo>
                    <a:pt x="13895" y="8924"/>
                  </a:lnTo>
                  <a:lnTo>
                    <a:pt x="13917" y="8648"/>
                  </a:lnTo>
                  <a:lnTo>
                    <a:pt x="13938" y="8393"/>
                  </a:lnTo>
                  <a:lnTo>
                    <a:pt x="13938" y="8117"/>
                  </a:lnTo>
                  <a:lnTo>
                    <a:pt x="13917" y="7841"/>
                  </a:lnTo>
                  <a:lnTo>
                    <a:pt x="13874" y="7564"/>
                  </a:lnTo>
                  <a:lnTo>
                    <a:pt x="13832" y="7288"/>
                  </a:lnTo>
                  <a:lnTo>
                    <a:pt x="13768" y="6991"/>
                  </a:lnTo>
                  <a:lnTo>
                    <a:pt x="13683" y="6715"/>
                  </a:lnTo>
                  <a:lnTo>
                    <a:pt x="13577" y="6417"/>
                  </a:lnTo>
                  <a:lnTo>
                    <a:pt x="13471" y="6141"/>
                  </a:lnTo>
                  <a:lnTo>
                    <a:pt x="13343" y="5844"/>
                  </a:lnTo>
                  <a:lnTo>
                    <a:pt x="13194" y="5546"/>
                  </a:lnTo>
                  <a:lnTo>
                    <a:pt x="13046" y="5270"/>
                  </a:lnTo>
                  <a:lnTo>
                    <a:pt x="12876" y="4972"/>
                  </a:lnTo>
                  <a:lnTo>
                    <a:pt x="12684" y="4696"/>
                  </a:lnTo>
                  <a:lnTo>
                    <a:pt x="12493" y="4420"/>
                  </a:lnTo>
                  <a:lnTo>
                    <a:pt x="12068" y="3868"/>
                  </a:lnTo>
                  <a:lnTo>
                    <a:pt x="11580" y="3315"/>
                  </a:lnTo>
                  <a:lnTo>
                    <a:pt x="11303" y="3060"/>
                  </a:lnTo>
                  <a:lnTo>
                    <a:pt x="11027" y="2805"/>
                  </a:lnTo>
                  <a:lnTo>
                    <a:pt x="10751" y="2550"/>
                  </a:lnTo>
                  <a:lnTo>
                    <a:pt x="10432" y="2317"/>
                  </a:lnTo>
                  <a:lnTo>
                    <a:pt x="10135" y="2083"/>
                  </a:lnTo>
                  <a:lnTo>
                    <a:pt x="9816" y="1849"/>
                  </a:lnTo>
                  <a:lnTo>
                    <a:pt x="9476" y="1637"/>
                  </a:lnTo>
                  <a:lnTo>
                    <a:pt x="9136" y="1424"/>
                  </a:lnTo>
                  <a:lnTo>
                    <a:pt x="8796" y="1233"/>
                  </a:lnTo>
                  <a:lnTo>
                    <a:pt x="8456" y="1063"/>
                  </a:lnTo>
                  <a:lnTo>
                    <a:pt x="8117" y="893"/>
                  </a:lnTo>
                  <a:lnTo>
                    <a:pt x="7777" y="744"/>
                  </a:lnTo>
                  <a:lnTo>
                    <a:pt x="7097" y="490"/>
                  </a:lnTo>
                  <a:lnTo>
                    <a:pt x="6438" y="277"/>
                  </a:lnTo>
                  <a:lnTo>
                    <a:pt x="6098" y="213"/>
                  </a:lnTo>
                  <a:lnTo>
                    <a:pt x="5758" y="128"/>
                  </a:lnTo>
                  <a:lnTo>
                    <a:pt x="5440" y="86"/>
                  </a:lnTo>
                  <a:lnTo>
                    <a:pt x="5100" y="43"/>
                  </a:lnTo>
                  <a:lnTo>
                    <a:pt x="4781" y="22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BE9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2906225" y="-570550"/>
              <a:ext cx="317125" cy="217250"/>
            </a:xfrm>
            <a:custGeom>
              <a:avLst/>
              <a:gdLst/>
              <a:ahLst/>
              <a:cxnLst/>
              <a:rect l="l" t="t" r="r" b="b"/>
              <a:pathLst>
                <a:path w="12685" h="8690" extrusionOk="0">
                  <a:moveTo>
                    <a:pt x="43" y="0"/>
                  </a:moveTo>
                  <a:lnTo>
                    <a:pt x="1" y="21"/>
                  </a:lnTo>
                  <a:lnTo>
                    <a:pt x="22" y="276"/>
                  </a:lnTo>
                  <a:lnTo>
                    <a:pt x="86" y="595"/>
                  </a:lnTo>
                  <a:lnTo>
                    <a:pt x="192" y="999"/>
                  </a:lnTo>
                  <a:lnTo>
                    <a:pt x="319" y="1445"/>
                  </a:lnTo>
                  <a:lnTo>
                    <a:pt x="489" y="1934"/>
                  </a:lnTo>
                  <a:lnTo>
                    <a:pt x="702" y="2465"/>
                  </a:lnTo>
                  <a:lnTo>
                    <a:pt x="978" y="2996"/>
                  </a:lnTo>
                  <a:lnTo>
                    <a:pt x="1127" y="3251"/>
                  </a:lnTo>
                  <a:lnTo>
                    <a:pt x="1297" y="3527"/>
                  </a:lnTo>
                  <a:lnTo>
                    <a:pt x="1488" y="3782"/>
                  </a:lnTo>
                  <a:lnTo>
                    <a:pt x="1679" y="4037"/>
                  </a:lnTo>
                  <a:lnTo>
                    <a:pt x="1913" y="4292"/>
                  </a:lnTo>
                  <a:lnTo>
                    <a:pt x="2146" y="4526"/>
                  </a:lnTo>
                  <a:lnTo>
                    <a:pt x="2401" y="4738"/>
                  </a:lnTo>
                  <a:lnTo>
                    <a:pt x="2678" y="4972"/>
                  </a:lnTo>
                  <a:lnTo>
                    <a:pt x="2975" y="5163"/>
                  </a:lnTo>
                  <a:lnTo>
                    <a:pt x="3294" y="5354"/>
                  </a:lnTo>
                  <a:lnTo>
                    <a:pt x="3634" y="5524"/>
                  </a:lnTo>
                  <a:lnTo>
                    <a:pt x="3995" y="5673"/>
                  </a:lnTo>
                  <a:lnTo>
                    <a:pt x="4377" y="5800"/>
                  </a:lnTo>
                  <a:lnTo>
                    <a:pt x="4781" y="5907"/>
                  </a:lnTo>
                  <a:lnTo>
                    <a:pt x="5227" y="5992"/>
                  </a:lnTo>
                  <a:lnTo>
                    <a:pt x="5673" y="6034"/>
                  </a:lnTo>
                  <a:lnTo>
                    <a:pt x="6162" y="6055"/>
                  </a:lnTo>
                  <a:lnTo>
                    <a:pt x="7543" y="6055"/>
                  </a:lnTo>
                  <a:lnTo>
                    <a:pt x="8350" y="6077"/>
                  </a:lnTo>
                  <a:lnTo>
                    <a:pt x="9051" y="6140"/>
                  </a:lnTo>
                  <a:lnTo>
                    <a:pt x="9689" y="6247"/>
                  </a:lnTo>
                  <a:lnTo>
                    <a:pt x="10241" y="6395"/>
                  </a:lnTo>
                  <a:lnTo>
                    <a:pt x="10730" y="6544"/>
                  </a:lnTo>
                  <a:lnTo>
                    <a:pt x="11134" y="6735"/>
                  </a:lnTo>
                  <a:lnTo>
                    <a:pt x="11495" y="6948"/>
                  </a:lnTo>
                  <a:lnTo>
                    <a:pt x="11792" y="7160"/>
                  </a:lnTo>
                  <a:lnTo>
                    <a:pt x="12026" y="7373"/>
                  </a:lnTo>
                  <a:lnTo>
                    <a:pt x="12238" y="7606"/>
                  </a:lnTo>
                  <a:lnTo>
                    <a:pt x="12387" y="7840"/>
                  </a:lnTo>
                  <a:lnTo>
                    <a:pt x="12493" y="8074"/>
                  </a:lnTo>
                  <a:lnTo>
                    <a:pt x="12578" y="8286"/>
                  </a:lnTo>
                  <a:lnTo>
                    <a:pt x="12642" y="8499"/>
                  </a:lnTo>
                  <a:lnTo>
                    <a:pt x="12685" y="8690"/>
                  </a:lnTo>
                  <a:lnTo>
                    <a:pt x="12685" y="8669"/>
                  </a:lnTo>
                  <a:lnTo>
                    <a:pt x="12663" y="8414"/>
                  </a:lnTo>
                  <a:lnTo>
                    <a:pt x="12621" y="8116"/>
                  </a:lnTo>
                  <a:lnTo>
                    <a:pt x="12557" y="7797"/>
                  </a:lnTo>
                  <a:lnTo>
                    <a:pt x="12451" y="7479"/>
                  </a:lnTo>
                  <a:lnTo>
                    <a:pt x="12302" y="7139"/>
                  </a:lnTo>
                  <a:lnTo>
                    <a:pt x="12132" y="6799"/>
                  </a:lnTo>
                  <a:lnTo>
                    <a:pt x="11898" y="6459"/>
                  </a:lnTo>
                  <a:lnTo>
                    <a:pt x="11750" y="6289"/>
                  </a:lnTo>
                  <a:lnTo>
                    <a:pt x="11601" y="6140"/>
                  </a:lnTo>
                  <a:lnTo>
                    <a:pt x="11431" y="5992"/>
                  </a:lnTo>
                  <a:lnTo>
                    <a:pt x="11240" y="5843"/>
                  </a:lnTo>
                  <a:lnTo>
                    <a:pt x="11049" y="5694"/>
                  </a:lnTo>
                  <a:lnTo>
                    <a:pt x="10836" y="5545"/>
                  </a:lnTo>
                  <a:lnTo>
                    <a:pt x="10602" y="5439"/>
                  </a:lnTo>
                  <a:lnTo>
                    <a:pt x="10347" y="5312"/>
                  </a:lnTo>
                  <a:lnTo>
                    <a:pt x="10071" y="5205"/>
                  </a:lnTo>
                  <a:lnTo>
                    <a:pt x="9774" y="5099"/>
                  </a:lnTo>
                  <a:lnTo>
                    <a:pt x="9455" y="5014"/>
                  </a:lnTo>
                  <a:lnTo>
                    <a:pt x="9115" y="4951"/>
                  </a:lnTo>
                  <a:lnTo>
                    <a:pt x="8754" y="4887"/>
                  </a:lnTo>
                  <a:lnTo>
                    <a:pt x="8372" y="4844"/>
                  </a:lnTo>
                  <a:lnTo>
                    <a:pt x="7968" y="4823"/>
                  </a:lnTo>
                  <a:lnTo>
                    <a:pt x="7097" y="4823"/>
                  </a:lnTo>
                  <a:lnTo>
                    <a:pt x="6608" y="4844"/>
                  </a:lnTo>
                  <a:lnTo>
                    <a:pt x="6226" y="4866"/>
                  </a:lnTo>
                  <a:lnTo>
                    <a:pt x="5865" y="4844"/>
                  </a:lnTo>
                  <a:lnTo>
                    <a:pt x="5503" y="4802"/>
                  </a:lnTo>
                  <a:lnTo>
                    <a:pt x="5163" y="4759"/>
                  </a:lnTo>
                  <a:lnTo>
                    <a:pt x="4823" y="4674"/>
                  </a:lnTo>
                  <a:lnTo>
                    <a:pt x="4505" y="4568"/>
                  </a:lnTo>
                  <a:lnTo>
                    <a:pt x="4207" y="4462"/>
                  </a:lnTo>
                  <a:lnTo>
                    <a:pt x="3910" y="4313"/>
                  </a:lnTo>
                  <a:lnTo>
                    <a:pt x="3612" y="4186"/>
                  </a:lnTo>
                  <a:lnTo>
                    <a:pt x="3336" y="4016"/>
                  </a:lnTo>
                  <a:lnTo>
                    <a:pt x="3081" y="3846"/>
                  </a:lnTo>
                  <a:lnTo>
                    <a:pt x="2826" y="3654"/>
                  </a:lnTo>
                  <a:lnTo>
                    <a:pt x="2593" y="3463"/>
                  </a:lnTo>
                  <a:lnTo>
                    <a:pt x="2359" y="3272"/>
                  </a:lnTo>
                  <a:lnTo>
                    <a:pt x="1934" y="2847"/>
                  </a:lnTo>
                  <a:lnTo>
                    <a:pt x="1552" y="2422"/>
                  </a:lnTo>
                  <a:lnTo>
                    <a:pt x="1212" y="1976"/>
                  </a:lnTo>
                  <a:lnTo>
                    <a:pt x="914" y="1551"/>
                  </a:lnTo>
                  <a:lnTo>
                    <a:pt x="659" y="1147"/>
                  </a:lnTo>
                  <a:lnTo>
                    <a:pt x="426" y="786"/>
                  </a:lnTo>
                  <a:lnTo>
                    <a:pt x="256" y="46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338902" y="5817669"/>
            <a:ext cx="377577" cy="812809"/>
            <a:chOff x="-4310950" y="-1390575"/>
            <a:chExt cx="481850" cy="1037275"/>
          </a:xfrm>
        </p:grpSpPr>
        <p:sp>
          <p:nvSpPr>
            <p:cNvPr id="65" name="Google Shape;65;p2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" name="Google Shape;72;p2"/>
          <p:cNvGrpSpPr/>
          <p:nvPr/>
        </p:nvGrpSpPr>
        <p:grpSpPr>
          <a:xfrm rot="-1447610" flipH="1">
            <a:off x="762203" y="5408664"/>
            <a:ext cx="377535" cy="812717"/>
            <a:chOff x="-4310950" y="-1390575"/>
            <a:chExt cx="481850" cy="1037275"/>
          </a:xfrm>
        </p:grpSpPr>
        <p:sp>
          <p:nvSpPr>
            <p:cNvPr id="73" name="Google Shape;73;p2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11798340" y="1175466"/>
            <a:ext cx="168257" cy="252133"/>
            <a:chOff x="-682500" y="-141275"/>
            <a:chExt cx="166350" cy="249275"/>
          </a:xfrm>
        </p:grpSpPr>
        <p:sp>
          <p:nvSpPr>
            <p:cNvPr id="81" name="Google Shape;81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" name="Google Shape;83;p2"/>
          <p:cNvGrpSpPr/>
          <p:nvPr/>
        </p:nvGrpSpPr>
        <p:grpSpPr>
          <a:xfrm flipH="1">
            <a:off x="11696740" y="1581866"/>
            <a:ext cx="168257" cy="252133"/>
            <a:chOff x="-682500" y="-141275"/>
            <a:chExt cx="166350" cy="249275"/>
          </a:xfrm>
        </p:grpSpPr>
        <p:sp>
          <p:nvSpPr>
            <p:cNvPr id="84" name="Google Shape;84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235557" y="5171797"/>
            <a:ext cx="354368" cy="306247"/>
            <a:chOff x="-711450" y="730125"/>
            <a:chExt cx="350350" cy="302775"/>
          </a:xfrm>
        </p:grpSpPr>
        <p:sp>
          <p:nvSpPr>
            <p:cNvPr id="87" name="Google Shape;87;p2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636906" y="4677666"/>
            <a:ext cx="168257" cy="252133"/>
            <a:chOff x="-682500" y="-141275"/>
            <a:chExt cx="166350" cy="249275"/>
          </a:xfrm>
        </p:grpSpPr>
        <p:sp>
          <p:nvSpPr>
            <p:cNvPr id="90" name="Google Shape;90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284484" y="4716438"/>
            <a:ext cx="232283" cy="261085"/>
            <a:chOff x="-1062750" y="-633900"/>
            <a:chExt cx="229650" cy="258125"/>
          </a:xfrm>
        </p:grpSpPr>
        <p:sp>
          <p:nvSpPr>
            <p:cNvPr id="93" name="Google Shape;93;p2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506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57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2100600" y="3443403"/>
            <a:ext cx="7990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subTitle" idx="1"/>
          </p:nvPr>
        </p:nvSpPr>
        <p:spPr>
          <a:xfrm>
            <a:off x="3468567" y="4528659"/>
            <a:ext cx="518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5370597" y="17826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/>
          <p:nvPr/>
        </p:nvSpPr>
        <p:spPr>
          <a:xfrm rot="10800000">
            <a:off x="-101556" y="5405182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>
            <a:off x="7975268" y="0"/>
            <a:ext cx="4322344" cy="1377189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3"/>
          <p:cNvSpPr/>
          <p:nvPr/>
        </p:nvSpPr>
        <p:spPr>
          <a:xfrm rot="4500037" flipH="1">
            <a:off x="9978283" y="2653256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3"/>
          <p:cNvSpPr/>
          <p:nvPr/>
        </p:nvSpPr>
        <p:spPr>
          <a:xfrm rot="-6299983" flipH="1">
            <a:off x="-1633449" y="2806381"/>
            <a:ext cx="4322220" cy="1245245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3"/>
          <p:cNvSpPr/>
          <p:nvPr/>
        </p:nvSpPr>
        <p:spPr>
          <a:xfrm rot="5400000">
            <a:off x="1854795" y="-1864619"/>
            <a:ext cx="956404" cy="4665989"/>
          </a:xfrm>
          <a:custGeom>
            <a:avLst/>
            <a:gdLst/>
            <a:ahLst/>
            <a:cxnLst/>
            <a:rect l="l" t="t" r="r" b="b"/>
            <a:pathLst>
              <a:path w="9901" h="32704" extrusionOk="0">
                <a:moveTo>
                  <a:pt x="5869" y="0"/>
                </a:moveTo>
                <a:lnTo>
                  <a:pt x="5607" y="38"/>
                </a:lnTo>
                <a:lnTo>
                  <a:pt x="5363" y="75"/>
                </a:lnTo>
                <a:lnTo>
                  <a:pt x="5119" y="150"/>
                </a:lnTo>
                <a:lnTo>
                  <a:pt x="4875" y="244"/>
                </a:lnTo>
                <a:lnTo>
                  <a:pt x="4632" y="338"/>
                </a:lnTo>
                <a:lnTo>
                  <a:pt x="4144" y="563"/>
                </a:lnTo>
                <a:lnTo>
                  <a:pt x="3694" y="807"/>
                </a:lnTo>
                <a:lnTo>
                  <a:pt x="2963" y="1219"/>
                </a:lnTo>
                <a:lnTo>
                  <a:pt x="2588" y="1407"/>
                </a:lnTo>
                <a:lnTo>
                  <a:pt x="2194" y="1576"/>
                </a:lnTo>
                <a:lnTo>
                  <a:pt x="1988" y="1632"/>
                </a:lnTo>
                <a:lnTo>
                  <a:pt x="1800" y="1688"/>
                </a:lnTo>
                <a:lnTo>
                  <a:pt x="1594" y="1707"/>
                </a:lnTo>
                <a:lnTo>
                  <a:pt x="1388" y="1726"/>
                </a:lnTo>
                <a:lnTo>
                  <a:pt x="1181" y="1707"/>
                </a:lnTo>
                <a:lnTo>
                  <a:pt x="994" y="1688"/>
                </a:lnTo>
                <a:lnTo>
                  <a:pt x="788" y="1632"/>
                </a:lnTo>
                <a:lnTo>
                  <a:pt x="581" y="1538"/>
                </a:lnTo>
                <a:lnTo>
                  <a:pt x="394" y="1444"/>
                </a:lnTo>
                <a:lnTo>
                  <a:pt x="244" y="1351"/>
                </a:lnTo>
                <a:lnTo>
                  <a:pt x="113" y="1238"/>
                </a:lnTo>
                <a:lnTo>
                  <a:pt x="0" y="1107"/>
                </a:lnTo>
                <a:lnTo>
                  <a:pt x="0" y="32703"/>
                </a:lnTo>
                <a:lnTo>
                  <a:pt x="6957" y="32516"/>
                </a:lnTo>
                <a:lnTo>
                  <a:pt x="7351" y="32085"/>
                </a:lnTo>
                <a:lnTo>
                  <a:pt x="7782" y="31559"/>
                </a:lnTo>
                <a:lnTo>
                  <a:pt x="8251" y="30941"/>
                </a:lnTo>
                <a:lnTo>
                  <a:pt x="8701" y="30266"/>
                </a:lnTo>
                <a:lnTo>
                  <a:pt x="8926" y="29928"/>
                </a:lnTo>
                <a:lnTo>
                  <a:pt x="9132" y="29591"/>
                </a:lnTo>
                <a:lnTo>
                  <a:pt x="9320" y="29253"/>
                </a:lnTo>
                <a:lnTo>
                  <a:pt x="9488" y="28934"/>
                </a:lnTo>
                <a:lnTo>
                  <a:pt x="9638" y="28615"/>
                </a:lnTo>
                <a:lnTo>
                  <a:pt x="9751" y="28315"/>
                </a:lnTo>
                <a:lnTo>
                  <a:pt x="9826" y="28015"/>
                </a:lnTo>
                <a:lnTo>
                  <a:pt x="9882" y="27753"/>
                </a:lnTo>
                <a:lnTo>
                  <a:pt x="9901" y="27434"/>
                </a:lnTo>
                <a:lnTo>
                  <a:pt x="9901" y="27134"/>
                </a:lnTo>
                <a:lnTo>
                  <a:pt x="9901" y="26815"/>
                </a:lnTo>
                <a:lnTo>
                  <a:pt x="9845" y="26515"/>
                </a:lnTo>
                <a:lnTo>
                  <a:pt x="9788" y="26215"/>
                </a:lnTo>
                <a:lnTo>
                  <a:pt x="9713" y="25915"/>
                </a:lnTo>
                <a:lnTo>
                  <a:pt x="9601" y="25634"/>
                </a:lnTo>
                <a:lnTo>
                  <a:pt x="9488" y="25353"/>
                </a:lnTo>
                <a:lnTo>
                  <a:pt x="9338" y="25090"/>
                </a:lnTo>
                <a:lnTo>
                  <a:pt x="9170" y="24828"/>
                </a:lnTo>
                <a:lnTo>
                  <a:pt x="9001" y="24584"/>
                </a:lnTo>
                <a:lnTo>
                  <a:pt x="8795" y="24359"/>
                </a:lnTo>
                <a:lnTo>
                  <a:pt x="8570" y="24153"/>
                </a:lnTo>
                <a:lnTo>
                  <a:pt x="8344" y="23965"/>
                </a:lnTo>
                <a:lnTo>
                  <a:pt x="8082" y="23796"/>
                </a:lnTo>
                <a:lnTo>
                  <a:pt x="7819" y="23646"/>
                </a:lnTo>
                <a:lnTo>
                  <a:pt x="7369" y="23440"/>
                </a:lnTo>
                <a:lnTo>
                  <a:pt x="6882" y="23234"/>
                </a:lnTo>
                <a:lnTo>
                  <a:pt x="6394" y="23009"/>
                </a:lnTo>
                <a:lnTo>
                  <a:pt x="5907" y="22784"/>
                </a:lnTo>
                <a:lnTo>
                  <a:pt x="5682" y="22652"/>
                </a:lnTo>
                <a:lnTo>
                  <a:pt x="5457" y="22502"/>
                </a:lnTo>
                <a:lnTo>
                  <a:pt x="5250" y="22334"/>
                </a:lnTo>
                <a:lnTo>
                  <a:pt x="5082" y="22165"/>
                </a:lnTo>
                <a:lnTo>
                  <a:pt x="4913" y="21977"/>
                </a:lnTo>
                <a:lnTo>
                  <a:pt x="4763" y="21752"/>
                </a:lnTo>
                <a:lnTo>
                  <a:pt x="4650" y="21527"/>
                </a:lnTo>
                <a:lnTo>
                  <a:pt x="4575" y="21265"/>
                </a:lnTo>
                <a:lnTo>
                  <a:pt x="4538" y="21040"/>
                </a:lnTo>
                <a:lnTo>
                  <a:pt x="4519" y="20815"/>
                </a:lnTo>
                <a:lnTo>
                  <a:pt x="4538" y="20608"/>
                </a:lnTo>
                <a:lnTo>
                  <a:pt x="4575" y="20383"/>
                </a:lnTo>
                <a:lnTo>
                  <a:pt x="4650" y="20177"/>
                </a:lnTo>
                <a:lnTo>
                  <a:pt x="4744" y="19971"/>
                </a:lnTo>
                <a:lnTo>
                  <a:pt x="4857" y="19783"/>
                </a:lnTo>
                <a:lnTo>
                  <a:pt x="5007" y="19615"/>
                </a:lnTo>
                <a:lnTo>
                  <a:pt x="5119" y="19502"/>
                </a:lnTo>
                <a:lnTo>
                  <a:pt x="5232" y="19408"/>
                </a:lnTo>
                <a:lnTo>
                  <a:pt x="5363" y="19315"/>
                </a:lnTo>
                <a:lnTo>
                  <a:pt x="5494" y="19240"/>
                </a:lnTo>
                <a:lnTo>
                  <a:pt x="5757" y="19108"/>
                </a:lnTo>
                <a:lnTo>
                  <a:pt x="6057" y="19015"/>
                </a:lnTo>
                <a:lnTo>
                  <a:pt x="6357" y="18940"/>
                </a:lnTo>
                <a:lnTo>
                  <a:pt x="6676" y="18883"/>
                </a:lnTo>
                <a:lnTo>
                  <a:pt x="7294" y="18771"/>
                </a:lnTo>
                <a:lnTo>
                  <a:pt x="7707" y="18677"/>
                </a:lnTo>
                <a:lnTo>
                  <a:pt x="7913" y="18621"/>
                </a:lnTo>
                <a:lnTo>
                  <a:pt x="8101" y="18546"/>
                </a:lnTo>
                <a:lnTo>
                  <a:pt x="8288" y="18471"/>
                </a:lnTo>
                <a:lnTo>
                  <a:pt x="8476" y="18377"/>
                </a:lnTo>
                <a:lnTo>
                  <a:pt x="8645" y="18283"/>
                </a:lnTo>
                <a:lnTo>
                  <a:pt x="8813" y="18171"/>
                </a:lnTo>
                <a:lnTo>
                  <a:pt x="8963" y="18039"/>
                </a:lnTo>
                <a:lnTo>
                  <a:pt x="9095" y="17889"/>
                </a:lnTo>
                <a:lnTo>
                  <a:pt x="9226" y="17739"/>
                </a:lnTo>
                <a:lnTo>
                  <a:pt x="9338" y="17571"/>
                </a:lnTo>
                <a:lnTo>
                  <a:pt x="9451" y="17402"/>
                </a:lnTo>
                <a:lnTo>
                  <a:pt x="9526" y="17196"/>
                </a:lnTo>
                <a:lnTo>
                  <a:pt x="9601" y="16989"/>
                </a:lnTo>
                <a:lnTo>
                  <a:pt x="9657" y="16764"/>
                </a:lnTo>
                <a:lnTo>
                  <a:pt x="9713" y="16464"/>
                </a:lnTo>
                <a:lnTo>
                  <a:pt x="9713" y="16164"/>
                </a:lnTo>
                <a:lnTo>
                  <a:pt x="9695" y="15864"/>
                </a:lnTo>
                <a:lnTo>
                  <a:pt x="9620" y="15564"/>
                </a:lnTo>
                <a:lnTo>
                  <a:pt x="9526" y="15283"/>
                </a:lnTo>
                <a:lnTo>
                  <a:pt x="9413" y="15002"/>
                </a:lnTo>
                <a:lnTo>
                  <a:pt x="9263" y="14739"/>
                </a:lnTo>
                <a:lnTo>
                  <a:pt x="9076" y="14495"/>
                </a:lnTo>
                <a:lnTo>
                  <a:pt x="8982" y="14383"/>
                </a:lnTo>
                <a:lnTo>
                  <a:pt x="8851" y="14270"/>
                </a:lnTo>
                <a:lnTo>
                  <a:pt x="8607" y="14083"/>
                </a:lnTo>
                <a:lnTo>
                  <a:pt x="8344" y="13895"/>
                </a:lnTo>
                <a:lnTo>
                  <a:pt x="8082" y="13727"/>
                </a:lnTo>
                <a:lnTo>
                  <a:pt x="7819" y="13558"/>
                </a:lnTo>
                <a:lnTo>
                  <a:pt x="7576" y="13352"/>
                </a:lnTo>
                <a:lnTo>
                  <a:pt x="7444" y="13258"/>
                </a:lnTo>
                <a:lnTo>
                  <a:pt x="7351" y="13145"/>
                </a:lnTo>
                <a:lnTo>
                  <a:pt x="7238" y="13014"/>
                </a:lnTo>
                <a:lnTo>
                  <a:pt x="7144" y="12883"/>
                </a:lnTo>
                <a:lnTo>
                  <a:pt x="6976" y="12564"/>
                </a:lnTo>
                <a:lnTo>
                  <a:pt x="6844" y="12226"/>
                </a:lnTo>
                <a:lnTo>
                  <a:pt x="6751" y="11870"/>
                </a:lnTo>
                <a:lnTo>
                  <a:pt x="6676" y="11514"/>
                </a:lnTo>
                <a:lnTo>
                  <a:pt x="6638" y="11139"/>
                </a:lnTo>
                <a:lnTo>
                  <a:pt x="6638" y="10783"/>
                </a:lnTo>
                <a:lnTo>
                  <a:pt x="6657" y="10408"/>
                </a:lnTo>
                <a:lnTo>
                  <a:pt x="6694" y="10051"/>
                </a:lnTo>
                <a:lnTo>
                  <a:pt x="6769" y="9639"/>
                </a:lnTo>
                <a:lnTo>
                  <a:pt x="6882" y="9207"/>
                </a:lnTo>
                <a:lnTo>
                  <a:pt x="6994" y="8814"/>
                </a:lnTo>
                <a:lnTo>
                  <a:pt x="7107" y="8401"/>
                </a:lnTo>
                <a:lnTo>
                  <a:pt x="7388" y="7595"/>
                </a:lnTo>
                <a:lnTo>
                  <a:pt x="7688" y="6807"/>
                </a:lnTo>
                <a:lnTo>
                  <a:pt x="7969" y="6001"/>
                </a:lnTo>
                <a:lnTo>
                  <a:pt x="8101" y="5607"/>
                </a:lnTo>
                <a:lnTo>
                  <a:pt x="8232" y="5195"/>
                </a:lnTo>
                <a:lnTo>
                  <a:pt x="8326" y="4782"/>
                </a:lnTo>
                <a:lnTo>
                  <a:pt x="8419" y="4370"/>
                </a:lnTo>
                <a:lnTo>
                  <a:pt x="8476" y="3938"/>
                </a:lnTo>
                <a:lnTo>
                  <a:pt x="8513" y="3507"/>
                </a:lnTo>
                <a:lnTo>
                  <a:pt x="8513" y="3113"/>
                </a:lnTo>
                <a:lnTo>
                  <a:pt x="8495" y="2701"/>
                </a:lnTo>
                <a:lnTo>
                  <a:pt x="8438" y="2307"/>
                </a:lnTo>
                <a:lnTo>
                  <a:pt x="8326" y="1913"/>
                </a:lnTo>
                <a:lnTo>
                  <a:pt x="8194" y="1538"/>
                </a:lnTo>
                <a:lnTo>
                  <a:pt x="8101" y="1369"/>
                </a:lnTo>
                <a:lnTo>
                  <a:pt x="8007" y="1200"/>
                </a:lnTo>
                <a:lnTo>
                  <a:pt x="7913" y="1032"/>
                </a:lnTo>
                <a:lnTo>
                  <a:pt x="7782" y="882"/>
                </a:lnTo>
                <a:lnTo>
                  <a:pt x="7669" y="732"/>
                </a:lnTo>
                <a:lnTo>
                  <a:pt x="7519" y="582"/>
                </a:lnTo>
                <a:lnTo>
                  <a:pt x="7294" y="394"/>
                </a:lnTo>
                <a:lnTo>
                  <a:pt x="7069" y="244"/>
                </a:lnTo>
                <a:lnTo>
                  <a:pt x="6844" y="132"/>
                </a:lnTo>
                <a:lnTo>
                  <a:pt x="6601" y="57"/>
                </a:lnTo>
                <a:lnTo>
                  <a:pt x="6357" y="19"/>
                </a:lnTo>
                <a:lnTo>
                  <a:pt x="611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3"/>
          <p:cNvSpPr/>
          <p:nvPr/>
        </p:nvSpPr>
        <p:spPr>
          <a:xfrm rot="5400000">
            <a:off x="4669388" y="75606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3"/>
          <p:cNvGrpSpPr/>
          <p:nvPr/>
        </p:nvGrpSpPr>
        <p:grpSpPr>
          <a:xfrm>
            <a:off x="1578313" y="1183999"/>
            <a:ext cx="1312239" cy="1150015"/>
            <a:chOff x="5748659" y="5679224"/>
            <a:chExt cx="984179" cy="862511"/>
          </a:xfrm>
        </p:grpSpPr>
        <p:sp>
          <p:nvSpPr>
            <p:cNvPr id="106" name="Google Shape;106;p3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3"/>
          <p:cNvGrpSpPr/>
          <p:nvPr/>
        </p:nvGrpSpPr>
        <p:grpSpPr>
          <a:xfrm>
            <a:off x="10495546" y="5557566"/>
            <a:ext cx="1312239" cy="1150015"/>
            <a:chOff x="5748659" y="5679224"/>
            <a:chExt cx="984179" cy="862511"/>
          </a:xfrm>
        </p:grpSpPr>
        <p:sp>
          <p:nvSpPr>
            <p:cNvPr id="116" name="Google Shape;116;p3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242841" y="727597"/>
            <a:ext cx="354368" cy="306247"/>
            <a:chOff x="-711450" y="730125"/>
            <a:chExt cx="350350" cy="302775"/>
          </a:xfrm>
        </p:grpSpPr>
        <p:sp>
          <p:nvSpPr>
            <p:cNvPr id="126" name="Google Shape;126;p3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644189" y="233466"/>
            <a:ext cx="168257" cy="252133"/>
            <a:chOff x="-682500" y="-141275"/>
            <a:chExt cx="166350" cy="249275"/>
          </a:xfrm>
        </p:grpSpPr>
        <p:sp>
          <p:nvSpPr>
            <p:cNvPr id="129" name="Google Shape;129;p3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291768" y="272238"/>
            <a:ext cx="232283" cy="261085"/>
            <a:chOff x="-1062750" y="-633900"/>
            <a:chExt cx="229650" cy="258125"/>
          </a:xfrm>
        </p:grpSpPr>
        <p:sp>
          <p:nvSpPr>
            <p:cNvPr id="132" name="Google Shape;132;p3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" name="Google Shape;134;p3"/>
          <p:cNvGrpSpPr/>
          <p:nvPr/>
        </p:nvGrpSpPr>
        <p:grpSpPr>
          <a:xfrm rot="-1095368" flipH="1">
            <a:off x="11443103" y="110578"/>
            <a:ext cx="377565" cy="812781"/>
            <a:chOff x="-4310950" y="-1390575"/>
            <a:chExt cx="481850" cy="1037275"/>
          </a:xfrm>
        </p:grpSpPr>
        <p:sp>
          <p:nvSpPr>
            <p:cNvPr id="135" name="Google Shape;135;p3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3"/>
          <p:cNvGrpSpPr/>
          <p:nvPr/>
        </p:nvGrpSpPr>
        <p:grpSpPr>
          <a:xfrm rot="-549155" flipH="1">
            <a:off x="11088585" y="500663"/>
            <a:ext cx="240323" cy="517341"/>
            <a:chOff x="-4310950" y="-1390575"/>
            <a:chExt cx="481850" cy="1037275"/>
          </a:xfrm>
        </p:grpSpPr>
        <p:sp>
          <p:nvSpPr>
            <p:cNvPr id="143" name="Google Shape;143;p3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862527-9121-B373-9964-108EBA27E9B0}"/>
              </a:ext>
            </a:extLst>
          </p:cNvPr>
          <p:cNvSpPr/>
          <p:nvPr userDrawn="1"/>
        </p:nvSpPr>
        <p:spPr>
          <a:xfrm>
            <a:off x="616226" y="347870"/>
            <a:ext cx="11330609" cy="63014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37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9499346" y="-712034"/>
            <a:ext cx="1312239" cy="1150015"/>
            <a:chOff x="56909" y="-77338"/>
            <a:chExt cx="984179" cy="862511"/>
          </a:xfrm>
        </p:grpSpPr>
        <p:sp>
          <p:nvSpPr>
            <p:cNvPr id="152" name="Google Shape;152;p4"/>
            <p:cNvSpPr/>
            <p:nvPr/>
          </p:nvSpPr>
          <p:spPr>
            <a:xfrm>
              <a:off x="279866" y="28516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99399" y="206422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6909" y="206422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866" y="396697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60666" y="-77338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52580" y="455239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25499" y="700692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59964" y="249173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86985" y="700692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" name="Google Shape;161;p4"/>
          <p:cNvSpPr/>
          <p:nvPr/>
        </p:nvSpPr>
        <p:spPr>
          <a:xfrm>
            <a:off x="284227" y="5937911"/>
            <a:ext cx="2882565" cy="3937712"/>
          </a:xfrm>
          <a:custGeom>
            <a:avLst/>
            <a:gdLst/>
            <a:ahLst/>
            <a:cxnLst/>
            <a:rect l="l" t="t" r="r" b="b"/>
            <a:pathLst>
              <a:path w="28278" h="38629" extrusionOk="0">
                <a:moveTo>
                  <a:pt x="6694" y="0"/>
                </a:moveTo>
                <a:lnTo>
                  <a:pt x="6376" y="188"/>
                </a:lnTo>
                <a:lnTo>
                  <a:pt x="6657" y="675"/>
                </a:lnTo>
                <a:lnTo>
                  <a:pt x="6995" y="1125"/>
                </a:lnTo>
                <a:lnTo>
                  <a:pt x="7370" y="1557"/>
                </a:lnTo>
                <a:lnTo>
                  <a:pt x="7763" y="1969"/>
                </a:lnTo>
                <a:lnTo>
                  <a:pt x="8213" y="2344"/>
                </a:lnTo>
                <a:lnTo>
                  <a:pt x="8682" y="2701"/>
                </a:lnTo>
                <a:lnTo>
                  <a:pt x="9207" y="3057"/>
                </a:lnTo>
                <a:lnTo>
                  <a:pt x="9751" y="3357"/>
                </a:lnTo>
                <a:lnTo>
                  <a:pt x="10257" y="3619"/>
                </a:lnTo>
                <a:lnTo>
                  <a:pt x="10764" y="3844"/>
                </a:lnTo>
                <a:lnTo>
                  <a:pt x="11307" y="4051"/>
                </a:lnTo>
                <a:lnTo>
                  <a:pt x="11870" y="4238"/>
                </a:lnTo>
                <a:lnTo>
                  <a:pt x="12451" y="4407"/>
                </a:lnTo>
                <a:lnTo>
                  <a:pt x="13051" y="4557"/>
                </a:lnTo>
                <a:lnTo>
                  <a:pt x="13670" y="4688"/>
                </a:lnTo>
                <a:lnTo>
                  <a:pt x="14289" y="4782"/>
                </a:lnTo>
                <a:lnTo>
                  <a:pt x="14889" y="4857"/>
                </a:lnTo>
                <a:lnTo>
                  <a:pt x="15489" y="4913"/>
                </a:lnTo>
                <a:lnTo>
                  <a:pt x="16089" y="4969"/>
                </a:lnTo>
                <a:lnTo>
                  <a:pt x="16689" y="5007"/>
                </a:lnTo>
                <a:lnTo>
                  <a:pt x="17870" y="5045"/>
                </a:lnTo>
                <a:lnTo>
                  <a:pt x="19071" y="5082"/>
                </a:lnTo>
                <a:lnTo>
                  <a:pt x="20177" y="5101"/>
                </a:lnTo>
                <a:lnTo>
                  <a:pt x="21321" y="5157"/>
                </a:lnTo>
                <a:lnTo>
                  <a:pt x="22446" y="5232"/>
                </a:lnTo>
                <a:lnTo>
                  <a:pt x="23008" y="5288"/>
                </a:lnTo>
                <a:lnTo>
                  <a:pt x="23571" y="5345"/>
                </a:lnTo>
                <a:lnTo>
                  <a:pt x="24115" y="5438"/>
                </a:lnTo>
                <a:lnTo>
                  <a:pt x="24734" y="5570"/>
                </a:lnTo>
                <a:lnTo>
                  <a:pt x="25052" y="5663"/>
                </a:lnTo>
                <a:lnTo>
                  <a:pt x="25371" y="5757"/>
                </a:lnTo>
                <a:lnTo>
                  <a:pt x="25690" y="5888"/>
                </a:lnTo>
                <a:lnTo>
                  <a:pt x="25990" y="6020"/>
                </a:lnTo>
                <a:lnTo>
                  <a:pt x="26309" y="6170"/>
                </a:lnTo>
                <a:lnTo>
                  <a:pt x="26590" y="6357"/>
                </a:lnTo>
                <a:lnTo>
                  <a:pt x="26853" y="6563"/>
                </a:lnTo>
                <a:lnTo>
                  <a:pt x="27115" y="6788"/>
                </a:lnTo>
                <a:lnTo>
                  <a:pt x="27340" y="7032"/>
                </a:lnTo>
                <a:lnTo>
                  <a:pt x="27528" y="7313"/>
                </a:lnTo>
                <a:lnTo>
                  <a:pt x="27621" y="7463"/>
                </a:lnTo>
                <a:lnTo>
                  <a:pt x="27696" y="7613"/>
                </a:lnTo>
                <a:lnTo>
                  <a:pt x="27753" y="7763"/>
                </a:lnTo>
                <a:lnTo>
                  <a:pt x="27809" y="7951"/>
                </a:lnTo>
                <a:lnTo>
                  <a:pt x="27884" y="8232"/>
                </a:lnTo>
                <a:lnTo>
                  <a:pt x="27903" y="8420"/>
                </a:lnTo>
                <a:lnTo>
                  <a:pt x="27903" y="8607"/>
                </a:lnTo>
                <a:lnTo>
                  <a:pt x="27903" y="8814"/>
                </a:lnTo>
                <a:lnTo>
                  <a:pt x="27884" y="9039"/>
                </a:lnTo>
                <a:lnTo>
                  <a:pt x="27846" y="9282"/>
                </a:lnTo>
                <a:lnTo>
                  <a:pt x="27790" y="9526"/>
                </a:lnTo>
                <a:lnTo>
                  <a:pt x="27696" y="9807"/>
                </a:lnTo>
                <a:lnTo>
                  <a:pt x="27584" y="10089"/>
                </a:lnTo>
                <a:lnTo>
                  <a:pt x="27434" y="10389"/>
                </a:lnTo>
                <a:lnTo>
                  <a:pt x="27265" y="10689"/>
                </a:lnTo>
                <a:lnTo>
                  <a:pt x="27040" y="11008"/>
                </a:lnTo>
                <a:lnTo>
                  <a:pt x="26796" y="11345"/>
                </a:lnTo>
                <a:lnTo>
                  <a:pt x="26515" y="11701"/>
                </a:lnTo>
                <a:lnTo>
                  <a:pt x="26177" y="12058"/>
                </a:lnTo>
                <a:lnTo>
                  <a:pt x="25615" y="12601"/>
                </a:lnTo>
                <a:lnTo>
                  <a:pt x="25034" y="13126"/>
                </a:lnTo>
                <a:lnTo>
                  <a:pt x="24434" y="13614"/>
                </a:lnTo>
                <a:lnTo>
                  <a:pt x="23834" y="14102"/>
                </a:lnTo>
                <a:lnTo>
                  <a:pt x="23196" y="14589"/>
                </a:lnTo>
                <a:lnTo>
                  <a:pt x="22558" y="15039"/>
                </a:lnTo>
                <a:lnTo>
                  <a:pt x="21283" y="15939"/>
                </a:lnTo>
                <a:lnTo>
                  <a:pt x="20271" y="16652"/>
                </a:lnTo>
                <a:lnTo>
                  <a:pt x="19277" y="17383"/>
                </a:lnTo>
                <a:lnTo>
                  <a:pt x="18771" y="17758"/>
                </a:lnTo>
                <a:lnTo>
                  <a:pt x="18283" y="18133"/>
                </a:lnTo>
                <a:lnTo>
                  <a:pt x="17814" y="18527"/>
                </a:lnTo>
                <a:lnTo>
                  <a:pt x="17345" y="18939"/>
                </a:lnTo>
                <a:lnTo>
                  <a:pt x="16895" y="19352"/>
                </a:lnTo>
                <a:lnTo>
                  <a:pt x="16464" y="19783"/>
                </a:lnTo>
                <a:lnTo>
                  <a:pt x="16033" y="20233"/>
                </a:lnTo>
                <a:lnTo>
                  <a:pt x="15639" y="20683"/>
                </a:lnTo>
                <a:lnTo>
                  <a:pt x="15264" y="21171"/>
                </a:lnTo>
                <a:lnTo>
                  <a:pt x="14908" y="21658"/>
                </a:lnTo>
                <a:lnTo>
                  <a:pt x="14589" y="22184"/>
                </a:lnTo>
                <a:lnTo>
                  <a:pt x="14289" y="22727"/>
                </a:lnTo>
                <a:lnTo>
                  <a:pt x="14101" y="23102"/>
                </a:lnTo>
                <a:lnTo>
                  <a:pt x="13933" y="23477"/>
                </a:lnTo>
                <a:lnTo>
                  <a:pt x="13614" y="24246"/>
                </a:lnTo>
                <a:lnTo>
                  <a:pt x="13333" y="25034"/>
                </a:lnTo>
                <a:lnTo>
                  <a:pt x="13089" y="25821"/>
                </a:lnTo>
                <a:lnTo>
                  <a:pt x="12864" y="26478"/>
                </a:lnTo>
                <a:lnTo>
                  <a:pt x="12639" y="27134"/>
                </a:lnTo>
                <a:lnTo>
                  <a:pt x="12395" y="27790"/>
                </a:lnTo>
                <a:lnTo>
                  <a:pt x="12114" y="28447"/>
                </a:lnTo>
                <a:lnTo>
                  <a:pt x="11907" y="28840"/>
                </a:lnTo>
                <a:lnTo>
                  <a:pt x="11701" y="29234"/>
                </a:lnTo>
                <a:lnTo>
                  <a:pt x="11476" y="29647"/>
                </a:lnTo>
                <a:lnTo>
                  <a:pt x="11214" y="30022"/>
                </a:lnTo>
                <a:lnTo>
                  <a:pt x="10951" y="30416"/>
                </a:lnTo>
                <a:lnTo>
                  <a:pt x="10670" y="30809"/>
                </a:lnTo>
                <a:lnTo>
                  <a:pt x="10370" y="31184"/>
                </a:lnTo>
                <a:lnTo>
                  <a:pt x="10051" y="31559"/>
                </a:lnTo>
                <a:lnTo>
                  <a:pt x="9732" y="31916"/>
                </a:lnTo>
                <a:lnTo>
                  <a:pt x="9376" y="32291"/>
                </a:lnTo>
                <a:lnTo>
                  <a:pt x="9020" y="32647"/>
                </a:lnTo>
                <a:lnTo>
                  <a:pt x="8626" y="32985"/>
                </a:lnTo>
                <a:lnTo>
                  <a:pt x="8232" y="33341"/>
                </a:lnTo>
                <a:lnTo>
                  <a:pt x="7820" y="33678"/>
                </a:lnTo>
                <a:lnTo>
                  <a:pt x="7388" y="34016"/>
                </a:lnTo>
                <a:lnTo>
                  <a:pt x="6957" y="34353"/>
                </a:lnTo>
                <a:lnTo>
                  <a:pt x="6132" y="34916"/>
                </a:lnTo>
                <a:lnTo>
                  <a:pt x="5288" y="35460"/>
                </a:lnTo>
                <a:lnTo>
                  <a:pt x="4426" y="35985"/>
                </a:lnTo>
                <a:lnTo>
                  <a:pt x="3544" y="36472"/>
                </a:lnTo>
                <a:lnTo>
                  <a:pt x="2663" y="36941"/>
                </a:lnTo>
                <a:lnTo>
                  <a:pt x="1782" y="37410"/>
                </a:lnTo>
                <a:lnTo>
                  <a:pt x="0" y="38291"/>
                </a:lnTo>
                <a:lnTo>
                  <a:pt x="169" y="38629"/>
                </a:lnTo>
                <a:lnTo>
                  <a:pt x="1950" y="37729"/>
                </a:lnTo>
                <a:lnTo>
                  <a:pt x="2850" y="37279"/>
                </a:lnTo>
                <a:lnTo>
                  <a:pt x="3732" y="36791"/>
                </a:lnTo>
                <a:lnTo>
                  <a:pt x="4613" y="36304"/>
                </a:lnTo>
                <a:lnTo>
                  <a:pt x="5494" y="35779"/>
                </a:lnTo>
                <a:lnTo>
                  <a:pt x="6338" y="35235"/>
                </a:lnTo>
                <a:lnTo>
                  <a:pt x="7163" y="34653"/>
                </a:lnTo>
                <a:lnTo>
                  <a:pt x="7632" y="34316"/>
                </a:lnTo>
                <a:lnTo>
                  <a:pt x="8063" y="33978"/>
                </a:lnTo>
                <a:lnTo>
                  <a:pt x="8495" y="33622"/>
                </a:lnTo>
                <a:lnTo>
                  <a:pt x="8888" y="33266"/>
                </a:lnTo>
                <a:lnTo>
                  <a:pt x="9282" y="32909"/>
                </a:lnTo>
                <a:lnTo>
                  <a:pt x="9657" y="32534"/>
                </a:lnTo>
                <a:lnTo>
                  <a:pt x="10014" y="32159"/>
                </a:lnTo>
                <a:lnTo>
                  <a:pt x="10351" y="31784"/>
                </a:lnTo>
                <a:lnTo>
                  <a:pt x="10670" y="31409"/>
                </a:lnTo>
                <a:lnTo>
                  <a:pt x="10970" y="31016"/>
                </a:lnTo>
                <a:lnTo>
                  <a:pt x="11270" y="30622"/>
                </a:lnTo>
                <a:lnTo>
                  <a:pt x="11532" y="30228"/>
                </a:lnTo>
                <a:lnTo>
                  <a:pt x="11795" y="29834"/>
                </a:lnTo>
                <a:lnTo>
                  <a:pt x="12020" y="29422"/>
                </a:lnTo>
                <a:lnTo>
                  <a:pt x="12245" y="29009"/>
                </a:lnTo>
                <a:lnTo>
                  <a:pt x="12451" y="28597"/>
                </a:lnTo>
                <a:lnTo>
                  <a:pt x="12733" y="27940"/>
                </a:lnTo>
                <a:lnTo>
                  <a:pt x="12995" y="27265"/>
                </a:lnTo>
                <a:lnTo>
                  <a:pt x="13220" y="26609"/>
                </a:lnTo>
                <a:lnTo>
                  <a:pt x="13445" y="25934"/>
                </a:lnTo>
                <a:lnTo>
                  <a:pt x="13689" y="25165"/>
                </a:lnTo>
                <a:lnTo>
                  <a:pt x="13970" y="24396"/>
                </a:lnTo>
                <a:lnTo>
                  <a:pt x="14270" y="23627"/>
                </a:lnTo>
                <a:lnTo>
                  <a:pt x="14439" y="23252"/>
                </a:lnTo>
                <a:lnTo>
                  <a:pt x="14608" y="22896"/>
                </a:lnTo>
                <a:lnTo>
                  <a:pt x="14908" y="22371"/>
                </a:lnTo>
                <a:lnTo>
                  <a:pt x="15226" y="21865"/>
                </a:lnTo>
                <a:lnTo>
                  <a:pt x="15564" y="21377"/>
                </a:lnTo>
                <a:lnTo>
                  <a:pt x="15920" y="20927"/>
                </a:lnTo>
                <a:lnTo>
                  <a:pt x="16314" y="20477"/>
                </a:lnTo>
                <a:lnTo>
                  <a:pt x="16708" y="20046"/>
                </a:lnTo>
                <a:lnTo>
                  <a:pt x="17139" y="19633"/>
                </a:lnTo>
                <a:lnTo>
                  <a:pt x="17570" y="19221"/>
                </a:lnTo>
                <a:lnTo>
                  <a:pt x="18020" y="18827"/>
                </a:lnTo>
                <a:lnTo>
                  <a:pt x="18489" y="18452"/>
                </a:lnTo>
                <a:lnTo>
                  <a:pt x="18977" y="18077"/>
                </a:lnTo>
                <a:lnTo>
                  <a:pt x="19464" y="17702"/>
                </a:lnTo>
                <a:lnTo>
                  <a:pt x="20458" y="16971"/>
                </a:lnTo>
                <a:lnTo>
                  <a:pt x="21490" y="16258"/>
                </a:lnTo>
                <a:lnTo>
                  <a:pt x="22783" y="15339"/>
                </a:lnTo>
                <a:lnTo>
                  <a:pt x="23421" y="14870"/>
                </a:lnTo>
                <a:lnTo>
                  <a:pt x="24059" y="14402"/>
                </a:lnTo>
                <a:lnTo>
                  <a:pt x="24677" y="13914"/>
                </a:lnTo>
                <a:lnTo>
                  <a:pt x="25296" y="13389"/>
                </a:lnTo>
                <a:lnTo>
                  <a:pt x="25877" y="12864"/>
                </a:lnTo>
                <a:lnTo>
                  <a:pt x="26440" y="12320"/>
                </a:lnTo>
                <a:lnTo>
                  <a:pt x="26796" y="11926"/>
                </a:lnTo>
                <a:lnTo>
                  <a:pt x="27115" y="11551"/>
                </a:lnTo>
                <a:lnTo>
                  <a:pt x="27378" y="11195"/>
                </a:lnTo>
                <a:lnTo>
                  <a:pt x="27603" y="10858"/>
                </a:lnTo>
                <a:lnTo>
                  <a:pt x="27790" y="10520"/>
                </a:lnTo>
                <a:lnTo>
                  <a:pt x="27940" y="10182"/>
                </a:lnTo>
                <a:lnTo>
                  <a:pt x="28071" y="9882"/>
                </a:lnTo>
                <a:lnTo>
                  <a:pt x="28146" y="9582"/>
                </a:lnTo>
                <a:lnTo>
                  <a:pt x="28221" y="9301"/>
                </a:lnTo>
                <a:lnTo>
                  <a:pt x="28259" y="9039"/>
                </a:lnTo>
                <a:lnTo>
                  <a:pt x="28278" y="8795"/>
                </a:lnTo>
                <a:lnTo>
                  <a:pt x="28278" y="8570"/>
                </a:lnTo>
                <a:lnTo>
                  <a:pt x="28278" y="8364"/>
                </a:lnTo>
                <a:lnTo>
                  <a:pt x="28240" y="8176"/>
                </a:lnTo>
                <a:lnTo>
                  <a:pt x="28203" y="7989"/>
                </a:lnTo>
                <a:lnTo>
                  <a:pt x="28165" y="7839"/>
                </a:lnTo>
                <a:lnTo>
                  <a:pt x="28109" y="7670"/>
                </a:lnTo>
                <a:lnTo>
                  <a:pt x="28034" y="7482"/>
                </a:lnTo>
                <a:lnTo>
                  <a:pt x="27940" y="7276"/>
                </a:lnTo>
                <a:lnTo>
                  <a:pt x="27828" y="7088"/>
                </a:lnTo>
                <a:lnTo>
                  <a:pt x="27678" y="6863"/>
                </a:lnTo>
                <a:lnTo>
                  <a:pt x="27509" y="6657"/>
                </a:lnTo>
                <a:lnTo>
                  <a:pt x="27303" y="6451"/>
                </a:lnTo>
                <a:lnTo>
                  <a:pt x="27059" y="6245"/>
                </a:lnTo>
                <a:lnTo>
                  <a:pt x="26778" y="6038"/>
                </a:lnTo>
                <a:lnTo>
                  <a:pt x="26477" y="5851"/>
                </a:lnTo>
                <a:lnTo>
                  <a:pt x="26121" y="5663"/>
                </a:lnTo>
                <a:lnTo>
                  <a:pt x="25709" y="5476"/>
                </a:lnTo>
                <a:lnTo>
                  <a:pt x="25277" y="5326"/>
                </a:lnTo>
                <a:lnTo>
                  <a:pt x="24771" y="5195"/>
                </a:lnTo>
                <a:lnTo>
                  <a:pt x="24227" y="5063"/>
                </a:lnTo>
                <a:lnTo>
                  <a:pt x="23627" y="4969"/>
                </a:lnTo>
                <a:lnTo>
                  <a:pt x="23065" y="4913"/>
                </a:lnTo>
                <a:lnTo>
                  <a:pt x="22483" y="4857"/>
                </a:lnTo>
                <a:lnTo>
                  <a:pt x="21340" y="4782"/>
                </a:lnTo>
                <a:lnTo>
                  <a:pt x="20196" y="4726"/>
                </a:lnTo>
                <a:lnTo>
                  <a:pt x="19071" y="4707"/>
                </a:lnTo>
                <a:lnTo>
                  <a:pt x="17889" y="4669"/>
                </a:lnTo>
                <a:lnTo>
                  <a:pt x="16708" y="4632"/>
                </a:lnTo>
                <a:lnTo>
                  <a:pt x="16108" y="4594"/>
                </a:lnTo>
                <a:lnTo>
                  <a:pt x="15527" y="4538"/>
                </a:lnTo>
                <a:lnTo>
                  <a:pt x="14926" y="4482"/>
                </a:lnTo>
                <a:lnTo>
                  <a:pt x="14345" y="4407"/>
                </a:lnTo>
                <a:lnTo>
                  <a:pt x="13895" y="4332"/>
                </a:lnTo>
                <a:lnTo>
                  <a:pt x="13464" y="4257"/>
                </a:lnTo>
                <a:lnTo>
                  <a:pt x="13033" y="4163"/>
                </a:lnTo>
                <a:lnTo>
                  <a:pt x="12639" y="4069"/>
                </a:lnTo>
                <a:lnTo>
                  <a:pt x="12245" y="3976"/>
                </a:lnTo>
                <a:lnTo>
                  <a:pt x="11889" y="3863"/>
                </a:lnTo>
                <a:lnTo>
                  <a:pt x="11195" y="3619"/>
                </a:lnTo>
                <a:lnTo>
                  <a:pt x="10557" y="3357"/>
                </a:lnTo>
                <a:lnTo>
                  <a:pt x="9976" y="3057"/>
                </a:lnTo>
                <a:lnTo>
                  <a:pt x="9451" y="2757"/>
                </a:lnTo>
                <a:lnTo>
                  <a:pt x="8963" y="2457"/>
                </a:lnTo>
                <a:lnTo>
                  <a:pt x="8532" y="2138"/>
                </a:lnTo>
                <a:lnTo>
                  <a:pt x="8157" y="1800"/>
                </a:lnTo>
                <a:lnTo>
                  <a:pt x="7820" y="1482"/>
                </a:lnTo>
                <a:lnTo>
                  <a:pt x="7520" y="1163"/>
                </a:lnTo>
                <a:lnTo>
                  <a:pt x="7276" y="863"/>
                </a:lnTo>
                <a:lnTo>
                  <a:pt x="7051" y="563"/>
                </a:lnTo>
                <a:lnTo>
                  <a:pt x="6863" y="263"/>
                </a:lnTo>
                <a:lnTo>
                  <a:pt x="669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4"/>
          <p:cNvSpPr/>
          <p:nvPr/>
        </p:nvSpPr>
        <p:spPr>
          <a:xfrm>
            <a:off x="-25900" y="-49131"/>
            <a:ext cx="2882597" cy="1268261"/>
          </a:xfrm>
          <a:custGeom>
            <a:avLst/>
            <a:gdLst/>
            <a:ahLst/>
            <a:cxnLst/>
            <a:rect l="l" t="t" r="r" b="b"/>
            <a:pathLst>
              <a:path w="26854" h="11815" extrusionOk="0">
                <a:moveTo>
                  <a:pt x="22784" y="1"/>
                </a:moveTo>
                <a:lnTo>
                  <a:pt x="22784" y="151"/>
                </a:lnTo>
                <a:lnTo>
                  <a:pt x="22803" y="319"/>
                </a:lnTo>
                <a:lnTo>
                  <a:pt x="22859" y="619"/>
                </a:lnTo>
                <a:lnTo>
                  <a:pt x="22934" y="919"/>
                </a:lnTo>
                <a:lnTo>
                  <a:pt x="23047" y="1219"/>
                </a:lnTo>
                <a:lnTo>
                  <a:pt x="23178" y="1501"/>
                </a:lnTo>
                <a:lnTo>
                  <a:pt x="23328" y="1763"/>
                </a:lnTo>
                <a:lnTo>
                  <a:pt x="23628" y="2269"/>
                </a:lnTo>
                <a:lnTo>
                  <a:pt x="25203" y="4763"/>
                </a:lnTo>
                <a:lnTo>
                  <a:pt x="25466" y="5195"/>
                </a:lnTo>
                <a:lnTo>
                  <a:pt x="25728" y="5626"/>
                </a:lnTo>
                <a:lnTo>
                  <a:pt x="25934" y="6039"/>
                </a:lnTo>
                <a:lnTo>
                  <a:pt x="26141" y="6451"/>
                </a:lnTo>
                <a:lnTo>
                  <a:pt x="26291" y="6864"/>
                </a:lnTo>
                <a:lnTo>
                  <a:pt x="26347" y="7070"/>
                </a:lnTo>
                <a:lnTo>
                  <a:pt x="26403" y="7276"/>
                </a:lnTo>
                <a:lnTo>
                  <a:pt x="26441" y="7482"/>
                </a:lnTo>
                <a:lnTo>
                  <a:pt x="26459" y="7689"/>
                </a:lnTo>
                <a:lnTo>
                  <a:pt x="26478" y="7895"/>
                </a:lnTo>
                <a:lnTo>
                  <a:pt x="26478" y="8120"/>
                </a:lnTo>
                <a:lnTo>
                  <a:pt x="26459" y="8345"/>
                </a:lnTo>
                <a:lnTo>
                  <a:pt x="26403" y="8589"/>
                </a:lnTo>
                <a:lnTo>
                  <a:pt x="26347" y="8833"/>
                </a:lnTo>
                <a:lnTo>
                  <a:pt x="26253" y="9076"/>
                </a:lnTo>
                <a:lnTo>
                  <a:pt x="26141" y="9320"/>
                </a:lnTo>
                <a:lnTo>
                  <a:pt x="26009" y="9545"/>
                </a:lnTo>
                <a:lnTo>
                  <a:pt x="25859" y="9789"/>
                </a:lnTo>
                <a:lnTo>
                  <a:pt x="25691" y="9995"/>
                </a:lnTo>
                <a:lnTo>
                  <a:pt x="25484" y="10220"/>
                </a:lnTo>
                <a:lnTo>
                  <a:pt x="25278" y="10426"/>
                </a:lnTo>
                <a:lnTo>
                  <a:pt x="25034" y="10614"/>
                </a:lnTo>
                <a:lnTo>
                  <a:pt x="24791" y="10783"/>
                </a:lnTo>
                <a:lnTo>
                  <a:pt x="24509" y="10951"/>
                </a:lnTo>
                <a:lnTo>
                  <a:pt x="24209" y="11083"/>
                </a:lnTo>
                <a:lnTo>
                  <a:pt x="23890" y="11195"/>
                </a:lnTo>
                <a:lnTo>
                  <a:pt x="23572" y="11289"/>
                </a:lnTo>
                <a:lnTo>
                  <a:pt x="23234" y="11364"/>
                </a:lnTo>
                <a:lnTo>
                  <a:pt x="22915" y="11402"/>
                </a:lnTo>
                <a:lnTo>
                  <a:pt x="22597" y="11420"/>
                </a:lnTo>
                <a:lnTo>
                  <a:pt x="22278" y="11439"/>
                </a:lnTo>
                <a:lnTo>
                  <a:pt x="21978" y="11420"/>
                </a:lnTo>
                <a:lnTo>
                  <a:pt x="21659" y="11383"/>
                </a:lnTo>
                <a:lnTo>
                  <a:pt x="21359" y="11345"/>
                </a:lnTo>
                <a:lnTo>
                  <a:pt x="21059" y="11289"/>
                </a:lnTo>
                <a:lnTo>
                  <a:pt x="20778" y="11214"/>
                </a:lnTo>
                <a:lnTo>
                  <a:pt x="20478" y="11139"/>
                </a:lnTo>
                <a:lnTo>
                  <a:pt x="19953" y="10951"/>
                </a:lnTo>
                <a:lnTo>
                  <a:pt x="19446" y="10745"/>
                </a:lnTo>
                <a:lnTo>
                  <a:pt x="18996" y="10520"/>
                </a:lnTo>
                <a:lnTo>
                  <a:pt x="18602" y="10314"/>
                </a:lnTo>
                <a:lnTo>
                  <a:pt x="18227" y="10108"/>
                </a:lnTo>
                <a:lnTo>
                  <a:pt x="17477" y="9639"/>
                </a:lnTo>
                <a:lnTo>
                  <a:pt x="16746" y="9133"/>
                </a:lnTo>
                <a:lnTo>
                  <a:pt x="16033" y="8626"/>
                </a:lnTo>
                <a:lnTo>
                  <a:pt x="14946" y="7857"/>
                </a:lnTo>
                <a:lnTo>
                  <a:pt x="14027" y="7239"/>
                </a:lnTo>
                <a:lnTo>
                  <a:pt x="13089" y="6676"/>
                </a:lnTo>
                <a:lnTo>
                  <a:pt x="12152" y="6151"/>
                </a:lnTo>
                <a:lnTo>
                  <a:pt x="11196" y="5682"/>
                </a:lnTo>
                <a:lnTo>
                  <a:pt x="10727" y="5476"/>
                </a:lnTo>
                <a:lnTo>
                  <a:pt x="10239" y="5270"/>
                </a:lnTo>
                <a:lnTo>
                  <a:pt x="9770" y="5063"/>
                </a:lnTo>
                <a:lnTo>
                  <a:pt x="9302" y="4895"/>
                </a:lnTo>
                <a:lnTo>
                  <a:pt x="8814" y="4726"/>
                </a:lnTo>
                <a:lnTo>
                  <a:pt x="8345" y="4576"/>
                </a:lnTo>
                <a:lnTo>
                  <a:pt x="7877" y="4426"/>
                </a:lnTo>
                <a:lnTo>
                  <a:pt x="7389" y="4295"/>
                </a:lnTo>
                <a:lnTo>
                  <a:pt x="6920" y="4182"/>
                </a:lnTo>
                <a:lnTo>
                  <a:pt x="6451" y="4070"/>
                </a:lnTo>
                <a:lnTo>
                  <a:pt x="5964" y="3976"/>
                </a:lnTo>
                <a:lnTo>
                  <a:pt x="5495" y="3901"/>
                </a:lnTo>
                <a:lnTo>
                  <a:pt x="5026" y="3826"/>
                </a:lnTo>
                <a:lnTo>
                  <a:pt x="4557" y="3770"/>
                </a:lnTo>
                <a:lnTo>
                  <a:pt x="4089" y="3732"/>
                </a:lnTo>
                <a:lnTo>
                  <a:pt x="3639" y="3695"/>
                </a:lnTo>
                <a:lnTo>
                  <a:pt x="3170" y="3676"/>
                </a:lnTo>
                <a:lnTo>
                  <a:pt x="2701" y="3676"/>
                </a:lnTo>
                <a:lnTo>
                  <a:pt x="2251" y="3695"/>
                </a:lnTo>
                <a:lnTo>
                  <a:pt x="1801" y="3713"/>
                </a:lnTo>
                <a:lnTo>
                  <a:pt x="1351" y="3751"/>
                </a:lnTo>
                <a:lnTo>
                  <a:pt x="901" y="3788"/>
                </a:lnTo>
                <a:lnTo>
                  <a:pt x="451" y="3863"/>
                </a:lnTo>
                <a:lnTo>
                  <a:pt x="1" y="3938"/>
                </a:lnTo>
                <a:lnTo>
                  <a:pt x="76" y="4295"/>
                </a:lnTo>
                <a:lnTo>
                  <a:pt x="507" y="4220"/>
                </a:lnTo>
                <a:lnTo>
                  <a:pt x="938" y="4163"/>
                </a:lnTo>
                <a:lnTo>
                  <a:pt x="1388" y="4126"/>
                </a:lnTo>
                <a:lnTo>
                  <a:pt x="1820" y="4088"/>
                </a:lnTo>
                <a:lnTo>
                  <a:pt x="2270" y="4070"/>
                </a:lnTo>
                <a:lnTo>
                  <a:pt x="2720" y="4051"/>
                </a:lnTo>
                <a:lnTo>
                  <a:pt x="3170" y="4051"/>
                </a:lnTo>
                <a:lnTo>
                  <a:pt x="3620" y="4070"/>
                </a:lnTo>
                <a:lnTo>
                  <a:pt x="4089" y="4107"/>
                </a:lnTo>
                <a:lnTo>
                  <a:pt x="4539" y="4145"/>
                </a:lnTo>
                <a:lnTo>
                  <a:pt x="5008" y="4201"/>
                </a:lnTo>
                <a:lnTo>
                  <a:pt x="5458" y="4276"/>
                </a:lnTo>
                <a:lnTo>
                  <a:pt x="5926" y="4351"/>
                </a:lnTo>
                <a:lnTo>
                  <a:pt x="6376" y="4445"/>
                </a:lnTo>
                <a:lnTo>
                  <a:pt x="6845" y="4538"/>
                </a:lnTo>
                <a:lnTo>
                  <a:pt x="7314" y="4670"/>
                </a:lnTo>
                <a:lnTo>
                  <a:pt x="7783" y="4782"/>
                </a:lnTo>
                <a:lnTo>
                  <a:pt x="8252" y="4932"/>
                </a:lnTo>
                <a:lnTo>
                  <a:pt x="8720" y="5082"/>
                </a:lnTo>
                <a:lnTo>
                  <a:pt x="9189" y="5251"/>
                </a:lnTo>
                <a:lnTo>
                  <a:pt x="9658" y="5420"/>
                </a:lnTo>
                <a:lnTo>
                  <a:pt x="10108" y="5607"/>
                </a:lnTo>
                <a:lnTo>
                  <a:pt x="11046" y="6039"/>
                </a:lnTo>
                <a:lnTo>
                  <a:pt x="11983" y="6489"/>
                </a:lnTo>
                <a:lnTo>
                  <a:pt x="12902" y="6995"/>
                </a:lnTo>
                <a:lnTo>
                  <a:pt x="13821" y="7557"/>
                </a:lnTo>
                <a:lnTo>
                  <a:pt x="14740" y="8157"/>
                </a:lnTo>
                <a:lnTo>
                  <a:pt x="15827" y="8926"/>
                </a:lnTo>
                <a:lnTo>
                  <a:pt x="16540" y="9433"/>
                </a:lnTo>
                <a:lnTo>
                  <a:pt x="17271" y="9939"/>
                </a:lnTo>
                <a:lnTo>
                  <a:pt x="17646" y="10183"/>
                </a:lnTo>
                <a:lnTo>
                  <a:pt x="18040" y="10426"/>
                </a:lnTo>
                <a:lnTo>
                  <a:pt x="18415" y="10651"/>
                </a:lnTo>
                <a:lnTo>
                  <a:pt x="18827" y="10858"/>
                </a:lnTo>
                <a:lnTo>
                  <a:pt x="19184" y="11045"/>
                </a:lnTo>
                <a:lnTo>
                  <a:pt x="19578" y="11214"/>
                </a:lnTo>
                <a:lnTo>
                  <a:pt x="19990" y="11364"/>
                </a:lnTo>
                <a:lnTo>
                  <a:pt x="20421" y="11514"/>
                </a:lnTo>
                <a:lnTo>
                  <a:pt x="20890" y="11627"/>
                </a:lnTo>
                <a:lnTo>
                  <a:pt x="21378" y="11720"/>
                </a:lnTo>
                <a:lnTo>
                  <a:pt x="21865" y="11795"/>
                </a:lnTo>
                <a:lnTo>
                  <a:pt x="22372" y="11814"/>
                </a:lnTo>
                <a:lnTo>
                  <a:pt x="22690" y="11795"/>
                </a:lnTo>
                <a:lnTo>
                  <a:pt x="23009" y="11777"/>
                </a:lnTo>
                <a:lnTo>
                  <a:pt x="23328" y="11720"/>
                </a:lnTo>
                <a:lnTo>
                  <a:pt x="23647" y="11664"/>
                </a:lnTo>
                <a:lnTo>
                  <a:pt x="23984" y="11570"/>
                </a:lnTo>
                <a:lnTo>
                  <a:pt x="24303" y="11458"/>
                </a:lnTo>
                <a:lnTo>
                  <a:pt x="24603" y="11308"/>
                </a:lnTo>
                <a:lnTo>
                  <a:pt x="24884" y="11158"/>
                </a:lnTo>
                <a:lnTo>
                  <a:pt x="25166" y="10970"/>
                </a:lnTo>
                <a:lnTo>
                  <a:pt x="25428" y="10783"/>
                </a:lnTo>
                <a:lnTo>
                  <a:pt x="25672" y="10558"/>
                </a:lnTo>
                <a:lnTo>
                  <a:pt x="25897" y="10333"/>
                </a:lnTo>
                <a:lnTo>
                  <a:pt x="26103" y="10089"/>
                </a:lnTo>
                <a:lnTo>
                  <a:pt x="26272" y="9845"/>
                </a:lnTo>
                <a:lnTo>
                  <a:pt x="26441" y="9583"/>
                </a:lnTo>
                <a:lnTo>
                  <a:pt x="26572" y="9301"/>
                </a:lnTo>
                <a:lnTo>
                  <a:pt x="26684" y="9020"/>
                </a:lnTo>
                <a:lnTo>
                  <a:pt x="26759" y="8720"/>
                </a:lnTo>
                <a:lnTo>
                  <a:pt x="26816" y="8439"/>
                </a:lnTo>
                <a:lnTo>
                  <a:pt x="26853" y="8139"/>
                </a:lnTo>
                <a:lnTo>
                  <a:pt x="26853" y="7876"/>
                </a:lnTo>
                <a:lnTo>
                  <a:pt x="26834" y="7632"/>
                </a:lnTo>
                <a:lnTo>
                  <a:pt x="26797" y="7389"/>
                </a:lnTo>
                <a:lnTo>
                  <a:pt x="26759" y="7145"/>
                </a:lnTo>
                <a:lnTo>
                  <a:pt x="26703" y="6901"/>
                </a:lnTo>
                <a:lnTo>
                  <a:pt x="26628" y="6676"/>
                </a:lnTo>
                <a:lnTo>
                  <a:pt x="26441" y="6207"/>
                </a:lnTo>
                <a:lnTo>
                  <a:pt x="26234" y="5776"/>
                </a:lnTo>
                <a:lnTo>
                  <a:pt x="26009" y="5345"/>
                </a:lnTo>
                <a:lnTo>
                  <a:pt x="25766" y="4951"/>
                </a:lnTo>
                <a:lnTo>
                  <a:pt x="25522" y="4576"/>
                </a:lnTo>
                <a:lnTo>
                  <a:pt x="23947" y="2063"/>
                </a:lnTo>
                <a:lnTo>
                  <a:pt x="23665" y="1594"/>
                </a:lnTo>
                <a:lnTo>
                  <a:pt x="23534" y="1351"/>
                </a:lnTo>
                <a:lnTo>
                  <a:pt x="23403" y="1088"/>
                </a:lnTo>
                <a:lnTo>
                  <a:pt x="23309" y="826"/>
                </a:lnTo>
                <a:lnTo>
                  <a:pt x="23215" y="563"/>
                </a:lnTo>
                <a:lnTo>
                  <a:pt x="23178" y="282"/>
                </a:lnTo>
                <a:lnTo>
                  <a:pt x="231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4"/>
          <p:cNvSpPr/>
          <p:nvPr/>
        </p:nvSpPr>
        <p:spPr>
          <a:xfrm>
            <a:off x="11235601" y="-12952"/>
            <a:ext cx="956388" cy="3156088"/>
          </a:xfrm>
          <a:custGeom>
            <a:avLst/>
            <a:gdLst/>
            <a:ahLst/>
            <a:cxnLst/>
            <a:rect l="l" t="t" r="r" b="b"/>
            <a:pathLst>
              <a:path w="10183" h="33604" extrusionOk="0">
                <a:moveTo>
                  <a:pt x="3038" y="0"/>
                </a:moveTo>
                <a:lnTo>
                  <a:pt x="2870" y="207"/>
                </a:lnTo>
                <a:lnTo>
                  <a:pt x="2663" y="469"/>
                </a:lnTo>
                <a:lnTo>
                  <a:pt x="2213" y="1107"/>
                </a:lnTo>
                <a:lnTo>
                  <a:pt x="1726" y="1857"/>
                </a:lnTo>
                <a:lnTo>
                  <a:pt x="1257" y="2663"/>
                </a:lnTo>
                <a:lnTo>
                  <a:pt x="807" y="3488"/>
                </a:lnTo>
                <a:lnTo>
                  <a:pt x="619" y="3901"/>
                </a:lnTo>
                <a:lnTo>
                  <a:pt x="432" y="4294"/>
                </a:lnTo>
                <a:lnTo>
                  <a:pt x="282" y="4670"/>
                </a:lnTo>
                <a:lnTo>
                  <a:pt x="169" y="5007"/>
                </a:lnTo>
                <a:lnTo>
                  <a:pt x="76" y="5326"/>
                </a:lnTo>
                <a:lnTo>
                  <a:pt x="38" y="5607"/>
                </a:lnTo>
                <a:lnTo>
                  <a:pt x="1" y="5926"/>
                </a:lnTo>
                <a:lnTo>
                  <a:pt x="1" y="6245"/>
                </a:lnTo>
                <a:lnTo>
                  <a:pt x="19" y="6545"/>
                </a:lnTo>
                <a:lnTo>
                  <a:pt x="57" y="6863"/>
                </a:lnTo>
                <a:lnTo>
                  <a:pt x="113" y="7163"/>
                </a:lnTo>
                <a:lnTo>
                  <a:pt x="207" y="7464"/>
                </a:lnTo>
                <a:lnTo>
                  <a:pt x="301" y="7745"/>
                </a:lnTo>
                <a:lnTo>
                  <a:pt x="432" y="8026"/>
                </a:lnTo>
                <a:lnTo>
                  <a:pt x="563" y="8307"/>
                </a:lnTo>
                <a:lnTo>
                  <a:pt x="732" y="8551"/>
                </a:lnTo>
                <a:lnTo>
                  <a:pt x="919" y="8795"/>
                </a:lnTo>
                <a:lnTo>
                  <a:pt x="1126" y="9020"/>
                </a:lnTo>
                <a:lnTo>
                  <a:pt x="1332" y="9245"/>
                </a:lnTo>
                <a:lnTo>
                  <a:pt x="1576" y="9432"/>
                </a:lnTo>
                <a:lnTo>
                  <a:pt x="1820" y="9601"/>
                </a:lnTo>
                <a:lnTo>
                  <a:pt x="2101" y="9751"/>
                </a:lnTo>
                <a:lnTo>
                  <a:pt x="2551" y="9957"/>
                </a:lnTo>
                <a:lnTo>
                  <a:pt x="3020" y="10164"/>
                </a:lnTo>
                <a:lnTo>
                  <a:pt x="3526" y="10389"/>
                </a:lnTo>
                <a:lnTo>
                  <a:pt x="4013" y="10614"/>
                </a:lnTo>
                <a:lnTo>
                  <a:pt x="4238" y="10764"/>
                </a:lnTo>
                <a:lnTo>
                  <a:pt x="4445" y="10895"/>
                </a:lnTo>
                <a:lnTo>
                  <a:pt x="4651" y="11064"/>
                </a:lnTo>
                <a:lnTo>
                  <a:pt x="4839" y="11251"/>
                </a:lnTo>
                <a:lnTo>
                  <a:pt x="5007" y="11439"/>
                </a:lnTo>
                <a:lnTo>
                  <a:pt x="5139" y="11645"/>
                </a:lnTo>
                <a:lnTo>
                  <a:pt x="5251" y="11889"/>
                </a:lnTo>
                <a:lnTo>
                  <a:pt x="5345" y="12151"/>
                </a:lnTo>
                <a:lnTo>
                  <a:pt x="5382" y="12376"/>
                </a:lnTo>
                <a:lnTo>
                  <a:pt x="5382" y="12601"/>
                </a:lnTo>
                <a:lnTo>
                  <a:pt x="5364" y="12826"/>
                </a:lnTo>
                <a:lnTo>
                  <a:pt x="5326" y="13033"/>
                </a:lnTo>
                <a:lnTo>
                  <a:pt x="5251" y="13258"/>
                </a:lnTo>
                <a:lnTo>
                  <a:pt x="5157" y="13445"/>
                </a:lnTo>
                <a:lnTo>
                  <a:pt x="5045" y="13652"/>
                </a:lnTo>
                <a:lnTo>
                  <a:pt x="4914" y="13820"/>
                </a:lnTo>
                <a:lnTo>
                  <a:pt x="4801" y="13914"/>
                </a:lnTo>
                <a:lnTo>
                  <a:pt x="4670" y="14027"/>
                </a:lnTo>
                <a:lnTo>
                  <a:pt x="4557" y="14102"/>
                </a:lnTo>
                <a:lnTo>
                  <a:pt x="4426" y="14177"/>
                </a:lnTo>
                <a:lnTo>
                  <a:pt x="4145" y="14308"/>
                </a:lnTo>
                <a:lnTo>
                  <a:pt x="3863" y="14420"/>
                </a:lnTo>
                <a:lnTo>
                  <a:pt x="3545" y="14495"/>
                </a:lnTo>
                <a:lnTo>
                  <a:pt x="3245" y="14552"/>
                </a:lnTo>
                <a:lnTo>
                  <a:pt x="2626" y="14664"/>
                </a:lnTo>
                <a:lnTo>
                  <a:pt x="2213" y="14758"/>
                </a:lnTo>
                <a:lnTo>
                  <a:pt x="2007" y="14814"/>
                </a:lnTo>
                <a:lnTo>
                  <a:pt x="1801" y="14889"/>
                </a:lnTo>
                <a:lnTo>
                  <a:pt x="1613" y="14964"/>
                </a:lnTo>
                <a:lnTo>
                  <a:pt x="1444" y="15058"/>
                </a:lnTo>
                <a:lnTo>
                  <a:pt x="1276" y="15170"/>
                </a:lnTo>
                <a:lnTo>
                  <a:pt x="1107" y="15283"/>
                </a:lnTo>
                <a:lnTo>
                  <a:pt x="957" y="15414"/>
                </a:lnTo>
                <a:lnTo>
                  <a:pt x="807" y="15545"/>
                </a:lnTo>
                <a:lnTo>
                  <a:pt x="694" y="15695"/>
                </a:lnTo>
                <a:lnTo>
                  <a:pt x="563" y="15864"/>
                </a:lnTo>
                <a:lnTo>
                  <a:pt x="469" y="16052"/>
                </a:lnTo>
                <a:lnTo>
                  <a:pt x="376" y="16239"/>
                </a:lnTo>
                <a:lnTo>
                  <a:pt x="301" y="16446"/>
                </a:lnTo>
                <a:lnTo>
                  <a:pt x="244" y="16689"/>
                </a:lnTo>
                <a:lnTo>
                  <a:pt x="207" y="16989"/>
                </a:lnTo>
                <a:lnTo>
                  <a:pt x="207" y="17289"/>
                </a:lnTo>
                <a:lnTo>
                  <a:pt x="226" y="17589"/>
                </a:lnTo>
                <a:lnTo>
                  <a:pt x="282" y="17889"/>
                </a:lnTo>
                <a:lnTo>
                  <a:pt x="376" y="18189"/>
                </a:lnTo>
                <a:lnTo>
                  <a:pt x="507" y="18452"/>
                </a:lnTo>
                <a:lnTo>
                  <a:pt x="657" y="18715"/>
                </a:lnTo>
                <a:lnTo>
                  <a:pt x="826" y="18958"/>
                </a:lnTo>
                <a:lnTo>
                  <a:pt x="938" y="19090"/>
                </a:lnTo>
                <a:lnTo>
                  <a:pt x="1051" y="19202"/>
                </a:lnTo>
                <a:lnTo>
                  <a:pt x="1294" y="19390"/>
                </a:lnTo>
                <a:lnTo>
                  <a:pt x="1557" y="19577"/>
                </a:lnTo>
                <a:lnTo>
                  <a:pt x="1838" y="19746"/>
                </a:lnTo>
                <a:lnTo>
                  <a:pt x="2101" y="19933"/>
                </a:lnTo>
                <a:lnTo>
                  <a:pt x="2345" y="20121"/>
                </a:lnTo>
                <a:lnTo>
                  <a:pt x="2457" y="20233"/>
                </a:lnTo>
                <a:lnTo>
                  <a:pt x="2570" y="20346"/>
                </a:lnTo>
                <a:lnTo>
                  <a:pt x="2682" y="20477"/>
                </a:lnTo>
                <a:lnTo>
                  <a:pt x="2757" y="20608"/>
                </a:lnTo>
                <a:lnTo>
                  <a:pt x="2945" y="20927"/>
                </a:lnTo>
                <a:lnTo>
                  <a:pt x="3076" y="21265"/>
                </a:lnTo>
                <a:lnTo>
                  <a:pt x="3170" y="21621"/>
                </a:lnTo>
                <a:lnTo>
                  <a:pt x="3226" y="21977"/>
                </a:lnTo>
                <a:lnTo>
                  <a:pt x="3263" y="22352"/>
                </a:lnTo>
                <a:lnTo>
                  <a:pt x="3282" y="22727"/>
                </a:lnTo>
                <a:lnTo>
                  <a:pt x="3263" y="23084"/>
                </a:lnTo>
                <a:lnTo>
                  <a:pt x="3207" y="23459"/>
                </a:lnTo>
                <a:lnTo>
                  <a:pt x="3132" y="23871"/>
                </a:lnTo>
                <a:lnTo>
                  <a:pt x="3038" y="24303"/>
                </a:lnTo>
                <a:lnTo>
                  <a:pt x="2926" y="24715"/>
                </a:lnTo>
                <a:lnTo>
                  <a:pt x="2795" y="25109"/>
                </a:lnTo>
                <a:lnTo>
                  <a:pt x="2513" y="25934"/>
                </a:lnTo>
                <a:lnTo>
                  <a:pt x="2213" y="26721"/>
                </a:lnTo>
                <a:lnTo>
                  <a:pt x="1932" y="27547"/>
                </a:lnTo>
                <a:lnTo>
                  <a:pt x="1801" y="27940"/>
                </a:lnTo>
                <a:lnTo>
                  <a:pt x="1688" y="28353"/>
                </a:lnTo>
                <a:lnTo>
                  <a:pt x="1576" y="28765"/>
                </a:lnTo>
                <a:lnTo>
                  <a:pt x="1501" y="29197"/>
                </a:lnTo>
                <a:lnTo>
                  <a:pt x="1444" y="29628"/>
                </a:lnTo>
                <a:lnTo>
                  <a:pt x="1388" y="30059"/>
                </a:lnTo>
                <a:lnTo>
                  <a:pt x="1388" y="30453"/>
                </a:lnTo>
                <a:lnTo>
                  <a:pt x="1426" y="30866"/>
                </a:lnTo>
                <a:lnTo>
                  <a:pt x="1482" y="31259"/>
                </a:lnTo>
                <a:lnTo>
                  <a:pt x="1576" y="31653"/>
                </a:lnTo>
                <a:lnTo>
                  <a:pt x="1726" y="32028"/>
                </a:lnTo>
                <a:lnTo>
                  <a:pt x="1801" y="32216"/>
                </a:lnTo>
                <a:lnTo>
                  <a:pt x="1895" y="32384"/>
                </a:lnTo>
                <a:lnTo>
                  <a:pt x="2007" y="32553"/>
                </a:lnTo>
                <a:lnTo>
                  <a:pt x="2120" y="32703"/>
                </a:lnTo>
                <a:lnTo>
                  <a:pt x="2251" y="32853"/>
                </a:lnTo>
                <a:lnTo>
                  <a:pt x="2382" y="33003"/>
                </a:lnTo>
                <a:lnTo>
                  <a:pt x="2607" y="33191"/>
                </a:lnTo>
                <a:lnTo>
                  <a:pt x="2851" y="33341"/>
                </a:lnTo>
                <a:lnTo>
                  <a:pt x="3076" y="33453"/>
                </a:lnTo>
                <a:lnTo>
                  <a:pt x="3320" y="33528"/>
                </a:lnTo>
                <a:lnTo>
                  <a:pt x="3563" y="33566"/>
                </a:lnTo>
                <a:lnTo>
                  <a:pt x="3807" y="33603"/>
                </a:lnTo>
                <a:lnTo>
                  <a:pt x="4051" y="33585"/>
                </a:lnTo>
                <a:lnTo>
                  <a:pt x="4295" y="33566"/>
                </a:lnTo>
                <a:lnTo>
                  <a:pt x="4539" y="33510"/>
                </a:lnTo>
                <a:lnTo>
                  <a:pt x="4801" y="33435"/>
                </a:lnTo>
                <a:lnTo>
                  <a:pt x="5045" y="33360"/>
                </a:lnTo>
                <a:lnTo>
                  <a:pt x="5289" y="33247"/>
                </a:lnTo>
                <a:lnTo>
                  <a:pt x="5757" y="33022"/>
                </a:lnTo>
                <a:lnTo>
                  <a:pt x="6226" y="32778"/>
                </a:lnTo>
                <a:lnTo>
                  <a:pt x="6957" y="32366"/>
                </a:lnTo>
                <a:lnTo>
                  <a:pt x="7333" y="32159"/>
                </a:lnTo>
                <a:lnTo>
                  <a:pt x="7726" y="32009"/>
                </a:lnTo>
                <a:lnTo>
                  <a:pt x="7914" y="31953"/>
                </a:lnTo>
                <a:lnTo>
                  <a:pt x="8120" y="31897"/>
                </a:lnTo>
                <a:lnTo>
                  <a:pt x="8326" y="31859"/>
                </a:lnTo>
                <a:lnTo>
                  <a:pt x="8720" y="31859"/>
                </a:lnTo>
                <a:lnTo>
                  <a:pt x="8926" y="31897"/>
                </a:lnTo>
                <a:lnTo>
                  <a:pt x="9133" y="31953"/>
                </a:lnTo>
                <a:lnTo>
                  <a:pt x="9339" y="32028"/>
                </a:lnTo>
                <a:lnTo>
                  <a:pt x="9489" y="32122"/>
                </a:lnTo>
                <a:lnTo>
                  <a:pt x="9639" y="32216"/>
                </a:lnTo>
                <a:lnTo>
                  <a:pt x="9770" y="32309"/>
                </a:lnTo>
                <a:lnTo>
                  <a:pt x="9864" y="32422"/>
                </a:lnTo>
                <a:lnTo>
                  <a:pt x="9976" y="32535"/>
                </a:lnTo>
                <a:lnTo>
                  <a:pt x="10051" y="32666"/>
                </a:lnTo>
                <a:lnTo>
                  <a:pt x="10127" y="32797"/>
                </a:lnTo>
                <a:lnTo>
                  <a:pt x="10183" y="32928"/>
                </a:lnTo>
                <a:lnTo>
                  <a:pt x="10183" y="113"/>
                </a:lnTo>
                <a:lnTo>
                  <a:pt x="30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4"/>
          <p:cNvSpPr/>
          <p:nvPr/>
        </p:nvSpPr>
        <p:spPr>
          <a:xfrm>
            <a:off x="5" y="2204952"/>
            <a:ext cx="956404" cy="4665989"/>
          </a:xfrm>
          <a:custGeom>
            <a:avLst/>
            <a:gdLst/>
            <a:ahLst/>
            <a:cxnLst/>
            <a:rect l="l" t="t" r="r" b="b"/>
            <a:pathLst>
              <a:path w="9901" h="32704" extrusionOk="0">
                <a:moveTo>
                  <a:pt x="5869" y="0"/>
                </a:moveTo>
                <a:lnTo>
                  <a:pt x="5607" y="38"/>
                </a:lnTo>
                <a:lnTo>
                  <a:pt x="5363" y="75"/>
                </a:lnTo>
                <a:lnTo>
                  <a:pt x="5119" y="150"/>
                </a:lnTo>
                <a:lnTo>
                  <a:pt x="4875" y="244"/>
                </a:lnTo>
                <a:lnTo>
                  <a:pt x="4632" y="338"/>
                </a:lnTo>
                <a:lnTo>
                  <a:pt x="4144" y="563"/>
                </a:lnTo>
                <a:lnTo>
                  <a:pt x="3694" y="807"/>
                </a:lnTo>
                <a:lnTo>
                  <a:pt x="2963" y="1219"/>
                </a:lnTo>
                <a:lnTo>
                  <a:pt x="2588" y="1407"/>
                </a:lnTo>
                <a:lnTo>
                  <a:pt x="2194" y="1576"/>
                </a:lnTo>
                <a:lnTo>
                  <a:pt x="1988" y="1632"/>
                </a:lnTo>
                <a:lnTo>
                  <a:pt x="1800" y="1688"/>
                </a:lnTo>
                <a:lnTo>
                  <a:pt x="1594" y="1707"/>
                </a:lnTo>
                <a:lnTo>
                  <a:pt x="1388" y="1726"/>
                </a:lnTo>
                <a:lnTo>
                  <a:pt x="1181" y="1707"/>
                </a:lnTo>
                <a:lnTo>
                  <a:pt x="994" y="1688"/>
                </a:lnTo>
                <a:lnTo>
                  <a:pt x="788" y="1632"/>
                </a:lnTo>
                <a:lnTo>
                  <a:pt x="581" y="1538"/>
                </a:lnTo>
                <a:lnTo>
                  <a:pt x="394" y="1444"/>
                </a:lnTo>
                <a:lnTo>
                  <a:pt x="244" y="1351"/>
                </a:lnTo>
                <a:lnTo>
                  <a:pt x="113" y="1238"/>
                </a:lnTo>
                <a:lnTo>
                  <a:pt x="0" y="1107"/>
                </a:lnTo>
                <a:lnTo>
                  <a:pt x="0" y="32703"/>
                </a:lnTo>
                <a:lnTo>
                  <a:pt x="6957" y="32516"/>
                </a:lnTo>
                <a:lnTo>
                  <a:pt x="7351" y="32085"/>
                </a:lnTo>
                <a:lnTo>
                  <a:pt x="7782" y="31559"/>
                </a:lnTo>
                <a:lnTo>
                  <a:pt x="8251" y="30941"/>
                </a:lnTo>
                <a:lnTo>
                  <a:pt x="8701" y="30266"/>
                </a:lnTo>
                <a:lnTo>
                  <a:pt x="8926" y="29928"/>
                </a:lnTo>
                <a:lnTo>
                  <a:pt x="9132" y="29591"/>
                </a:lnTo>
                <a:lnTo>
                  <a:pt x="9320" y="29253"/>
                </a:lnTo>
                <a:lnTo>
                  <a:pt x="9488" y="28934"/>
                </a:lnTo>
                <a:lnTo>
                  <a:pt x="9638" y="28615"/>
                </a:lnTo>
                <a:lnTo>
                  <a:pt x="9751" y="28315"/>
                </a:lnTo>
                <a:lnTo>
                  <a:pt x="9826" y="28015"/>
                </a:lnTo>
                <a:lnTo>
                  <a:pt x="9882" y="27753"/>
                </a:lnTo>
                <a:lnTo>
                  <a:pt x="9901" y="27434"/>
                </a:lnTo>
                <a:lnTo>
                  <a:pt x="9901" y="27134"/>
                </a:lnTo>
                <a:lnTo>
                  <a:pt x="9901" y="26815"/>
                </a:lnTo>
                <a:lnTo>
                  <a:pt x="9845" y="26515"/>
                </a:lnTo>
                <a:lnTo>
                  <a:pt x="9788" y="26215"/>
                </a:lnTo>
                <a:lnTo>
                  <a:pt x="9713" y="25915"/>
                </a:lnTo>
                <a:lnTo>
                  <a:pt x="9601" y="25634"/>
                </a:lnTo>
                <a:lnTo>
                  <a:pt x="9488" y="25353"/>
                </a:lnTo>
                <a:lnTo>
                  <a:pt x="9338" y="25090"/>
                </a:lnTo>
                <a:lnTo>
                  <a:pt x="9170" y="24828"/>
                </a:lnTo>
                <a:lnTo>
                  <a:pt x="9001" y="24584"/>
                </a:lnTo>
                <a:lnTo>
                  <a:pt x="8795" y="24359"/>
                </a:lnTo>
                <a:lnTo>
                  <a:pt x="8570" y="24153"/>
                </a:lnTo>
                <a:lnTo>
                  <a:pt x="8344" y="23965"/>
                </a:lnTo>
                <a:lnTo>
                  <a:pt x="8082" y="23796"/>
                </a:lnTo>
                <a:lnTo>
                  <a:pt x="7819" y="23646"/>
                </a:lnTo>
                <a:lnTo>
                  <a:pt x="7369" y="23440"/>
                </a:lnTo>
                <a:lnTo>
                  <a:pt x="6882" y="23234"/>
                </a:lnTo>
                <a:lnTo>
                  <a:pt x="6394" y="23009"/>
                </a:lnTo>
                <a:lnTo>
                  <a:pt x="5907" y="22784"/>
                </a:lnTo>
                <a:lnTo>
                  <a:pt x="5682" y="22652"/>
                </a:lnTo>
                <a:lnTo>
                  <a:pt x="5457" y="22502"/>
                </a:lnTo>
                <a:lnTo>
                  <a:pt x="5250" y="22334"/>
                </a:lnTo>
                <a:lnTo>
                  <a:pt x="5082" y="22165"/>
                </a:lnTo>
                <a:lnTo>
                  <a:pt x="4913" y="21977"/>
                </a:lnTo>
                <a:lnTo>
                  <a:pt x="4763" y="21752"/>
                </a:lnTo>
                <a:lnTo>
                  <a:pt x="4650" y="21527"/>
                </a:lnTo>
                <a:lnTo>
                  <a:pt x="4575" y="21265"/>
                </a:lnTo>
                <a:lnTo>
                  <a:pt x="4538" y="21040"/>
                </a:lnTo>
                <a:lnTo>
                  <a:pt x="4519" y="20815"/>
                </a:lnTo>
                <a:lnTo>
                  <a:pt x="4538" y="20608"/>
                </a:lnTo>
                <a:lnTo>
                  <a:pt x="4575" y="20383"/>
                </a:lnTo>
                <a:lnTo>
                  <a:pt x="4650" y="20177"/>
                </a:lnTo>
                <a:lnTo>
                  <a:pt x="4744" y="19971"/>
                </a:lnTo>
                <a:lnTo>
                  <a:pt x="4857" y="19783"/>
                </a:lnTo>
                <a:lnTo>
                  <a:pt x="5007" y="19615"/>
                </a:lnTo>
                <a:lnTo>
                  <a:pt x="5119" y="19502"/>
                </a:lnTo>
                <a:lnTo>
                  <a:pt x="5232" y="19408"/>
                </a:lnTo>
                <a:lnTo>
                  <a:pt x="5363" y="19315"/>
                </a:lnTo>
                <a:lnTo>
                  <a:pt x="5494" y="19240"/>
                </a:lnTo>
                <a:lnTo>
                  <a:pt x="5757" y="19108"/>
                </a:lnTo>
                <a:lnTo>
                  <a:pt x="6057" y="19015"/>
                </a:lnTo>
                <a:lnTo>
                  <a:pt x="6357" y="18940"/>
                </a:lnTo>
                <a:lnTo>
                  <a:pt x="6676" y="18883"/>
                </a:lnTo>
                <a:lnTo>
                  <a:pt x="7294" y="18771"/>
                </a:lnTo>
                <a:lnTo>
                  <a:pt x="7707" y="18677"/>
                </a:lnTo>
                <a:lnTo>
                  <a:pt x="7913" y="18621"/>
                </a:lnTo>
                <a:lnTo>
                  <a:pt x="8101" y="18546"/>
                </a:lnTo>
                <a:lnTo>
                  <a:pt x="8288" y="18471"/>
                </a:lnTo>
                <a:lnTo>
                  <a:pt x="8476" y="18377"/>
                </a:lnTo>
                <a:lnTo>
                  <a:pt x="8645" y="18283"/>
                </a:lnTo>
                <a:lnTo>
                  <a:pt x="8813" y="18171"/>
                </a:lnTo>
                <a:lnTo>
                  <a:pt x="8963" y="18039"/>
                </a:lnTo>
                <a:lnTo>
                  <a:pt x="9095" y="17889"/>
                </a:lnTo>
                <a:lnTo>
                  <a:pt x="9226" y="17739"/>
                </a:lnTo>
                <a:lnTo>
                  <a:pt x="9338" y="17571"/>
                </a:lnTo>
                <a:lnTo>
                  <a:pt x="9451" y="17402"/>
                </a:lnTo>
                <a:lnTo>
                  <a:pt x="9526" y="17196"/>
                </a:lnTo>
                <a:lnTo>
                  <a:pt x="9601" y="16989"/>
                </a:lnTo>
                <a:lnTo>
                  <a:pt x="9657" y="16764"/>
                </a:lnTo>
                <a:lnTo>
                  <a:pt x="9713" y="16464"/>
                </a:lnTo>
                <a:lnTo>
                  <a:pt x="9713" y="16164"/>
                </a:lnTo>
                <a:lnTo>
                  <a:pt x="9695" y="15864"/>
                </a:lnTo>
                <a:lnTo>
                  <a:pt x="9620" y="15564"/>
                </a:lnTo>
                <a:lnTo>
                  <a:pt x="9526" y="15283"/>
                </a:lnTo>
                <a:lnTo>
                  <a:pt x="9413" y="15002"/>
                </a:lnTo>
                <a:lnTo>
                  <a:pt x="9263" y="14739"/>
                </a:lnTo>
                <a:lnTo>
                  <a:pt x="9076" y="14495"/>
                </a:lnTo>
                <a:lnTo>
                  <a:pt x="8982" y="14383"/>
                </a:lnTo>
                <a:lnTo>
                  <a:pt x="8851" y="14270"/>
                </a:lnTo>
                <a:lnTo>
                  <a:pt x="8607" y="14083"/>
                </a:lnTo>
                <a:lnTo>
                  <a:pt x="8344" y="13895"/>
                </a:lnTo>
                <a:lnTo>
                  <a:pt x="8082" y="13727"/>
                </a:lnTo>
                <a:lnTo>
                  <a:pt x="7819" y="13558"/>
                </a:lnTo>
                <a:lnTo>
                  <a:pt x="7576" y="13352"/>
                </a:lnTo>
                <a:lnTo>
                  <a:pt x="7444" y="13258"/>
                </a:lnTo>
                <a:lnTo>
                  <a:pt x="7351" y="13145"/>
                </a:lnTo>
                <a:lnTo>
                  <a:pt x="7238" y="13014"/>
                </a:lnTo>
                <a:lnTo>
                  <a:pt x="7144" y="12883"/>
                </a:lnTo>
                <a:lnTo>
                  <a:pt x="6976" y="12564"/>
                </a:lnTo>
                <a:lnTo>
                  <a:pt x="6844" y="12226"/>
                </a:lnTo>
                <a:lnTo>
                  <a:pt x="6751" y="11870"/>
                </a:lnTo>
                <a:lnTo>
                  <a:pt x="6676" y="11514"/>
                </a:lnTo>
                <a:lnTo>
                  <a:pt x="6638" y="11139"/>
                </a:lnTo>
                <a:lnTo>
                  <a:pt x="6638" y="10783"/>
                </a:lnTo>
                <a:lnTo>
                  <a:pt x="6657" y="10408"/>
                </a:lnTo>
                <a:lnTo>
                  <a:pt x="6694" y="10051"/>
                </a:lnTo>
                <a:lnTo>
                  <a:pt x="6769" y="9639"/>
                </a:lnTo>
                <a:lnTo>
                  <a:pt x="6882" y="9207"/>
                </a:lnTo>
                <a:lnTo>
                  <a:pt x="6994" y="8814"/>
                </a:lnTo>
                <a:lnTo>
                  <a:pt x="7107" y="8401"/>
                </a:lnTo>
                <a:lnTo>
                  <a:pt x="7388" y="7595"/>
                </a:lnTo>
                <a:lnTo>
                  <a:pt x="7688" y="6807"/>
                </a:lnTo>
                <a:lnTo>
                  <a:pt x="7969" y="6001"/>
                </a:lnTo>
                <a:lnTo>
                  <a:pt x="8101" y="5607"/>
                </a:lnTo>
                <a:lnTo>
                  <a:pt x="8232" y="5195"/>
                </a:lnTo>
                <a:lnTo>
                  <a:pt x="8326" y="4782"/>
                </a:lnTo>
                <a:lnTo>
                  <a:pt x="8419" y="4370"/>
                </a:lnTo>
                <a:lnTo>
                  <a:pt x="8476" y="3938"/>
                </a:lnTo>
                <a:lnTo>
                  <a:pt x="8513" y="3507"/>
                </a:lnTo>
                <a:lnTo>
                  <a:pt x="8513" y="3113"/>
                </a:lnTo>
                <a:lnTo>
                  <a:pt x="8495" y="2701"/>
                </a:lnTo>
                <a:lnTo>
                  <a:pt x="8438" y="2307"/>
                </a:lnTo>
                <a:lnTo>
                  <a:pt x="8326" y="1913"/>
                </a:lnTo>
                <a:lnTo>
                  <a:pt x="8194" y="1538"/>
                </a:lnTo>
                <a:lnTo>
                  <a:pt x="8101" y="1369"/>
                </a:lnTo>
                <a:lnTo>
                  <a:pt x="8007" y="1200"/>
                </a:lnTo>
                <a:lnTo>
                  <a:pt x="7913" y="1032"/>
                </a:lnTo>
                <a:lnTo>
                  <a:pt x="7782" y="882"/>
                </a:lnTo>
                <a:lnTo>
                  <a:pt x="7669" y="732"/>
                </a:lnTo>
                <a:lnTo>
                  <a:pt x="7519" y="582"/>
                </a:lnTo>
                <a:lnTo>
                  <a:pt x="7294" y="394"/>
                </a:lnTo>
                <a:lnTo>
                  <a:pt x="7069" y="244"/>
                </a:lnTo>
                <a:lnTo>
                  <a:pt x="6844" y="132"/>
                </a:lnTo>
                <a:lnTo>
                  <a:pt x="6601" y="57"/>
                </a:lnTo>
                <a:lnTo>
                  <a:pt x="6357" y="19"/>
                </a:lnTo>
                <a:lnTo>
                  <a:pt x="611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4"/>
          <p:cNvSpPr/>
          <p:nvPr/>
        </p:nvSpPr>
        <p:spPr>
          <a:xfrm flipH="1">
            <a:off x="10164213" y="4869161"/>
            <a:ext cx="2027780" cy="1988815"/>
          </a:xfrm>
          <a:custGeom>
            <a:avLst/>
            <a:gdLst/>
            <a:ahLst/>
            <a:cxnLst/>
            <a:rect l="l" t="t" r="r" b="b"/>
            <a:pathLst>
              <a:path w="16653" h="16333" extrusionOk="0">
                <a:moveTo>
                  <a:pt x="2776" y="0"/>
                </a:moveTo>
                <a:lnTo>
                  <a:pt x="2457" y="19"/>
                </a:lnTo>
                <a:lnTo>
                  <a:pt x="2139" y="56"/>
                </a:lnTo>
                <a:lnTo>
                  <a:pt x="1820" y="94"/>
                </a:lnTo>
                <a:lnTo>
                  <a:pt x="1520" y="150"/>
                </a:lnTo>
                <a:lnTo>
                  <a:pt x="1201" y="244"/>
                </a:lnTo>
                <a:lnTo>
                  <a:pt x="901" y="338"/>
                </a:lnTo>
                <a:lnTo>
                  <a:pt x="601" y="450"/>
                </a:lnTo>
                <a:lnTo>
                  <a:pt x="320" y="581"/>
                </a:lnTo>
                <a:lnTo>
                  <a:pt x="38" y="713"/>
                </a:lnTo>
                <a:lnTo>
                  <a:pt x="1" y="882"/>
                </a:lnTo>
                <a:lnTo>
                  <a:pt x="1" y="16333"/>
                </a:lnTo>
                <a:lnTo>
                  <a:pt x="16409" y="16333"/>
                </a:lnTo>
                <a:lnTo>
                  <a:pt x="16352" y="16164"/>
                </a:lnTo>
                <a:lnTo>
                  <a:pt x="16334" y="15977"/>
                </a:lnTo>
                <a:lnTo>
                  <a:pt x="16296" y="15602"/>
                </a:lnTo>
                <a:lnTo>
                  <a:pt x="16296" y="15227"/>
                </a:lnTo>
                <a:lnTo>
                  <a:pt x="16334" y="14852"/>
                </a:lnTo>
                <a:lnTo>
                  <a:pt x="16484" y="14158"/>
                </a:lnTo>
                <a:lnTo>
                  <a:pt x="16559" y="13820"/>
                </a:lnTo>
                <a:lnTo>
                  <a:pt x="16615" y="13464"/>
                </a:lnTo>
                <a:lnTo>
                  <a:pt x="16652" y="13126"/>
                </a:lnTo>
                <a:lnTo>
                  <a:pt x="16652" y="12770"/>
                </a:lnTo>
                <a:lnTo>
                  <a:pt x="16652" y="12601"/>
                </a:lnTo>
                <a:lnTo>
                  <a:pt x="16634" y="12433"/>
                </a:lnTo>
                <a:lnTo>
                  <a:pt x="16596" y="12264"/>
                </a:lnTo>
                <a:lnTo>
                  <a:pt x="16559" y="12095"/>
                </a:lnTo>
                <a:lnTo>
                  <a:pt x="16484" y="11926"/>
                </a:lnTo>
                <a:lnTo>
                  <a:pt x="16409" y="11739"/>
                </a:lnTo>
                <a:lnTo>
                  <a:pt x="16315" y="11570"/>
                </a:lnTo>
                <a:lnTo>
                  <a:pt x="16202" y="11420"/>
                </a:lnTo>
                <a:lnTo>
                  <a:pt x="16071" y="11270"/>
                </a:lnTo>
                <a:lnTo>
                  <a:pt x="15940" y="11139"/>
                </a:lnTo>
                <a:lnTo>
                  <a:pt x="15790" y="11007"/>
                </a:lnTo>
                <a:lnTo>
                  <a:pt x="15621" y="10876"/>
                </a:lnTo>
                <a:lnTo>
                  <a:pt x="15471" y="10782"/>
                </a:lnTo>
                <a:lnTo>
                  <a:pt x="15283" y="10670"/>
                </a:lnTo>
                <a:lnTo>
                  <a:pt x="15115" y="10595"/>
                </a:lnTo>
                <a:lnTo>
                  <a:pt x="14927" y="10520"/>
                </a:lnTo>
                <a:lnTo>
                  <a:pt x="14740" y="10445"/>
                </a:lnTo>
                <a:lnTo>
                  <a:pt x="14552" y="10389"/>
                </a:lnTo>
                <a:lnTo>
                  <a:pt x="14158" y="10314"/>
                </a:lnTo>
                <a:lnTo>
                  <a:pt x="13765" y="10276"/>
                </a:lnTo>
                <a:lnTo>
                  <a:pt x="13371" y="10276"/>
                </a:lnTo>
                <a:lnTo>
                  <a:pt x="12977" y="10295"/>
                </a:lnTo>
                <a:lnTo>
                  <a:pt x="12583" y="10332"/>
                </a:lnTo>
                <a:lnTo>
                  <a:pt x="12189" y="10389"/>
                </a:lnTo>
                <a:lnTo>
                  <a:pt x="11796" y="10464"/>
                </a:lnTo>
                <a:lnTo>
                  <a:pt x="11027" y="10632"/>
                </a:lnTo>
                <a:lnTo>
                  <a:pt x="10258" y="10801"/>
                </a:lnTo>
                <a:lnTo>
                  <a:pt x="9864" y="10857"/>
                </a:lnTo>
                <a:lnTo>
                  <a:pt x="9470" y="10914"/>
                </a:lnTo>
                <a:lnTo>
                  <a:pt x="9077" y="10951"/>
                </a:lnTo>
                <a:lnTo>
                  <a:pt x="8683" y="10951"/>
                </a:lnTo>
                <a:lnTo>
                  <a:pt x="8289" y="10932"/>
                </a:lnTo>
                <a:lnTo>
                  <a:pt x="7895" y="10876"/>
                </a:lnTo>
                <a:lnTo>
                  <a:pt x="7708" y="10839"/>
                </a:lnTo>
                <a:lnTo>
                  <a:pt x="7520" y="10782"/>
                </a:lnTo>
                <a:lnTo>
                  <a:pt x="7333" y="10707"/>
                </a:lnTo>
                <a:lnTo>
                  <a:pt x="7145" y="10632"/>
                </a:lnTo>
                <a:lnTo>
                  <a:pt x="6958" y="10539"/>
                </a:lnTo>
                <a:lnTo>
                  <a:pt x="6789" y="10445"/>
                </a:lnTo>
                <a:lnTo>
                  <a:pt x="6620" y="10332"/>
                </a:lnTo>
                <a:lnTo>
                  <a:pt x="6470" y="10220"/>
                </a:lnTo>
                <a:lnTo>
                  <a:pt x="6320" y="10089"/>
                </a:lnTo>
                <a:lnTo>
                  <a:pt x="6170" y="9939"/>
                </a:lnTo>
                <a:lnTo>
                  <a:pt x="6058" y="9807"/>
                </a:lnTo>
                <a:lnTo>
                  <a:pt x="5945" y="9639"/>
                </a:lnTo>
                <a:lnTo>
                  <a:pt x="5833" y="9470"/>
                </a:lnTo>
                <a:lnTo>
                  <a:pt x="5758" y="9301"/>
                </a:lnTo>
                <a:lnTo>
                  <a:pt x="5683" y="9113"/>
                </a:lnTo>
                <a:lnTo>
                  <a:pt x="5645" y="8926"/>
                </a:lnTo>
                <a:lnTo>
                  <a:pt x="5608" y="8645"/>
                </a:lnTo>
                <a:lnTo>
                  <a:pt x="5608" y="8363"/>
                </a:lnTo>
                <a:lnTo>
                  <a:pt x="5626" y="8082"/>
                </a:lnTo>
                <a:lnTo>
                  <a:pt x="5683" y="7801"/>
                </a:lnTo>
                <a:lnTo>
                  <a:pt x="5758" y="7538"/>
                </a:lnTo>
                <a:lnTo>
                  <a:pt x="5870" y="7257"/>
                </a:lnTo>
                <a:lnTo>
                  <a:pt x="5983" y="6995"/>
                </a:lnTo>
                <a:lnTo>
                  <a:pt x="6095" y="6732"/>
                </a:lnTo>
                <a:lnTo>
                  <a:pt x="6376" y="6226"/>
                </a:lnTo>
                <a:lnTo>
                  <a:pt x="6639" y="5719"/>
                </a:lnTo>
                <a:lnTo>
                  <a:pt x="6751" y="5476"/>
                </a:lnTo>
                <a:lnTo>
                  <a:pt x="6864" y="5213"/>
                </a:lnTo>
                <a:lnTo>
                  <a:pt x="6958" y="4932"/>
                </a:lnTo>
                <a:lnTo>
                  <a:pt x="7033" y="4669"/>
                </a:lnTo>
                <a:lnTo>
                  <a:pt x="7089" y="4351"/>
                </a:lnTo>
                <a:lnTo>
                  <a:pt x="7127" y="4051"/>
                </a:lnTo>
                <a:lnTo>
                  <a:pt x="7108" y="3732"/>
                </a:lnTo>
                <a:lnTo>
                  <a:pt x="7070" y="3432"/>
                </a:lnTo>
                <a:lnTo>
                  <a:pt x="7014" y="3113"/>
                </a:lnTo>
                <a:lnTo>
                  <a:pt x="6939" y="2813"/>
                </a:lnTo>
                <a:lnTo>
                  <a:pt x="6826" y="2532"/>
                </a:lnTo>
                <a:lnTo>
                  <a:pt x="6676" y="2232"/>
                </a:lnTo>
                <a:lnTo>
                  <a:pt x="6526" y="1969"/>
                </a:lnTo>
                <a:lnTo>
                  <a:pt x="6339" y="1707"/>
                </a:lnTo>
                <a:lnTo>
                  <a:pt x="6151" y="1463"/>
                </a:lnTo>
                <a:lnTo>
                  <a:pt x="5926" y="1219"/>
                </a:lnTo>
                <a:lnTo>
                  <a:pt x="5701" y="1013"/>
                </a:lnTo>
                <a:lnTo>
                  <a:pt x="5439" y="807"/>
                </a:lnTo>
                <a:lnTo>
                  <a:pt x="5176" y="638"/>
                </a:lnTo>
                <a:lnTo>
                  <a:pt x="4895" y="488"/>
                </a:lnTo>
                <a:lnTo>
                  <a:pt x="4614" y="356"/>
                </a:lnTo>
                <a:lnTo>
                  <a:pt x="4314" y="244"/>
                </a:lnTo>
                <a:lnTo>
                  <a:pt x="4014" y="150"/>
                </a:lnTo>
                <a:lnTo>
                  <a:pt x="3714" y="94"/>
                </a:lnTo>
                <a:lnTo>
                  <a:pt x="3395" y="38"/>
                </a:lnTo>
                <a:lnTo>
                  <a:pt x="3095" y="19"/>
                </a:lnTo>
                <a:lnTo>
                  <a:pt x="27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4"/>
          <p:cNvSpPr/>
          <p:nvPr/>
        </p:nvSpPr>
        <p:spPr>
          <a:xfrm>
            <a:off x="75867" y="1836667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4"/>
          <p:cNvGrpSpPr/>
          <p:nvPr/>
        </p:nvGrpSpPr>
        <p:grpSpPr>
          <a:xfrm>
            <a:off x="8637046" y="6546049"/>
            <a:ext cx="1276209" cy="546547"/>
            <a:chOff x="6477784" y="4680937"/>
            <a:chExt cx="957157" cy="409910"/>
          </a:xfrm>
        </p:grpSpPr>
        <p:sp>
          <p:nvSpPr>
            <p:cNvPr id="170" name="Google Shape;170;p4"/>
            <p:cNvSpPr/>
            <p:nvPr/>
          </p:nvSpPr>
          <p:spPr>
            <a:xfrm>
              <a:off x="6700741" y="4786791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920274" y="4964697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477784" y="4964697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181541" y="4680937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380839" y="5007448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4"/>
          <p:cNvSpPr/>
          <p:nvPr/>
        </p:nvSpPr>
        <p:spPr>
          <a:xfrm>
            <a:off x="10990867" y="863800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4"/>
          <p:cNvSpPr/>
          <p:nvPr/>
        </p:nvSpPr>
        <p:spPr>
          <a:xfrm>
            <a:off x="11667767" y="3251334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9" name="Google Shape;179;p4"/>
          <p:cNvGrpSpPr/>
          <p:nvPr/>
        </p:nvGrpSpPr>
        <p:grpSpPr>
          <a:xfrm rot="10800000" flipH="1">
            <a:off x="230924" y="259399"/>
            <a:ext cx="354368" cy="306247"/>
            <a:chOff x="-711450" y="730125"/>
            <a:chExt cx="350350" cy="302775"/>
          </a:xfrm>
        </p:grpSpPr>
        <p:sp>
          <p:nvSpPr>
            <p:cNvPr id="180" name="Google Shape;180;p4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182;p4"/>
          <p:cNvGrpSpPr/>
          <p:nvPr/>
        </p:nvGrpSpPr>
        <p:grpSpPr>
          <a:xfrm rot="10800000" flipH="1">
            <a:off x="632273" y="807643"/>
            <a:ext cx="168257" cy="252133"/>
            <a:chOff x="-682500" y="-141275"/>
            <a:chExt cx="166350" cy="249275"/>
          </a:xfrm>
        </p:grpSpPr>
        <p:sp>
          <p:nvSpPr>
            <p:cNvPr id="183" name="Google Shape;183;p4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" name="Google Shape;185;p4"/>
          <p:cNvGrpSpPr/>
          <p:nvPr/>
        </p:nvGrpSpPr>
        <p:grpSpPr>
          <a:xfrm rot="10800000" flipH="1">
            <a:off x="279851" y="759919"/>
            <a:ext cx="232283" cy="261085"/>
            <a:chOff x="-1062750" y="-633900"/>
            <a:chExt cx="229650" cy="258125"/>
          </a:xfrm>
        </p:grpSpPr>
        <p:sp>
          <p:nvSpPr>
            <p:cNvPr id="186" name="Google Shape;186;p4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88879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9037667" y="115888"/>
            <a:ext cx="1375435" cy="1506013"/>
            <a:chOff x="6729925" y="166741"/>
            <a:chExt cx="1031576" cy="1129510"/>
          </a:xfrm>
        </p:grpSpPr>
        <p:sp>
          <p:nvSpPr>
            <p:cNvPr id="208" name="Google Shape;208;p5"/>
            <p:cNvSpPr/>
            <p:nvPr/>
          </p:nvSpPr>
          <p:spPr>
            <a:xfrm>
              <a:off x="6729925" y="365000"/>
              <a:ext cx="56709" cy="88620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001382" y="166741"/>
              <a:ext cx="75591" cy="121600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963619" y="503089"/>
              <a:ext cx="75591" cy="121663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165402" y="321320"/>
              <a:ext cx="56709" cy="87424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193725" y="689578"/>
              <a:ext cx="56709" cy="88557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729925" y="689578"/>
              <a:ext cx="56709" cy="88557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963619" y="889033"/>
              <a:ext cx="75591" cy="122796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467574" y="392127"/>
              <a:ext cx="76787" cy="122859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54283" y="950399"/>
              <a:ext cx="75591" cy="122796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25897" y="1207694"/>
              <a:ext cx="56772" cy="88557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676469" y="734391"/>
              <a:ext cx="56709" cy="87424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704792" y="1207694"/>
              <a:ext cx="56709" cy="88557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0" name="Google Shape;220;p5"/>
          <p:cNvSpPr/>
          <p:nvPr/>
        </p:nvSpPr>
        <p:spPr>
          <a:xfrm>
            <a:off x="8195301" y="5380267"/>
            <a:ext cx="3996700" cy="1504599"/>
          </a:xfrm>
          <a:custGeom>
            <a:avLst/>
            <a:gdLst/>
            <a:ahLst/>
            <a:cxnLst/>
            <a:rect l="l" t="t" r="r" b="b"/>
            <a:pathLst>
              <a:path w="40748" h="15340" extrusionOk="0">
                <a:moveTo>
                  <a:pt x="15883" y="1"/>
                </a:moveTo>
                <a:lnTo>
                  <a:pt x="15245" y="19"/>
                </a:lnTo>
                <a:lnTo>
                  <a:pt x="14608" y="76"/>
                </a:lnTo>
                <a:lnTo>
                  <a:pt x="13970" y="151"/>
                </a:lnTo>
                <a:lnTo>
                  <a:pt x="13333" y="263"/>
                </a:lnTo>
                <a:lnTo>
                  <a:pt x="12695" y="376"/>
                </a:lnTo>
                <a:lnTo>
                  <a:pt x="12076" y="526"/>
                </a:lnTo>
                <a:lnTo>
                  <a:pt x="11439" y="694"/>
                </a:lnTo>
                <a:lnTo>
                  <a:pt x="10820" y="882"/>
                </a:lnTo>
                <a:lnTo>
                  <a:pt x="10220" y="1088"/>
                </a:lnTo>
                <a:lnTo>
                  <a:pt x="9620" y="1313"/>
                </a:lnTo>
                <a:lnTo>
                  <a:pt x="9020" y="1576"/>
                </a:lnTo>
                <a:lnTo>
                  <a:pt x="8438" y="1857"/>
                </a:lnTo>
                <a:lnTo>
                  <a:pt x="7876" y="2138"/>
                </a:lnTo>
                <a:lnTo>
                  <a:pt x="7313" y="2457"/>
                </a:lnTo>
                <a:lnTo>
                  <a:pt x="6751" y="2795"/>
                </a:lnTo>
                <a:lnTo>
                  <a:pt x="6226" y="3151"/>
                </a:lnTo>
                <a:lnTo>
                  <a:pt x="5701" y="3526"/>
                </a:lnTo>
                <a:lnTo>
                  <a:pt x="5194" y="3920"/>
                </a:lnTo>
                <a:lnTo>
                  <a:pt x="4707" y="4332"/>
                </a:lnTo>
                <a:lnTo>
                  <a:pt x="4219" y="4764"/>
                </a:lnTo>
                <a:lnTo>
                  <a:pt x="3769" y="5214"/>
                </a:lnTo>
                <a:lnTo>
                  <a:pt x="3319" y="5682"/>
                </a:lnTo>
                <a:lnTo>
                  <a:pt x="2907" y="6170"/>
                </a:lnTo>
                <a:lnTo>
                  <a:pt x="2494" y="6676"/>
                </a:lnTo>
                <a:lnTo>
                  <a:pt x="2213" y="7070"/>
                </a:lnTo>
                <a:lnTo>
                  <a:pt x="1950" y="7464"/>
                </a:lnTo>
                <a:lnTo>
                  <a:pt x="1707" y="7858"/>
                </a:lnTo>
                <a:lnTo>
                  <a:pt x="1482" y="8251"/>
                </a:lnTo>
                <a:lnTo>
                  <a:pt x="1275" y="8664"/>
                </a:lnTo>
                <a:lnTo>
                  <a:pt x="1088" y="9095"/>
                </a:lnTo>
                <a:lnTo>
                  <a:pt x="919" y="9527"/>
                </a:lnTo>
                <a:lnTo>
                  <a:pt x="750" y="9977"/>
                </a:lnTo>
                <a:lnTo>
                  <a:pt x="356" y="11327"/>
                </a:lnTo>
                <a:lnTo>
                  <a:pt x="131" y="12171"/>
                </a:lnTo>
                <a:lnTo>
                  <a:pt x="75" y="12452"/>
                </a:lnTo>
                <a:lnTo>
                  <a:pt x="56" y="12527"/>
                </a:lnTo>
                <a:lnTo>
                  <a:pt x="75" y="12546"/>
                </a:lnTo>
                <a:lnTo>
                  <a:pt x="38" y="12564"/>
                </a:lnTo>
                <a:lnTo>
                  <a:pt x="19" y="12621"/>
                </a:lnTo>
                <a:lnTo>
                  <a:pt x="0" y="12696"/>
                </a:lnTo>
                <a:lnTo>
                  <a:pt x="19" y="12977"/>
                </a:lnTo>
                <a:lnTo>
                  <a:pt x="38" y="13371"/>
                </a:lnTo>
                <a:lnTo>
                  <a:pt x="75" y="13783"/>
                </a:lnTo>
                <a:lnTo>
                  <a:pt x="131" y="14214"/>
                </a:lnTo>
                <a:lnTo>
                  <a:pt x="206" y="14571"/>
                </a:lnTo>
                <a:lnTo>
                  <a:pt x="263" y="14833"/>
                </a:lnTo>
                <a:lnTo>
                  <a:pt x="300" y="14908"/>
                </a:lnTo>
                <a:lnTo>
                  <a:pt x="319" y="14927"/>
                </a:lnTo>
                <a:lnTo>
                  <a:pt x="40748" y="15340"/>
                </a:lnTo>
                <a:lnTo>
                  <a:pt x="40748" y="6339"/>
                </a:lnTo>
                <a:lnTo>
                  <a:pt x="40035" y="6414"/>
                </a:lnTo>
                <a:lnTo>
                  <a:pt x="39322" y="6489"/>
                </a:lnTo>
                <a:lnTo>
                  <a:pt x="38629" y="6526"/>
                </a:lnTo>
                <a:lnTo>
                  <a:pt x="37916" y="6564"/>
                </a:lnTo>
                <a:lnTo>
                  <a:pt x="36491" y="6564"/>
                </a:lnTo>
                <a:lnTo>
                  <a:pt x="35778" y="6526"/>
                </a:lnTo>
                <a:lnTo>
                  <a:pt x="35085" y="6470"/>
                </a:lnTo>
                <a:lnTo>
                  <a:pt x="34391" y="6395"/>
                </a:lnTo>
                <a:lnTo>
                  <a:pt x="33697" y="6282"/>
                </a:lnTo>
                <a:lnTo>
                  <a:pt x="33003" y="6151"/>
                </a:lnTo>
                <a:lnTo>
                  <a:pt x="32328" y="6001"/>
                </a:lnTo>
                <a:lnTo>
                  <a:pt x="31653" y="5814"/>
                </a:lnTo>
                <a:lnTo>
                  <a:pt x="30997" y="5589"/>
                </a:lnTo>
                <a:lnTo>
                  <a:pt x="30322" y="5345"/>
                </a:lnTo>
                <a:lnTo>
                  <a:pt x="29684" y="5064"/>
                </a:lnTo>
                <a:lnTo>
                  <a:pt x="29140" y="4801"/>
                </a:lnTo>
                <a:lnTo>
                  <a:pt x="28596" y="4520"/>
                </a:lnTo>
                <a:lnTo>
                  <a:pt x="28071" y="4239"/>
                </a:lnTo>
                <a:lnTo>
                  <a:pt x="27546" y="3920"/>
                </a:lnTo>
                <a:lnTo>
                  <a:pt x="26496" y="3301"/>
                </a:lnTo>
                <a:lnTo>
                  <a:pt x="25446" y="2663"/>
                </a:lnTo>
                <a:lnTo>
                  <a:pt x="24921" y="2363"/>
                </a:lnTo>
                <a:lnTo>
                  <a:pt x="24377" y="2082"/>
                </a:lnTo>
                <a:lnTo>
                  <a:pt x="23834" y="1801"/>
                </a:lnTo>
                <a:lnTo>
                  <a:pt x="23271" y="1538"/>
                </a:lnTo>
                <a:lnTo>
                  <a:pt x="22708" y="1295"/>
                </a:lnTo>
                <a:lnTo>
                  <a:pt x="22146" y="1051"/>
                </a:lnTo>
                <a:lnTo>
                  <a:pt x="21565" y="844"/>
                </a:lnTo>
                <a:lnTo>
                  <a:pt x="20983" y="657"/>
                </a:lnTo>
                <a:lnTo>
                  <a:pt x="20364" y="488"/>
                </a:lnTo>
                <a:lnTo>
                  <a:pt x="19727" y="338"/>
                </a:lnTo>
                <a:lnTo>
                  <a:pt x="19089" y="226"/>
                </a:lnTo>
                <a:lnTo>
                  <a:pt x="18452" y="132"/>
                </a:lnTo>
                <a:lnTo>
                  <a:pt x="17814" y="57"/>
                </a:lnTo>
                <a:lnTo>
                  <a:pt x="17177" y="19"/>
                </a:lnTo>
                <a:lnTo>
                  <a:pt x="165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5"/>
          <p:cNvSpPr/>
          <p:nvPr/>
        </p:nvSpPr>
        <p:spPr>
          <a:xfrm rot="10800000" flipH="1">
            <a:off x="0" y="-90662"/>
            <a:ext cx="1583939" cy="5289145"/>
          </a:xfrm>
          <a:custGeom>
            <a:avLst/>
            <a:gdLst/>
            <a:ahLst/>
            <a:cxnLst/>
            <a:rect l="l" t="t" r="r" b="b"/>
            <a:pathLst>
              <a:path w="9940" h="33192" extrusionOk="0">
                <a:moveTo>
                  <a:pt x="6001" y="1"/>
                </a:moveTo>
                <a:lnTo>
                  <a:pt x="5758" y="38"/>
                </a:lnTo>
                <a:lnTo>
                  <a:pt x="5533" y="76"/>
                </a:lnTo>
                <a:lnTo>
                  <a:pt x="5289" y="151"/>
                </a:lnTo>
                <a:lnTo>
                  <a:pt x="5045" y="226"/>
                </a:lnTo>
                <a:lnTo>
                  <a:pt x="4801" y="319"/>
                </a:lnTo>
                <a:lnTo>
                  <a:pt x="4333" y="526"/>
                </a:lnTo>
                <a:lnTo>
                  <a:pt x="3901" y="769"/>
                </a:lnTo>
                <a:lnTo>
                  <a:pt x="3189" y="1163"/>
                </a:lnTo>
                <a:lnTo>
                  <a:pt x="2814" y="1332"/>
                </a:lnTo>
                <a:lnTo>
                  <a:pt x="2439" y="1501"/>
                </a:lnTo>
                <a:lnTo>
                  <a:pt x="2232" y="1557"/>
                </a:lnTo>
                <a:lnTo>
                  <a:pt x="2045" y="1595"/>
                </a:lnTo>
                <a:lnTo>
                  <a:pt x="1857" y="1632"/>
                </a:lnTo>
                <a:lnTo>
                  <a:pt x="1464" y="1632"/>
                </a:lnTo>
                <a:lnTo>
                  <a:pt x="1257" y="1595"/>
                </a:lnTo>
                <a:lnTo>
                  <a:pt x="1051" y="1557"/>
                </a:lnTo>
                <a:lnTo>
                  <a:pt x="864" y="1463"/>
                </a:lnTo>
                <a:lnTo>
                  <a:pt x="695" y="1388"/>
                </a:lnTo>
                <a:lnTo>
                  <a:pt x="545" y="1294"/>
                </a:lnTo>
                <a:lnTo>
                  <a:pt x="413" y="1182"/>
                </a:lnTo>
                <a:lnTo>
                  <a:pt x="301" y="1069"/>
                </a:lnTo>
                <a:lnTo>
                  <a:pt x="207" y="938"/>
                </a:lnTo>
                <a:lnTo>
                  <a:pt x="132" y="807"/>
                </a:lnTo>
                <a:lnTo>
                  <a:pt x="57" y="676"/>
                </a:lnTo>
                <a:lnTo>
                  <a:pt x="1" y="544"/>
                </a:lnTo>
                <a:lnTo>
                  <a:pt x="1" y="32103"/>
                </a:lnTo>
                <a:lnTo>
                  <a:pt x="20" y="32666"/>
                </a:lnTo>
                <a:lnTo>
                  <a:pt x="6433" y="33191"/>
                </a:lnTo>
                <a:lnTo>
                  <a:pt x="6620" y="32966"/>
                </a:lnTo>
                <a:lnTo>
                  <a:pt x="6827" y="32666"/>
                </a:lnTo>
                <a:lnTo>
                  <a:pt x="7070" y="32310"/>
                </a:lnTo>
                <a:lnTo>
                  <a:pt x="7333" y="31897"/>
                </a:lnTo>
                <a:lnTo>
                  <a:pt x="7877" y="30941"/>
                </a:lnTo>
                <a:lnTo>
                  <a:pt x="8439" y="29891"/>
                </a:lnTo>
                <a:lnTo>
                  <a:pt x="8983" y="28822"/>
                </a:lnTo>
                <a:lnTo>
                  <a:pt x="9208" y="28297"/>
                </a:lnTo>
                <a:lnTo>
                  <a:pt x="9433" y="27809"/>
                </a:lnTo>
                <a:lnTo>
                  <a:pt x="9602" y="27359"/>
                </a:lnTo>
                <a:lnTo>
                  <a:pt x="9752" y="26966"/>
                </a:lnTo>
                <a:lnTo>
                  <a:pt x="9864" y="26609"/>
                </a:lnTo>
                <a:lnTo>
                  <a:pt x="9921" y="26347"/>
                </a:lnTo>
                <a:lnTo>
                  <a:pt x="9939" y="26047"/>
                </a:lnTo>
                <a:lnTo>
                  <a:pt x="9939" y="25747"/>
                </a:lnTo>
                <a:lnTo>
                  <a:pt x="9921" y="25447"/>
                </a:lnTo>
                <a:lnTo>
                  <a:pt x="9883" y="25165"/>
                </a:lnTo>
                <a:lnTo>
                  <a:pt x="9827" y="24865"/>
                </a:lnTo>
                <a:lnTo>
                  <a:pt x="9752" y="24584"/>
                </a:lnTo>
                <a:lnTo>
                  <a:pt x="9639" y="24322"/>
                </a:lnTo>
                <a:lnTo>
                  <a:pt x="9527" y="24059"/>
                </a:lnTo>
                <a:lnTo>
                  <a:pt x="9377" y="23796"/>
                </a:lnTo>
                <a:lnTo>
                  <a:pt x="9227" y="23571"/>
                </a:lnTo>
                <a:lnTo>
                  <a:pt x="9058" y="23328"/>
                </a:lnTo>
                <a:lnTo>
                  <a:pt x="8852" y="23121"/>
                </a:lnTo>
                <a:lnTo>
                  <a:pt x="8645" y="22915"/>
                </a:lnTo>
                <a:lnTo>
                  <a:pt x="8402" y="22746"/>
                </a:lnTo>
                <a:lnTo>
                  <a:pt x="8158" y="22578"/>
                </a:lnTo>
                <a:lnTo>
                  <a:pt x="7895" y="22428"/>
                </a:lnTo>
                <a:lnTo>
                  <a:pt x="7464" y="22240"/>
                </a:lnTo>
                <a:lnTo>
                  <a:pt x="6995" y="22053"/>
                </a:lnTo>
                <a:lnTo>
                  <a:pt x="6508" y="21846"/>
                </a:lnTo>
                <a:lnTo>
                  <a:pt x="6039" y="21621"/>
                </a:lnTo>
                <a:lnTo>
                  <a:pt x="5814" y="21490"/>
                </a:lnTo>
                <a:lnTo>
                  <a:pt x="5608" y="21359"/>
                </a:lnTo>
                <a:lnTo>
                  <a:pt x="5420" y="21209"/>
                </a:lnTo>
                <a:lnTo>
                  <a:pt x="5233" y="21040"/>
                </a:lnTo>
                <a:lnTo>
                  <a:pt x="5083" y="20852"/>
                </a:lnTo>
                <a:lnTo>
                  <a:pt x="4933" y="20646"/>
                </a:lnTo>
                <a:lnTo>
                  <a:pt x="4820" y="20421"/>
                </a:lnTo>
                <a:lnTo>
                  <a:pt x="4745" y="20177"/>
                </a:lnTo>
                <a:lnTo>
                  <a:pt x="4708" y="19971"/>
                </a:lnTo>
                <a:lnTo>
                  <a:pt x="4689" y="19765"/>
                </a:lnTo>
                <a:lnTo>
                  <a:pt x="4708" y="19559"/>
                </a:lnTo>
                <a:lnTo>
                  <a:pt x="4764" y="19352"/>
                </a:lnTo>
                <a:lnTo>
                  <a:pt x="4820" y="19146"/>
                </a:lnTo>
                <a:lnTo>
                  <a:pt x="4914" y="18959"/>
                </a:lnTo>
                <a:lnTo>
                  <a:pt x="5026" y="18771"/>
                </a:lnTo>
                <a:lnTo>
                  <a:pt x="5158" y="18621"/>
                </a:lnTo>
                <a:lnTo>
                  <a:pt x="5270" y="18509"/>
                </a:lnTo>
                <a:lnTo>
                  <a:pt x="5383" y="18415"/>
                </a:lnTo>
                <a:lnTo>
                  <a:pt x="5645" y="18265"/>
                </a:lnTo>
                <a:lnTo>
                  <a:pt x="5908" y="18152"/>
                </a:lnTo>
                <a:lnTo>
                  <a:pt x="6189" y="18040"/>
                </a:lnTo>
                <a:lnTo>
                  <a:pt x="6489" y="17983"/>
                </a:lnTo>
                <a:lnTo>
                  <a:pt x="6789" y="17908"/>
                </a:lnTo>
                <a:lnTo>
                  <a:pt x="7389" y="17815"/>
                </a:lnTo>
                <a:lnTo>
                  <a:pt x="7802" y="17721"/>
                </a:lnTo>
                <a:lnTo>
                  <a:pt x="8177" y="17608"/>
                </a:lnTo>
                <a:lnTo>
                  <a:pt x="8364" y="17533"/>
                </a:lnTo>
                <a:lnTo>
                  <a:pt x="8552" y="17440"/>
                </a:lnTo>
                <a:lnTo>
                  <a:pt x="8702" y="17346"/>
                </a:lnTo>
                <a:lnTo>
                  <a:pt x="8870" y="17233"/>
                </a:lnTo>
                <a:lnTo>
                  <a:pt x="9020" y="17121"/>
                </a:lnTo>
                <a:lnTo>
                  <a:pt x="9152" y="16990"/>
                </a:lnTo>
                <a:lnTo>
                  <a:pt x="9283" y="16840"/>
                </a:lnTo>
                <a:lnTo>
                  <a:pt x="9396" y="16690"/>
                </a:lnTo>
                <a:lnTo>
                  <a:pt x="9489" y="16502"/>
                </a:lnTo>
                <a:lnTo>
                  <a:pt x="9583" y="16333"/>
                </a:lnTo>
                <a:lnTo>
                  <a:pt x="9639" y="16127"/>
                </a:lnTo>
                <a:lnTo>
                  <a:pt x="9696" y="15921"/>
                </a:lnTo>
                <a:lnTo>
                  <a:pt x="9752" y="15640"/>
                </a:lnTo>
                <a:lnTo>
                  <a:pt x="9752" y="15339"/>
                </a:lnTo>
                <a:lnTo>
                  <a:pt x="9733" y="15058"/>
                </a:lnTo>
                <a:lnTo>
                  <a:pt x="9658" y="14777"/>
                </a:lnTo>
                <a:lnTo>
                  <a:pt x="9583" y="14496"/>
                </a:lnTo>
                <a:lnTo>
                  <a:pt x="9452" y="14233"/>
                </a:lnTo>
                <a:lnTo>
                  <a:pt x="9321" y="13989"/>
                </a:lnTo>
                <a:lnTo>
                  <a:pt x="9133" y="13764"/>
                </a:lnTo>
                <a:lnTo>
                  <a:pt x="9039" y="13652"/>
                </a:lnTo>
                <a:lnTo>
                  <a:pt x="8927" y="13539"/>
                </a:lnTo>
                <a:lnTo>
                  <a:pt x="8683" y="13352"/>
                </a:lnTo>
                <a:lnTo>
                  <a:pt x="8420" y="13183"/>
                </a:lnTo>
                <a:lnTo>
                  <a:pt x="8158" y="13033"/>
                </a:lnTo>
                <a:lnTo>
                  <a:pt x="7914" y="12864"/>
                </a:lnTo>
                <a:lnTo>
                  <a:pt x="7670" y="12677"/>
                </a:lnTo>
                <a:lnTo>
                  <a:pt x="7558" y="12583"/>
                </a:lnTo>
                <a:lnTo>
                  <a:pt x="7445" y="12470"/>
                </a:lnTo>
                <a:lnTo>
                  <a:pt x="7352" y="12358"/>
                </a:lnTo>
                <a:lnTo>
                  <a:pt x="7258" y="12227"/>
                </a:lnTo>
                <a:lnTo>
                  <a:pt x="7089" y="11908"/>
                </a:lnTo>
                <a:lnTo>
                  <a:pt x="6958" y="11589"/>
                </a:lnTo>
                <a:lnTo>
                  <a:pt x="6864" y="11270"/>
                </a:lnTo>
                <a:lnTo>
                  <a:pt x="6789" y="10933"/>
                </a:lnTo>
                <a:lnTo>
                  <a:pt x="6770" y="10577"/>
                </a:lnTo>
                <a:lnTo>
                  <a:pt x="6752" y="10239"/>
                </a:lnTo>
                <a:lnTo>
                  <a:pt x="6770" y="9883"/>
                </a:lnTo>
                <a:lnTo>
                  <a:pt x="6827" y="9545"/>
                </a:lnTo>
                <a:lnTo>
                  <a:pt x="6902" y="9133"/>
                </a:lnTo>
                <a:lnTo>
                  <a:pt x="6995" y="8739"/>
                </a:lnTo>
                <a:lnTo>
                  <a:pt x="7108" y="8364"/>
                </a:lnTo>
                <a:lnTo>
                  <a:pt x="7220" y="7970"/>
                </a:lnTo>
                <a:lnTo>
                  <a:pt x="7502" y="7220"/>
                </a:lnTo>
                <a:lnTo>
                  <a:pt x="7783" y="6451"/>
                </a:lnTo>
                <a:lnTo>
                  <a:pt x="8064" y="5701"/>
                </a:lnTo>
                <a:lnTo>
                  <a:pt x="8195" y="5307"/>
                </a:lnTo>
                <a:lnTo>
                  <a:pt x="8308" y="4932"/>
                </a:lnTo>
                <a:lnTo>
                  <a:pt x="8402" y="4539"/>
                </a:lnTo>
                <a:lnTo>
                  <a:pt x="8495" y="4145"/>
                </a:lnTo>
                <a:lnTo>
                  <a:pt x="8552" y="3732"/>
                </a:lnTo>
                <a:lnTo>
                  <a:pt x="8589" y="3320"/>
                </a:lnTo>
                <a:lnTo>
                  <a:pt x="8589" y="2945"/>
                </a:lnTo>
                <a:lnTo>
                  <a:pt x="8570" y="2570"/>
                </a:lnTo>
                <a:lnTo>
                  <a:pt x="8514" y="2195"/>
                </a:lnTo>
                <a:lnTo>
                  <a:pt x="8402" y="1820"/>
                </a:lnTo>
                <a:lnTo>
                  <a:pt x="8270" y="1463"/>
                </a:lnTo>
                <a:lnTo>
                  <a:pt x="8195" y="1294"/>
                </a:lnTo>
                <a:lnTo>
                  <a:pt x="8102" y="1144"/>
                </a:lnTo>
                <a:lnTo>
                  <a:pt x="7989" y="976"/>
                </a:lnTo>
                <a:lnTo>
                  <a:pt x="7877" y="826"/>
                </a:lnTo>
                <a:lnTo>
                  <a:pt x="7764" y="694"/>
                </a:lnTo>
                <a:lnTo>
                  <a:pt x="7633" y="563"/>
                </a:lnTo>
                <a:lnTo>
                  <a:pt x="7408" y="376"/>
                </a:lnTo>
                <a:lnTo>
                  <a:pt x="7183" y="244"/>
                </a:lnTo>
                <a:lnTo>
                  <a:pt x="6958" y="132"/>
                </a:lnTo>
                <a:lnTo>
                  <a:pt x="6733" y="57"/>
                </a:lnTo>
                <a:lnTo>
                  <a:pt x="6489" y="19"/>
                </a:lnTo>
                <a:lnTo>
                  <a:pt x="624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5"/>
          <p:cNvSpPr/>
          <p:nvPr/>
        </p:nvSpPr>
        <p:spPr>
          <a:xfrm>
            <a:off x="7120145" y="81832"/>
            <a:ext cx="100788" cy="163728"/>
          </a:xfrm>
          <a:custGeom>
            <a:avLst/>
            <a:gdLst/>
            <a:ahLst/>
            <a:cxnLst/>
            <a:rect l="l" t="t" r="r" b="b"/>
            <a:pathLst>
              <a:path w="1201" h="1951" extrusionOk="0">
                <a:moveTo>
                  <a:pt x="600" y="0"/>
                </a:moveTo>
                <a:lnTo>
                  <a:pt x="488" y="19"/>
                </a:lnTo>
                <a:lnTo>
                  <a:pt x="375" y="75"/>
                </a:lnTo>
                <a:lnTo>
                  <a:pt x="263" y="169"/>
                </a:lnTo>
                <a:lnTo>
                  <a:pt x="188" y="282"/>
                </a:lnTo>
                <a:lnTo>
                  <a:pt x="113" y="432"/>
                </a:lnTo>
                <a:lnTo>
                  <a:pt x="56" y="601"/>
                </a:lnTo>
                <a:lnTo>
                  <a:pt x="19" y="788"/>
                </a:lnTo>
                <a:lnTo>
                  <a:pt x="0" y="976"/>
                </a:lnTo>
                <a:lnTo>
                  <a:pt x="19" y="1182"/>
                </a:lnTo>
                <a:lnTo>
                  <a:pt x="56" y="1351"/>
                </a:lnTo>
                <a:lnTo>
                  <a:pt x="113" y="1519"/>
                </a:lnTo>
                <a:lnTo>
                  <a:pt x="188" y="1669"/>
                </a:lnTo>
                <a:lnTo>
                  <a:pt x="263" y="1782"/>
                </a:lnTo>
                <a:lnTo>
                  <a:pt x="375" y="1876"/>
                </a:lnTo>
                <a:lnTo>
                  <a:pt x="488" y="1932"/>
                </a:lnTo>
                <a:lnTo>
                  <a:pt x="600" y="1951"/>
                </a:lnTo>
                <a:lnTo>
                  <a:pt x="731" y="1932"/>
                </a:lnTo>
                <a:lnTo>
                  <a:pt x="844" y="1876"/>
                </a:lnTo>
                <a:lnTo>
                  <a:pt x="938" y="1782"/>
                </a:lnTo>
                <a:lnTo>
                  <a:pt x="1031" y="1669"/>
                </a:lnTo>
                <a:lnTo>
                  <a:pt x="1106" y="1519"/>
                </a:lnTo>
                <a:lnTo>
                  <a:pt x="1163" y="1351"/>
                </a:lnTo>
                <a:lnTo>
                  <a:pt x="1200" y="1182"/>
                </a:lnTo>
                <a:lnTo>
                  <a:pt x="1200" y="976"/>
                </a:lnTo>
                <a:lnTo>
                  <a:pt x="1200" y="788"/>
                </a:lnTo>
                <a:lnTo>
                  <a:pt x="1163" y="601"/>
                </a:lnTo>
                <a:lnTo>
                  <a:pt x="1106" y="432"/>
                </a:lnTo>
                <a:lnTo>
                  <a:pt x="1031" y="282"/>
                </a:lnTo>
                <a:lnTo>
                  <a:pt x="938" y="169"/>
                </a:lnTo>
                <a:lnTo>
                  <a:pt x="844" y="75"/>
                </a:lnTo>
                <a:lnTo>
                  <a:pt x="731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5"/>
          <p:cNvSpPr/>
          <p:nvPr/>
        </p:nvSpPr>
        <p:spPr>
          <a:xfrm>
            <a:off x="6599259" y="11"/>
            <a:ext cx="100788" cy="163728"/>
          </a:xfrm>
          <a:custGeom>
            <a:avLst/>
            <a:gdLst/>
            <a:ahLst/>
            <a:cxnLst/>
            <a:rect l="l" t="t" r="r" b="b"/>
            <a:pathLst>
              <a:path w="1201" h="1951" extrusionOk="0">
                <a:moveTo>
                  <a:pt x="600" y="0"/>
                </a:moveTo>
                <a:lnTo>
                  <a:pt x="469" y="19"/>
                </a:lnTo>
                <a:lnTo>
                  <a:pt x="357" y="75"/>
                </a:lnTo>
                <a:lnTo>
                  <a:pt x="263" y="169"/>
                </a:lnTo>
                <a:lnTo>
                  <a:pt x="169" y="300"/>
                </a:lnTo>
                <a:lnTo>
                  <a:pt x="94" y="432"/>
                </a:lnTo>
                <a:lnTo>
                  <a:pt x="38" y="600"/>
                </a:lnTo>
                <a:lnTo>
                  <a:pt x="0" y="788"/>
                </a:lnTo>
                <a:lnTo>
                  <a:pt x="0" y="975"/>
                </a:lnTo>
                <a:lnTo>
                  <a:pt x="0" y="1182"/>
                </a:lnTo>
                <a:lnTo>
                  <a:pt x="38" y="1351"/>
                </a:lnTo>
                <a:lnTo>
                  <a:pt x="94" y="1519"/>
                </a:lnTo>
                <a:lnTo>
                  <a:pt x="169" y="1669"/>
                </a:lnTo>
                <a:lnTo>
                  <a:pt x="263" y="1782"/>
                </a:lnTo>
                <a:lnTo>
                  <a:pt x="357" y="1876"/>
                </a:lnTo>
                <a:lnTo>
                  <a:pt x="469" y="1932"/>
                </a:lnTo>
                <a:lnTo>
                  <a:pt x="600" y="1951"/>
                </a:lnTo>
                <a:lnTo>
                  <a:pt x="713" y="1932"/>
                </a:lnTo>
                <a:lnTo>
                  <a:pt x="825" y="1876"/>
                </a:lnTo>
                <a:lnTo>
                  <a:pt x="938" y="1782"/>
                </a:lnTo>
                <a:lnTo>
                  <a:pt x="1013" y="1669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82"/>
                </a:lnTo>
                <a:lnTo>
                  <a:pt x="1200" y="975"/>
                </a:lnTo>
                <a:lnTo>
                  <a:pt x="1182" y="788"/>
                </a:lnTo>
                <a:lnTo>
                  <a:pt x="1144" y="600"/>
                </a:lnTo>
                <a:lnTo>
                  <a:pt x="1088" y="432"/>
                </a:lnTo>
                <a:lnTo>
                  <a:pt x="1013" y="300"/>
                </a:lnTo>
                <a:lnTo>
                  <a:pt x="938" y="169"/>
                </a:lnTo>
                <a:lnTo>
                  <a:pt x="825" y="75"/>
                </a:lnTo>
                <a:lnTo>
                  <a:pt x="713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5"/>
          <p:cNvSpPr/>
          <p:nvPr/>
        </p:nvSpPr>
        <p:spPr>
          <a:xfrm>
            <a:off x="7082296" y="424893"/>
            <a:ext cx="75696" cy="118076"/>
          </a:xfrm>
          <a:custGeom>
            <a:avLst/>
            <a:gdLst/>
            <a:ahLst/>
            <a:cxnLst/>
            <a:rect l="l" t="t" r="r" b="b"/>
            <a:pathLst>
              <a:path w="902" h="1407" extrusionOk="0">
                <a:moveTo>
                  <a:pt x="451" y="0"/>
                </a:moveTo>
                <a:lnTo>
                  <a:pt x="357" y="19"/>
                </a:lnTo>
                <a:lnTo>
                  <a:pt x="282" y="57"/>
                </a:lnTo>
                <a:lnTo>
                  <a:pt x="207" y="132"/>
                </a:lnTo>
                <a:lnTo>
                  <a:pt x="132" y="207"/>
                </a:lnTo>
                <a:lnTo>
                  <a:pt x="76" y="319"/>
                </a:lnTo>
                <a:lnTo>
                  <a:pt x="38" y="432"/>
                </a:lnTo>
                <a:lnTo>
                  <a:pt x="20" y="563"/>
                </a:lnTo>
                <a:lnTo>
                  <a:pt x="1" y="713"/>
                </a:lnTo>
                <a:lnTo>
                  <a:pt x="20" y="844"/>
                </a:lnTo>
                <a:lnTo>
                  <a:pt x="38" y="975"/>
                </a:lnTo>
                <a:lnTo>
                  <a:pt x="76" y="1088"/>
                </a:lnTo>
                <a:lnTo>
                  <a:pt x="132" y="1200"/>
                </a:lnTo>
                <a:lnTo>
                  <a:pt x="207" y="1275"/>
                </a:lnTo>
                <a:lnTo>
                  <a:pt x="282" y="1350"/>
                </a:lnTo>
                <a:lnTo>
                  <a:pt x="357" y="1388"/>
                </a:lnTo>
                <a:lnTo>
                  <a:pt x="451" y="1407"/>
                </a:lnTo>
                <a:lnTo>
                  <a:pt x="545" y="1388"/>
                </a:lnTo>
                <a:lnTo>
                  <a:pt x="639" y="1350"/>
                </a:lnTo>
                <a:lnTo>
                  <a:pt x="714" y="1275"/>
                </a:lnTo>
                <a:lnTo>
                  <a:pt x="770" y="1200"/>
                </a:lnTo>
                <a:lnTo>
                  <a:pt x="826" y="1088"/>
                </a:lnTo>
                <a:lnTo>
                  <a:pt x="864" y="975"/>
                </a:lnTo>
                <a:lnTo>
                  <a:pt x="901" y="844"/>
                </a:lnTo>
                <a:lnTo>
                  <a:pt x="901" y="713"/>
                </a:lnTo>
                <a:lnTo>
                  <a:pt x="901" y="563"/>
                </a:lnTo>
                <a:lnTo>
                  <a:pt x="864" y="432"/>
                </a:lnTo>
                <a:lnTo>
                  <a:pt x="826" y="319"/>
                </a:lnTo>
                <a:lnTo>
                  <a:pt x="770" y="207"/>
                </a:lnTo>
                <a:lnTo>
                  <a:pt x="714" y="132"/>
                </a:lnTo>
                <a:lnTo>
                  <a:pt x="639" y="57"/>
                </a:lnTo>
                <a:lnTo>
                  <a:pt x="545" y="19"/>
                </a:lnTo>
                <a:lnTo>
                  <a:pt x="4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5"/>
          <p:cNvSpPr/>
          <p:nvPr/>
        </p:nvSpPr>
        <p:spPr>
          <a:xfrm>
            <a:off x="7587490" y="424893"/>
            <a:ext cx="75612" cy="118076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0" y="0"/>
                </a:moveTo>
                <a:lnTo>
                  <a:pt x="357" y="19"/>
                </a:lnTo>
                <a:lnTo>
                  <a:pt x="282" y="57"/>
                </a:lnTo>
                <a:lnTo>
                  <a:pt x="207" y="132"/>
                </a:lnTo>
                <a:lnTo>
                  <a:pt x="132" y="207"/>
                </a:lnTo>
                <a:lnTo>
                  <a:pt x="75" y="319"/>
                </a:lnTo>
                <a:lnTo>
                  <a:pt x="38" y="432"/>
                </a:lnTo>
                <a:lnTo>
                  <a:pt x="19" y="563"/>
                </a:lnTo>
                <a:lnTo>
                  <a:pt x="0" y="713"/>
                </a:lnTo>
                <a:lnTo>
                  <a:pt x="19" y="844"/>
                </a:lnTo>
                <a:lnTo>
                  <a:pt x="38" y="975"/>
                </a:lnTo>
                <a:lnTo>
                  <a:pt x="75" y="1088"/>
                </a:lnTo>
                <a:lnTo>
                  <a:pt x="132" y="1200"/>
                </a:lnTo>
                <a:lnTo>
                  <a:pt x="207" y="1275"/>
                </a:lnTo>
                <a:lnTo>
                  <a:pt x="282" y="1350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38" y="1350"/>
                </a:lnTo>
                <a:lnTo>
                  <a:pt x="713" y="1275"/>
                </a:lnTo>
                <a:lnTo>
                  <a:pt x="769" y="1200"/>
                </a:lnTo>
                <a:lnTo>
                  <a:pt x="825" y="1088"/>
                </a:lnTo>
                <a:lnTo>
                  <a:pt x="863" y="975"/>
                </a:lnTo>
                <a:lnTo>
                  <a:pt x="900" y="844"/>
                </a:lnTo>
                <a:lnTo>
                  <a:pt x="900" y="713"/>
                </a:lnTo>
                <a:lnTo>
                  <a:pt x="900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713" y="132"/>
                </a:lnTo>
                <a:lnTo>
                  <a:pt x="638" y="57"/>
                </a:lnTo>
                <a:lnTo>
                  <a:pt x="544" y="19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5"/>
          <p:cNvSpPr/>
          <p:nvPr/>
        </p:nvSpPr>
        <p:spPr>
          <a:xfrm>
            <a:off x="2539400" y="581533"/>
            <a:ext cx="7049200" cy="759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1"/>
          </p:nvPr>
        </p:nvSpPr>
        <p:spPr>
          <a:xfrm>
            <a:off x="1729400" y="3928264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subTitle" idx="2"/>
          </p:nvPr>
        </p:nvSpPr>
        <p:spPr>
          <a:xfrm>
            <a:off x="7026616" y="3928264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3"/>
          </p:nvPr>
        </p:nvSpPr>
        <p:spPr>
          <a:xfrm>
            <a:off x="1731400" y="4452520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subTitle" idx="4"/>
          </p:nvPr>
        </p:nvSpPr>
        <p:spPr>
          <a:xfrm>
            <a:off x="7024616" y="4452520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950967" y="717336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6599267" y="6160200"/>
            <a:ext cx="75612" cy="118160"/>
          </a:xfrm>
          <a:custGeom>
            <a:avLst/>
            <a:gdLst/>
            <a:ahLst/>
            <a:cxnLst/>
            <a:rect l="l" t="t" r="r" b="b"/>
            <a:pathLst>
              <a:path w="901" h="1408" extrusionOk="0">
                <a:moveTo>
                  <a:pt x="450" y="1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5" y="319"/>
                </a:lnTo>
                <a:lnTo>
                  <a:pt x="19" y="432"/>
                </a:lnTo>
                <a:lnTo>
                  <a:pt x="0" y="563"/>
                </a:lnTo>
                <a:lnTo>
                  <a:pt x="0" y="694"/>
                </a:lnTo>
                <a:lnTo>
                  <a:pt x="0" y="844"/>
                </a:lnTo>
                <a:lnTo>
                  <a:pt x="19" y="976"/>
                </a:lnTo>
                <a:lnTo>
                  <a:pt x="75" y="1088"/>
                </a:lnTo>
                <a:lnTo>
                  <a:pt x="132" y="1201"/>
                </a:lnTo>
                <a:lnTo>
                  <a:pt x="188" y="1276"/>
                </a:lnTo>
                <a:lnTo>
                  <a:pt x="263" y="1351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19" y="1351"/>
                </a:lnTo>
                <a:lnTo>
                  <a:pt x="694" y="1276"/>
                </a:lnTo>
                <a:lnTo>
                  <a:pt x="769" y="1201"/>
                </a:lnTo>
                <a:lnTo>
                  <a:pt x="825" y="1088"/>
                </a:lnTo>
                <a:lnTo>
                  <a:pt x="863" y="976"/>
                </a:lnTo>
                <a:lnTo>
                  <a:pt x="882" y="844"/>
                </a:lnTo>
                <a:lnTo>
                  <a:pt x="900" y="694"/>
                </a:lnTo>
                <a:lnTo>
                  <a:pt x="882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694" y="132"/>
                </a:lnTo>
                <a:lnTo>
                  <a:pt x="619" y="57"/>
                </a:lnTo>
                <a:lnTo>
                  <a:pt x="544" y="19"/>
                </a:lnTo>
                <a:lnTo>
                  <a:pt x="45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5"/>
          <p:cNvSpPr/>
          <p:nvPr/>
        </p:nvSpPr>
        <p:spPr>
          <a:xfrm>
            <a:off x="6961210" y="5895855"/>
            <a:ext cx="100788" cy="162133"/>
          </a:xfrm>
          <a:custGeom>
            <a:avLst/>
            <a:gdLst/>
            <a:ahLst/>
            <a:cxnLst/>
            <a:rect l="l" t="t" r="r" b="b"/>
            <a:pathLst>
              <a:path w="1201" h="1932" extrusionOk="0">
                <a:moveTo>
                  <a:pt x="600" y="0"/>
                </a:moveTo>
                <a:lnTo>
                  <a:pt x="469" y="19"/>
                </a:lnTo>
                <a:lnTo>
                  <a:pt x="357" y="75"/>
                </a:lnTo>
                <a:lnTo>
                  <a:pt x="263" y="150"/>
                </a:lnTo>
                <a:lnTo>
                  <a:pt x="169" y="282"/>
                </a:lnTo>
                <a:lnTo>
                  <a:pt x="94" y="413"/>
                </a:lnTo>
                <a:lnTo>
                  <a:pt x="38" y="582"/>
                </a:lnTo>
                <a:lnTo>
                  <a:pt x="0" y="769"/>
                </a:lnTo>
                <a:lnTo>
                  <a:pt x="0" y="957"/>
                </a:lnTo>
                <a:lnTo>
                  <a:pt x="0" y="1163"/>
                </a:lnTo>
                <a:lnTo>
                  <a:pt x="38" y="1350"/>
                </a:lnTo>
                <a:lnTo>
                  <a:pt x="94" y="1500"/>
                </a:lnTo>
                <a:lnTo>
                  <a:pt x="169" y="1651"/>
                </a:lnTo>
                <a:lnTo>
                  <a:pt x="263" y="1763"/>
                </a:lnTo>
                <a:lnTo>
                  <a:pt x="357" y="1857"/>
                </a:lnTo>
                <a:lnTo>
                  <a:pt x="469" y="1913"/>
                </a:lnTo>
                <a:lnTo>
                  <a:pt x="600" y="1932"/>
                </a:lnTo>
                <a:lnTo>
                  <a:pt x="713" y="1913"/>
                </a:lnTo>
                <a:lnTo>
                  <a:pt x="825" y="1857"/>
                </a:lnTo>
                <a:lnTo>
                  <a:pt x="938" y="1763"/>
                </a:lnTo>
                <a:lnTo>
                  <a:pt x="1032" y="1651"/>
                </a:lnTo>
                <a:lnTo>
                  <a:pt x="1107" y="1500"/>
                </a:lnTo>
                <a:lnTo>
                  <a:pt x="1163" y="1350"/>
                </a:lnTo>
                <a:lnTo>
                  <a:pt x="1182" y="1163"/>
                </a:lnTo>
                <a:lnTo>
                  <a:pt x="1200" y="957"/>
                </a:lnTo>
                <a:lnTo>
                  <a:pt x="1182" y="769"/>
                </a:lnTo>
                <a:lnTo>
                  <a:pt x="1163" y="582"/>
                </a:lnTo>
                <a:lnTo>
                  <a:pt x="1107" y="413"/>
                </a:lnTo>
                <a:lnTo>
                  <a:pt x="1032" y="282"/>
                </a:lnTo>
                <a:lnTo>
                  <a:pt x="938" y="150"/>
                </a:lnTo>
                <a:lnTo>
                  <a:pt x="825" y="75"/>
                </a:lnTo>
                <a:lnTo>
                  <a:pt x="713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5"/>
          <p:cNvSpPr/>
          <p:nvPr/>
        </p:nvSpPr>
        <p:spPr>
          <a:xfrm>
            <a:off x="6910859" y="6344320"/>
            <a:ext cx="100788" cy="162217"/>
          </a:xfrm>
          <a:custGeom>
            <a:avLst/>
            <a:gdLst/>
            <a:ahLst/>
            <a:cxnLst/>
            <a:rect l="l" t="t" r="r" b="b"/>
            <a:pathLst>
              <a:path w="1201" h="1933" extrusionOk="0">
                <a:moveTo>
                  <a:pt x="600" y="1"/>
                </a:moveTo>
                <a:lnTo>
                  <a:pt x="469" y="19"/>
                </a:lnTo>
                <a:lnTo>
                  <a:pt x="357" y="76"/>
                </a:lnTo>
                <a:lnTo>
                  <a:pt x="263" y="169"/>
                </a:lnTo>
                <a:lnTo>
                  <a:pt x="169" y="282"/>
                </a:lnTo>
                <a:lnTo>
                  <a:pt x="94" y="432"/>
                </a:lnTo>
                <a:lnTo>
                  <a:pt x="38" y="582"/>
                </a:lnTo>
                <a:lnTo>
                  <a:pt x="0" y="769"/>
                </a:lnTo>
                <a:lnTo>
                  <a:pt x="0" y="976"/>
                </a:lnTo>
                <a:lnTo>
                  <a:pt x="0" y="1163"/>
                </a:lnTo>
                <a:lnTo>
                  <a:pt x="38" y="1351"/>
                </a:lnTo>
                <a:lnTo>
                  <a:pt x="94" y="1519"/>
                </a:lnTo>
                <a:lnTo>
                  <a:pt x="169" y="1651"/>
                </a:lnTo>
                <a:lnTo>
                  <a:pt x="263" y="1782"/>
                </a:lnTo>
                <a:lnTo>
                  <a:pt x="357" y="1857"/>
                </a:lnTo>
                <a:lnTo>
                  <a:pt x="469" y="1913"/>
                </a:lnTo>
                <a:lnTo>
                  <a:pt x="600" y="1932"/>
                </a:lnTo>
                <a:lnTo>
                  <a:pt x="713" y="1913"/>
                </a:lnTo>
                <a:lnTo>
                  <a:pt x="825" y="1857"/>
                </a:lnTo>
                <a:lnTo>
                  <a:pt x="938" y="1782"/>
                </a:lnTo>
                <a:lnTo>
                  <a:pt x="1013" y="1651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63"/>
                </a:lnTo>
                <a:lnTo>
                  <a:pt x="1200" y="976"/>
                </a:lnTo>
                <a:lnTo>
                  <a:pt x="1182" y="769"/>
                </a:lnTo>
                <a:lnTo>
                  <a:pt x="1144" y="582"/>
                </a:lnTo>
                <a:lnTo>
                  <a:pt x="1088" y="432"/>
                </a:lnTo>
                <a:lnTo>
                  <a:pt x="1013" y="282"/>
                </a:lnTo>
                <a:lnTo>
                  <a:pt x="938" y="169"/>
                </a:lnTo>
                <a:lnTo>
                  <a:pt x="825" y="76"/>
                </a:lnTo>
                <a:lnTo>
                  <a:pt x="713" y="19"/>
                </a:lnTo>
                <a:lnTo>
                  <a:pt x="60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5"/>
          <p:cNvSpPr/>
          <p:nvPr/>
        </p:nvSpPr>
        <p:spPr>
          <a:xfrm>
            <a:off x="7179903" y="6101960"/>
            <a:ext cx="75612" cy="116565"/>
          </a:xfrm>
          <a:custGeom>
            <a:avLst/>
            <a:gdLst/>
            <a:ahLst/>
            <a:cxnLst/>
            <a:rect l="l" t="t" r="r" b="b"/>
            <a:pathLst>
              <a:path w="901" h="1389" extrusionOk="0">
                <a:moveTo>
                  <a:pt x="451" y="1"/>
                </a:moveTo>
                <a:lnTo>
                  <a:pt x="357" y="20"/>
                </a:lnTo>
                <a:lnTo>
                  <a:pt x="263" y="57"/>
                </a:lnTo>
                <a:lnTo>
                  <a:pt x="188" y="113"/>
                </a:lnTo>
                <a:lnTo>
                  <a:pt x="132" y="207"/>
                </a:lnTo>
                <a:lnTo>
                  <a:pt x="76" y="301"/>
                </a:lnTo>
                <a:lnTo>
                  <a:pt x="38" y="432"/>
                </a:lnTo>
                <a:lnTo>
                  <a:pt x="1" y="563"/>
                </a:lnTo>
                <a:lnTo>
                  <a:pt x="1" y="695"/>
                </a:lnTo>
                <a:lnTo>
                  <a:pt x="1" y="845"/>
                </a:lnTo>
                <a:lnTo>
                  <a:pt x="38" y="976"/>
                </a:lnTo>
                <a:lnTo>
                  <a:pt x="76" y="1088"/>
                </a:lnTo>
                <a:lnTo>
                  <a:pt x="132" y="1201"/>
                </a:lnTo>
                <a:lnTo>
                  <a:pt x="188" y="1276"/>
                </a:lnTo>
                <a:lnTo>
                  <a:pt x="263" y="1351"/>
                </a:lnTo>
                <a:lnTo>
                  <a:pt x="357" y="1388"/>
                </a:lnTo>
                <a:lnTo>
                  <a:pt x="545" y="1388"/>
                </a:lnTo>
                <a:lnTo>
                  <a:pt x="620" y="1351"/>
                </a:lnTo>
                <a:lnTo>
                  <a:pt x="695" y="1276"/>
                </a:lnTo>
                <a:lnTo>
                  <a:pt x="770" y="1201"/>
                </a:lnTo>
                <a:lnTo>
                  <a:pt x="826" y="1088"/>
                </a:lnTo>
                <a:lnTo>
                  <a:pt x="863" y="976"/>
                </a:lnTo>
                <a:lnTo>
                  <a:pt x="882" y="845"/>
                </a:lnTo>
                <a:lnTo>
                  <a:pt x="901" y="695"/>
                </a:lnTo>
                <a:lnTo>
                  <a:pt x="882" y="563"/>
                </a:lnTo>
                <a:lnTo>
                  <a:pt x="863" y="432"/>
                </a:lnTo>
                <a:lnTo>
                  <a:pt x="826" y="301"/>
                </a:lnTo>
                <a:lnTo>
                  <a:pt x="770" y="207"/>
                </a:lnTo>
                <a:lnTo>
                  <a:pt x="695" y="113"/>
                </a:lnTo>
                <a:lnTo>
                  <a:pt x="620" y="57"/>
                </a:lnTo>
                <a:lnTo>
                  <a:pt x="545" y="20"/>
                </a:lnTo>
                <a:lnTo>
                  <a:pt x="45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5"/>
          <p:cNvSpPr/>
          <p:nvPr/>
        </p:nvSpPr>
        <p:spPr>
          <a:xfrm>
            <a:off x="7217667" y="6592971"/>
            <a:ext cx="75612" cy="118076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1" y="0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6" y="319"/>
                </a:lnTo>
                <a:lnTo>
                  <a:pt x="38" y="432"/>
                </a:lnTo>
                <a:lnTo>
                  <a:pt x="1" y="563"/>
                </a:lnTo>
                <a:lnTo>
                  <a:pt x="1" y="713"/>
                </a:lnTo>
                <a:lnTo>
                  <a:pt x="1" y="844"/>
                </a:lnTo>
                <a:lnTo>
                  <a:pt x="38" y="975"/>
                </a:lnTo>
                <a:lnTo>
                  <a:pt x="76" y="1107"/>
                </a:lnTo>
                <a:lnTo>
                  <a:pt x="132" y="1200"/>
                </a:lnTo>
                <a:lnTo>
                  <a:pt x="188" y="1294"/>
                </a:lnTo>
                <a:lnTo>
                  <a:pt x="263" y="1350"/>
                </a:lnTo>
                <a:lnTo>
                  <a:pt x="357" y="1388"/>
                </a:lnTo>
                <a:lnTo>
                  <a:pt x="451" y="1407"/>
                </a:lnTo>
                <a:lnTo>
                  <a:pt x="545" y="1388"/>
                </a:lnTo>
                <a:lnTo>
                  <a:pt x="620" y="1350"/>
                </a:lnTo>
                <a:lnTo>
                  <a:pt x="695" y="1294"/>
                </a:lnTo>
                <a:lnTo>
                  <a:pt x="770" y="1200"/>
                </a:lnTo>
                <a:lnTo>
                  <a:pt x="826" y="1107"/>
                </a:lnTo>
                <a:lnTo>
                  <a:pt x="863" y="975"/>
                </a:lnTo>
                <a:lnTo>
                  <a:pt x="882" y="844"/>
                </a:lnTo>
                <a:lnTo>
                  <a:pt x="901" y="713"/>
                </a:lnTo>
                <a:lnTo>
                  <a:pt x="882" y="563"/>
                </a:lnTo>
                <a:lnTo>
                  <a:pt x="863" y="432"/>
                </a:lnTo>
                <a:lnTo>
                  <a:pt x="826" y="319"/>
                </a:lnTo>
                <a:lnTo>
                  <a:pt x="770" y="207"/>
                </a:lnTo>
                <a:lnTo>
                  <a:pt x="695" y="132"/>
                </a:lnTo>
                <a:lnTo>
                  <a:pt x="620" y="57"/>
                </a:lnTo>
                <a:lnTo>
                  <a:pt x="545" y="19"/>
                </a:lnTo>
                <a:lnTo>
                  <a:pt x="4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5"/>
          <p:cNvSpPr/>
          <p:nvPr/>
        </p:nvSpPr>
        <p:spPr>
          <a:xfrm>
            <a:off x="6599267" y="6592971"/>
            <a:ext cx="75612" cy="118076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0" y="0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5" y="319"/>
                </a:lnTo>
                <a:lnTo>
                  <a:pt x="19" y="432"/>
                </a:lnTo>
                <a:lnTo>
                  <a:pt x="0" y="563"/>
                </a:lnTo>
                <a:lnTo>
                  <a:pt x="0" y="713"/>
                </a:lnTo>
                <a:lnTo>
                  <a:pt x="0" y="844"/>
                </a:lnTo>
                <a:lnTo>
                  <a:pt x="19" y="975"/>
                </a:lnTo>
                <a:lnTo>
                  <a:pt x="75" y="1107"/>
                </a:lnTo>
                <a:lnTo>
                  <a:pt x="132" y="1200"/>
                </a:lnTo>
                <a:lnTo>
                  <a:pt x="188" y="1294"/>
                </a:lnTo>
                <a:lnTo>
                  <a:pt x="263" y="1350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19" y="1350"/>
                </a:lnTo>
                <a:lnTo>
                  <a:pt x="694" y="1294"/>
                </a:lnTo>
                <a:lnTo>
                  <a:pt x="769" y="1200"/>
                </a:lnTo>
                <a:lnTo>
                  <a:pt x="825" y="1107"/>
                </a:lnTo>
                <a:lnTo>
                  <a:pt x="863" y="975"/>
                </a:lnTo>
                <a:lnTo>
                  <a:pt x="882" y="844"/>
                </a:lnTo>
                <a:lnTo>
                  <a:pt x="900" y="713"/>
                </a:lnTo>
                <a:lnTo>
                  <a:pt x="882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694" y="132"/>
                </a:lnTo>
                <a:lnTo>
                  <a:pt x="619" y="57"/>
                </a:lnTo>
                <a:lnTo>
                  <a:pt x="544" y="19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5"/>
          <p:cNvSpPr/>
          <p:nvPr/>
        </p:nvSpPr>
        <p:spPr>
          <a:xfrm>
            <a:off x="7582799" y="6196370"/>
            <a:ext cx="102383" cy="163812"/>
          </a:xfrm>
          <a:custGeom>
            <a:avLst/>
            <a:gdLst/>
            <a:ahLst/>
            <a:cxnLst/>
            <a:rect l="l" t="t" r="r" b="b"/>
            <a:pathLst>
              <a:path w="1220" h="1952" extrusionOk="0">
                <a:moveTo>
                  <a:pt x="619" y="1"/>
                </a:moveTo>
                <a:lnTo>
                  <a:pt x="488" y="20"/>
                </a:lnTo>
                <a:lnTo>
                  <a:pt x="375" y="76"/>
                </a:lnTo>
                <a:lnTo>
                  <a:pt x="281" y="170"/>
                </a:lnTo>
                <a:lnTo>
                  <a:pt x="188" y="282"/>
                </a:lnTo>
                <a:lnTo>
                  <a:pt x="113" y="432"/>
                </a:lnTo>
                <a:lnTo>
                  <a:pt x="56" y="601"/>
                </a:lnTo>
                <a:lnTo>
                  <a:pt x="19" y="770"/>
                </a:lnTo>
                <a:lnTo>
                  <a:pt x="0" y="976"/>
                </a:lnTo>
                <a:lnTo>
                  <a:pt x="19" y="1164"/>
                </a:lnTo>
                <a:lnTo>
                  <a:pt x="56" y="1351"/>
                </a:lnTo>
                <a:lnTo>
                  <a:pt x="113" y="1520"/>
                </a:lnTo>
                <a:lnTo>
                  <a:pt x="188" y="1651"/>
                </a:lnTo>
                <a:lnTo>
                  <a:pt x="281" y="1782"/>
                </a:lnTo>
                <a:lnTo>
                  <a:pt x="375" y="1876"/>
                </a:lnTo>
                <a:lnTo>
                  <a:pt x="488" y="1932"/>
                </a:lnTo>
                <a:lnTo>
                  <a:pt x="619" y="1951"/>
                </a:lnTo>
                <a:lnTo>
                  <a:pt x="731" y="1932"/>
                </a:lnTo>
                <a:lnTo>
                  <a:pt x="844" y="1876"/>
                </a:lnTo>
                <a:lnTo>
                  <a:pt x="957" y="1782"/>
                </a:lnTo>
                <a:lnTo>
                  <a:pt x="1032" y="1651"/>
                </a:lnTo>
                <a:lnTo>
                  <a:pt x="1107" y="1520"/>
                </a:lnTo>
                <a:lnTo>
                  <a:pt x="1163" y="1351"/>
                </a:lnTo>
                <a:lnTo>
                  <a:pt x="1200" y="1164"/>
                </a:lnTo>
                <a:lnTo>
                  <a:pt x="1219" y="976"/>
                </a:lnTo>
                <a:lnTo>
                  <a:pt x="1200" y="770"/>
                </a:lnTo>
                <a:lnTo>
                  <a:pt x="1163" y="601"/>
                </a:lnTo>
                <a:lnTo>
                  <a:pt x="1107" y="432"/>
                </a:lnTo>
                <a:lnTo>
                  <a:pt x="1032" y="282"/>
                </a:lnTo>
                <a:lnTo>
                  <a:pt x="957" y="170"/>
                </a:lnTo>
                <a:lnTo>
                  <a:pt x="844" y="76"/>
                </a:lnTo>
                <a:lnTo>
                  <a:pt x="731" y="20"/>
                </a:lnTo>
                <a:lnTo>
                  <a:pt x="6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5"/>
          <p:cNvSpPr/>
          <p:nvPr/>
        </p:nvSpPr>
        <p:spPr>
          <a:xfrm>
            <a:off x="7861326" y="6652722"/>
            <a:ext cx="75612" cy="116565"/>
          </a:xfrm>
          <a:custGeom>
            <a:avLst/>
            <a:gdLst/>
            <a:ahLst/>
            <a:cxnLst/>
            <a:rect l="l" t="t" r="r" b="b"/>
            <a:pathLst>
              <a:path w="901" h="1389" extrusionOk="0">
                <a:moveTo>
                  <a:pt x="357" y="1"/>
                </a:moveTo>
                <a:lnTo>
                  <a:pt x="281" y="57"/>
                </a:lnTo>
                <a:lnTo>
                  <a:pt x="206" y="113"/>
                </a:lnTo>
                <a:lnTo>
                  <a:pt x="131" y="207"/>
                </a:lnTo>
                <a:lnTo>
                  <a:pt x="75" y="301"/>
                </a:lnTo>
                <a:lnTo>
                  <a:pt x="38" y="432"/>
                </a:lnTo>
                <a:lnTo>
                  <a:pt x="19" y="563"/>
                </a:lnTo>
                <a:lnTo>
                  <a:pt x="0" y="695"/>
                </a:lnTo>
                <a:lnTo>
                  <a:pt x="19" y="845"/>
                </a:lnTo>
                <a:lnTo>
                  <a:pt x="38" y="976"/>
                </a:lnTo>
                <a:lnTo>
                  <a:pt x="75" y="1089"/>
                </a:lnTo>
                <a:lnTo>
                  <a:pt x="131" y="1182"/>
                </a:lnTo>
                <a:lnTo>
                  <a:pt x="206" y="1276"/>
                </a:lnTo>
                <a:lnTo>
                  <a:pt x="281" y="1332"/>
                </a:lnTo>
                <a:lnTo>
                  <a:pt x="357" y="1389"/>
                </a:lnTo>
                <a:lnTo>
                  <a:pt x="544" y="1389"/>
                </a:lnTo>
                <a:lnTo>
                  <a:pt x="619" y="1332"/>
                </a:lnTo>
                <a:lnTo>
                  <a:pt x="713" y="1276"/>
                </a:lnTo>
                <a:lnTo>
                  <a:pt x="769" y="1182"/>
                </a:lnTo>
                <a:lnTo>
                  <a:pt x="825" y="1089"/>
                </a:lnTo>
                <a:lnTo>
                  <a:pt x="863" y="976"/>
                </a:lnTo>
                <a:lnTo>
                  <a:pt x="900" y="845"/>
                </a:lnTo>
                <a:lnTo>
                  <a:pt x="900" y="695"/>
                </a:lnTo>
                <a:lnTo>
                  <a:pt x="900" y="563"/>
                </a:lnTo>
                <a:lnTo>
                  <a:pt x="863" y="432"/>
                </a:lnTo>
                <a:lnTo>
                  <a:pt x="825" y="301"/>
                </a:lnTo>
                <a:lnTo>
                  <a:pt x="769" y="207"/>
                </a:lnTo>
                <a:lnTo>
                  <a:pt x="713" y="113"/>
                </a:lnTo>
                <a:lnTo>
                  <a:pt x="619" y="57"/>
                </a:lnTo>
                <a:lnTo>
                  <a:pt x="54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5"/>
          <p:cNvSpPr/>
          <p:nvPr/>
        </p:nvSpPr>
        <p:spPr>
          <a:xfrm rot="1584480">
            <a:off x="9818065" y="970445"/>
            <a:ext cx="5149535" cy="3078203"/>
          </a:xfrm>
          <a:custGeom>
            <a:avLst/>
            <a:gdLst/>
            <a:ahLst/>
            <a:cxnLst/>
            <a:rect l="l" t="t" r="r" b="b"/>
            <a:pathLst>
              <a:path w="43636" h="26084" extrusionOk="0">
                <a:moveTo>
                  <a:pt x="2926" y="0"/>
                </a:moveTo>
                <a:lnTo>
                  <a:pt x="2607" y="19"/>
                </a:lnTo>
                <a:lnTo>
                  <a:pt x="2288" y="38"/>
                </a:lnTo>
                <a:lnTo>
                  <a:pt x="1951" y="75"/>
                </a:lnTo>
                <a:lnTo>
                  <a:pt x="1632" y="132"/>
                </a:lnTo>
                <a:lnTo>
                  <a:pt x="1294" y="188"/>
                </a:lnTo>
                <a:lnTo>
                  <a:pt x="976" y="263"/>
                </a:lnTo>
                <a:lnTo>
                  <a:pt x="638" y="357"/>
                </a:lnTo>
                <a:lnTo>
                  <a:pt x="319" y="450"/>
                </a:lnTo>
                <a:lnTo>
                  <a:pt x="1" y="563"/>
                </a:lnTo>
                <a:lnTo>
                  <a:pt x="113" y="919"/>
                </a:lnTo>
                <a:lnTo>
                  <a:pt x="751" y="713"/>
                </a:lnTo>
                <a:lnTo>
                  <a:pt x="1369" y="563"/>
                </a:lnTo>
                <a:lnTo>
                  <a:pt x="2007" y="450"/>
                </a:lnTo>
                <a:lnTo>
                  <a:pt x="2626" y="394"/>
                </a:lnTo>
                <a:lnTo>
                  <a:pt x="3245" y="375"/>
                </a:lnTo>
                <a:lnTo>
                  <a:pt x="3563" y="375"/>
                </a:lnTo>
                <a:lnTo>
                  <a:pt x="3863" y="394"/>
                </a:lnTo>
                <a:lnTo>
                  <a:pt x="4163" y="432"/>
                </a:lnTo>
                <a:lnTo>
                  <a:pt x="4463" y="469"/>
                </a:lnTo>
                <a:lnTo>
                  <a:pt x="4745" y="525"/>
                </a:lnTo>
                <a:lnTo>
                  <a:pt x="5045" y="582"/>
                </a:lnTo>
                <a:lnTo>
                  <a:pt x="5345" y="675"/>
                </a:lnTo>
                <a:lnTo>
                  <a:pt x="5645" y="769"/>
                </a:lnTo>
                <a:lnTo>
                  <a:pt x="5945" y="882"/>
                </a:lnTo>
                <a:lnTo>
                  <a:pt x="6226" y="994"/>
                </a:lnTo>
                <a:lnTo>
                  <a:pt x="6507" y="1125"/>
                </a:lnTo>
                <a:lnTo>
                  <a:pt x="6770" y="1275"/>
                </a:lnTo>
                <a:lnTo>
                  <a:pt x="7032" y="1444"/>
                </a:lnTo>
                <a:lnTo>
                  <a:pt x="7295" y="1613"/>
                </a:lnTo>
                <a:lnTo>
                  <a:pt x="7520" y="1800"/>
                </a:lnTo>
                <a:lnTo>
                  <a:pt x="7764" y="1988"/>
                </a:lnTo>
                <a:lnTo>
                  <a:pt x="7970" y="2194"/>
                </a:lnTo>
                <a:lnTo>
                  <a:pt x="8195" y="2419"/>
                </a:lnTo>
                <a:lnTo>
                  <a:pt x="8383" y="2644"/>
                </a:lnTo>
                <a:lnTo>
                  <a:pt x="8589" y="2888"/>
                </a:lnTo>
                <a:lnTo>
                  <a:pt x="8758" y="3132"/>
                </a:lnTo>
                <a:lnTo>
                  <a:pt x="8926" y="3413"/>
                </a:lnTo>
                <a:lnTo>
                  <a:pt x="9114" y="3732"/>
                </a:lnTo>
                <a:lnTo>
                  <a:pt x="9264" y="4051"/>
                </a:lnTo>
                <a:lnTo>
                  <a:pt x="9376" y="4369"/>
                </a:lnTo>
                <a:lnTo>
                  <a:pt x="9489" y="4688"/>
                </a:lnTo>
                <a:lnTo>
                  <a:pt x="9564" y="5026"/>
                </a:lnTo>
                <a:lnTo>
                  <a:pt x="9620" y="5344"/>
                </a:lnTo>
                <a:lnTo>
                  <a:pt x="9676" y="5682"/>
                </a:lnTo>
                <a:lnTo>
                  <a:pt x="9695" y="6020"/>
                </a:lnTo>
                <a:lnTo>
                  <a:pt x="9714" y="6357"/>
                </a:lnTo>
                <a:lnTo>
                  <a:pt x="9714" y="6695"/>
                </a:lnTo>
                <a:lnTo>
                  <a:pt x="9676" y="7388"/>
                </a:lnTo>
                <a:lnTo>
                  <a:pt x="9620" y="8082"/>
                </a:lnTo>
                <a:lnTo>
                  <a:pt x="9545" y="8795"/>
                </a:lnTo>
                <a:lnTo>
                  <a:pt x="9451" y="9582"/>
                </a:lnTo>
                <a:lnTo>
                  <a:pt x="9395" y="10389"/>
                </a:lnTo>
                <a:lnTo>
                  <a:pt x="9376" y="10801"/>
                </a:lnTo>
                <a:lnTo>
                  <a:pt x="9376" y="11195"/>
                </a:lnTo>
                <a:lnTo>
                  <a:pt x="9395" y="11608"/>
                </a:lnTo>
                <a:lnTo>
                  <a:pt x="9414" y="12001"/>
                </a:lnTo>
                <a:lnTo>
                  <a:pt x="9489" y="12508"/>
                </a:lnTo>
                <a:lnTo>
                  <a:pt x="9583" y="12995"/>
                </a:lnTo>
                <a:lnTo>
                  <a:pt x="9714" y="13483"/>
                </a:lnTo>
                <a:lnTo>
                  <a:pt x="9883" y="13970"/>
                </a:lnTo>
                <a:lnTo>
                  <a:pt x="10070" y="14439"/>
                </a:lnTo>
                <a:lnTo>
                  <a:pt x="10295" y="14889"/>
                </a:lnTo>
                <a:lnTo>
                  <a:pt x="10558" y="15339"/>
                </a:lnTo>
                <a:lnTo>
                  <a:pt x="10839" y="15770"/>
                </a:lnTo>
                <a:lnTo>
                  <a:pt x="11139" y="16202"/>
                </a:lnTo>
                <a:lnTo>
                  <a:pt x="11458" y="16595"/>
                </a:lnTo>
                <a:lnTo>
                  <a:pt x="11814" y="16971"/>
                </a:lnTo>
                <a:lnTo>
                  <a:pt x="12189" y="17346"/>
                </a:lnTo>
                <a:lnTo>
                  <a:pt x="12583" y="17683"/>
                </a:lnTo>
                <a:lnTo>
                  <a:pt x="12995" y="17983"/>
                </a:lnTo>
                <a:lnTo>
                  <a:pt x="13427" y="18283"/>
                </a:lnTo>
                <a:lnTo>
                  <a:pt x="13877" y="18546"/>
                </a:lnTo>
                <a:lnTo>
                  <a:pt x="14233" y="18714"/>
                </a:lnTo>
                <a:lnTo>
                  <a:pt x="14589" y="18883"/>
                </a:lnTo>
                <a:lnTo>
                  <a:pt x="14927" y="19014"/>
                </a:lnTo>
                <a:lnTo>
                  <a:pt x="15283" y="19127"/>
                </a:lnTo>
                <a:lnTo>
                  <a:pt x="15621" y="19239"/>
                </a:lnTo>
                <a:lnTo>
                  <a:pt x="15977" y="19314"/>
                </a:lnTo>
                <a:lnTo>
                  <a:pt x="16315" y="19389"/>
                </a:lnTo>
                <a:lnTo>
                  <a:pt x="16652" y="19446"/>
                </a:lnTo>
                <a:lnTo>
                  <a:pt x="16990" y="19464"/>
                </a:lnTo>
                <a:lnTo>
                  <a:pt x="17327" y="19483"/>
                </a:lnTo>
                <a:lnTo>
                  <a:pt x="17665" y="19502"/>
                </a:lnTo>
                <a:lnTo>
                  <a:pt x="18002" y="19483"/>
                </a:lnTo>
                <a:lnTo>
                  <a:pt x="18340" y="19464"/>
                </a:lnTo>
                <a:lnTo>
                  <a:pt x="18658" y="19427"/>
                </a:lnTo>
                <a:lnTo>
                  <a:pt x="18996" y="19389"/>
                </a:lnTo>
                <a:lnTo>
                  <a:pt x="19315" y="19333"/>
                </a:lnTo>
                <a:lnTo>
                  <a:pt x="19971" y="19183"/>
                </a:lnTo>
                <a:lnTo>
                  <a:pt x="20627" y="19014"/>
                </a:lnTo>
                <a:lnTo>
                  <a:pt x="21265" y="18808"/>
                </a:lnTo>
                <a:lnTo>
                  <a:pt x="21921" y="18564"/>
                </a:lnTo>
                <a:lnTo>
                  <a:pt x="22559" y="18321"/>
                </a:lnTo>
                <a:lnTo>
                  <a:pt x="23178" y="18039"/>
                </a:lnTo>
                <a:lnTo>
                  <a:pt x="24434" y="17477"/>
                </a:lnTo>
                <a:lnTo>
                  <a:pt x="25297" y="17102"/>
                </a:lnTo>
                <a:lnTo>
                  <a:pt x="26178" y="16708"/>
                </a:lnTo>
                <a:lnTo>
                  <a:pt x="27040" y="16370"/>
                </a:lnTo>
                <a:lnTo>
                  <a:pt x="27491" y="16202"/>
                </a:lnTo>
                <a:lnTo>
                  <a:pt x="27922" y="16052"/>
                </a:lnTo>
                <a:lnTo>
                  <a:pt x="28597" y="15845"/>
                </a:lnTo>
                <a:lnTo>
                  <a:pt x="29291" y="15677"/>
                </a:lnTo>
                <a:lnTo>
                  <a:pt x="29984" y="15545"/>
                </a:lnTo>
                <a:lnTo>
                  <a:pt x="30678" y="15452"/>
                </a:lnTo>
                <a:lnTo>
                  <a:pt x="31353" y="15395"/>
                </a:lnTo>
                <a:lnTo>
                  <a:pt x="32047" y="15377"/>
                </a:lnTo>
                <a:lnTo>
                  <a:pt x="32741" y="15377"/>
                </a:lnTo>
                <a:lnTo>
                  <a:pt x="33416" y="15414"/>
                </a:lnTo>
                <a:lnTo>
                  <a:pt x="34091" y="15508"/>
                </a:lnTo>
                <a:lnTo>
                  <a:pt x="34747" y="15620"/>
                </a:lnTo>
                <a:lnTo>
                  <a:pt x="35404" y="15752"/>
                </a:lnTo>
                <a:lnTo>
                  <a:pt x="36041" y="15939"/>
                </a:lnTo>
                <a:lnTo>
                  <a:pt x="36660" y="16164"/>
                </a:lnTo>
                <a:lnTo>
                  <a:pt x="37260" y="16408"/>
                </a:lnTo>
                <a:lnTo>
                  <a:pt x="37841" y="16689"/>
                </a:lnTo>
                <a:lnTo>
                  <a:pt x="38404" y="17008"/>
                </a:lnTo>
                <a:lnTo>
                  <a:pt x="38704" y="17196"/>
                </a:lnTo>
                <a:lnTo>
                  <a:pt x="38985" y="17383"/>
                </a:lnTo>
                <a:lnTo>
                  <a:pt x="39285" y="17589"/>
                </a:lnTo>
                <a:lnTo>
                  <a:pt x="39548" y="17814"/>
                </a:lnTo>
                <a:lnTo>
                  <a:pt x="39810" y="18039"/>
                </a:lnTo>
                <a:lnTo>
                  <a:pt x="40073" y="18264"/>
                </a:lnTo>
                <a:lnTo>
                  <a:pt x="40317" y="18508"/>
                </a:lnTo>
                <a:lnTo>
                  <a:pt x="40560" y="18752"/>
                </a:lnTo>
                <a:lnTo>
                  <a:pt x="40785" y="18996"/>
                </a:lnTo>
                <a:lnTo>
                  <a:pt x="41010" y="19258"/>
                </a:lnTo>
                <a:lnTo>
                  <a:pt x="41235" y="19540"/>
                </a:lnTo>
                <a:lnTo>
                  <a:pt x="41423" y="19802"/>
                </a:lnTo>
                <a:lnTo>
                  <a:pt x="41629" y="20083"/>
                </a:lnTo>
                <a:lnTo>
                  <a:pt x="41817" y="20365"/>
                </a:lnTo>
                <a:lnTo>
                  <a:pt x="41986" y="20665"/>
                </a:lnTo>
                <a:lnTo>
                  <a:pt x="42136" y="20965"/>
                </a:lnTo>
                <a:lnTo>
                  <a:pt x="42304" y="21246"/>
                </a:lnTo>
                <a:lnTo>
                  <a:pt x="42436" y="21565"/>
                </a:lnTo>
                <a:lnTo>
                  <a:pt x="42567" y="21865"/>
                </a:lnTo>
                <a:lnTo>
                  <a:pt x="42698" y="22183"/>
                </a:lnTo>
                <a:lnTo>
                  <a:pt x="42811" y="22484"/>
                </a:lnTo>
                <a:lnTo>
                  <a:pt x="42904" y="22802"/>
                </a:lnTo>
                <a:lnTo>
                  <a:pt x="42979" y="23121"/>
                </a:lnTo>
                <a:lnTo>
                  <a:pt x="43054" y="23440"/>
                </a:lnTo>
                <a:lnTo>
                  <a:pt x="43129" y="23777"/>
                </a:lnTo>
                <a:lnTo>
                  <a:pt x="43186" y="24096"/>
                </a:lnTo>
                <a:lnTo>
                  <a:pt x="43223" y="24415"/>
                </a:lnTo>
                <a:lnTo>
                  <a:pt x="43242" y="24752"/>
                </a:lnTo>
                <a:lnTo>
                  <a:pt x="43261" y="25071"/>
                </a:lnTo>
                <a:lnTo>
                  <a:pt x="43261" y="25409"/>
                </a:lnTo>
                <a:lnTo>
                  <a:pt x="43242" y="25728"/>
                </a:lnTo>
                <a:lnTo>
                  <a:pt x="43223" y="26046"/>
                </a:lnTo>
                <a:lnTo>
                  <a:pt x="43598" y="26084"/>
                </a:lnTo>
                <a:lnTo>
                  <a:pt x="43617" y="25746"/>
                </a:lnTo>
                <a:lnTo>
                  <a:pt x="43636" y="25409"/>
                </a:lnTo>
                <a:lnTo>
                  <a:pt x="43636" y="25071"/>
                </a:lnTo>
                <a:lnTo>
                  <a:pt x="43617" y="24734"/>
                </a:lnTo>
                <a:lnTo>
                  <a:pt x="43598" y="24396"/>
                </a:lnTo>
                <a:lnTo>
                  <a:pt x="43542" y="24059"/>
                </a:lnTo>
                <a:lnTo>
                  <a:pt x="43504" y="23721"/>
                </a:lnTo>
                <a:lnTo>
                  <a:pt x="43429" y="23384"/>
                </a:lnTo>
                <a:lnTo>
                  <a:pt x="43354" y="23046"/>
                </a:lnTo>
                <a:lnTo>
                  <a:pt x="43261" y="22709"/>
                </a:lnTo>
                <a:lnTo>
                  <a:pt x="43167" y="22390"/>
                </a:lnTo>
                <a:lnTo>
                  <a:pt x="43054" y="22052"/>
                </a:lnTo>
                <a:lnTo>
                  <a:pt x="42923" y="21733"/>
                </a:lnTo>
                <a:lnTo>
                  <a:pt x="42792" y="21415"/>
                </a:lnTo>
                <a:lnTo>
                  <a:pt x="42642" y="21096"/>
                </a:lnTo>
                <a:lnTo>
                  <a:pt x="42473" y="20796"/>
                </a:lnTo>
                <a:lnTo>
                  <a:pt x="42304" y="20477"/>
                </a:lnTo>
                <a:lnTo>
                  <a:pt x="42136" y="20177"/>
                </a:lnTo>
                <a:lnTo>
                  <a:pt x="41948" y="19877"/>
                </a:lnTo>
                <a:lnTo>
                  <a:pt x="41742" y="19596"/>
                </a:lnTo>
                <a:lnTo>
                  <a:pt x="41536" y="19314"/>
                </a:lnTo>
                <a:lnTo>
                  <a:pt x="41310" y="19033"/>
                </a:lnTo>
                <a:lnTo>
                  <a:pt x="41085" y="18752"/>
                </a:lnTo>
                <a:lnTo>
                  <a:pt x="40842" y="18489"/>
                </a:lnTo>
                <a:lnTo>
                  <a:pt x="40579" y="18246"/>
                </a:lnTo>
                <a:lnTo>
                  <a:pt x="40335" y="17983"/>
                </a:lnTo>
                <a:lnTo>
                  <a:pt x="40054" y="17758"/>
                </a:lnTo>
                <a:lnTo>
                  <a:pt x="39792" y="17514"/>
                </a:lnTo>
                <a:lnTo>
                  <a:pt x="39510" y="17289"/>
                </a:lnTo>
                <a:lnTo>
                  <a:pt x="39210" y="17083"/>
                </a:lnTo>
                <a:lnTo>
                  <a:pt x="38910" y="16877"/>
                </a:lnTo>
                <a:lnTo>
                  <a:pt x="38592" y="16689"/>
                </a:lnTo>
                <a:lnTo>
                  <a:pt x="38010" y="16352"/>
                </a:lnTo>
                <a:lnTo>
                  <a:pt x="37410" y="16070"/>
                </a:lnTo>
                <a:lnTo>
                  <a:pt x="36791" y="15808"/>
                </a:lnTo>
                <a:lnTo>
                  <a:pt x="36154" y="15583"/>
                </a:lnTo>
                <a:lnTo>
                  <a:pt x="35497" y="15395"/>
                </a:lnTo>
                <a:lnTo>
                  <a:pt x="34822" y="15245"/>
                </a:lnTo>
                <a:lnTo>
                  <a:pt x="34147" y="15133"/>
                </a:lnTo>
                <a:lnTo>
                  <a:pt x="33454" y="15039"/>
                </a:lnTo>
                <a:lnTo>
                  <a:pt x="32760" y="15002"/>
                </a:lnTo>
                <a:lnTo>
                  <a:pt x="32047" y="15002"/>
                </a:lnTo>
                <a:lnTo>
                  <a:pt x="31353" y="15020"/>
                </a:lnTo>
                <a:lnTo>
                  <a:pt x="30641" y="15077"/>
                </a:lnTo>
                <a:lnTo>
                  <a:pt x="29928" y="15189"/>
                </a:lnTo>
                <a:lnTo>
                  <a:pt x="29216" y="15320"/>
                </a:lnTo>
                <a:lnTo>
                  <a:pt x="28503" y="15489"/>
                </a:lnTo>
                <a:lnTo>
                  <a:pt x="27809" y="15695"/>
                </a:lnTo>
                <a:lnTo>
                  <a:pt x="27359" y="15845"/>
                </a:lnTo>
                <a:lnTo>
                  <a:pt x="26909" y="16014"/>
                </a:lnTo>
                <a:lnTo>
                  <a:pt x="26028" y="16370"/>
                </a:lnTo>
                <a:lnTo>
                  <a:pt x="25147" y="16746"/>
                </a:lnTo>
                <a:lnTo>
                  <a:pt x="24284" y="17139"/>
                </a:lnTo>
                <a:lnTo>
                  <a:pt x="23009" y="17702"/>
                </a:lnTo>
                <a:lnTo>
                  <a:pt x="22390" y="17983"/>
                </a:lnTo>
                <a:lnTo>
                  <a:pt x="21753" y="18227"/>
                </a:lnTo>
                <a:lnTo>
                  <a:pt x="21134" y="18452"/>
                </a:lnTo>
                <a:lnTo>
                  <a:pt x="20496" y="18658"/>
                </a:lnTo>
                <a:lnTo>
                  <a:pt x="19877" y="18846"/>
                </a:lnTo>
                <a:lnTo>
                  <a:pt x="19240" y="18977"/>
                </a:lnTo>
                <a:lnTo>
                  <a:pt x="18621" y="19071"/>
                </a:lnTo>
                <a:lnTo>
                  <a:pt x="18302" y="19108"/>
                </a:lnTo>
                <a:lnTo>
                  <a:pt x="17983" y="19127"/>
                </a:lnTo>
                <a:lnTo>
                  <a:pt x="17346" y="19127"/>
                </a:lnTo>
                <a:lnTo>
                  <a:pt x="17027" y="19108"/>
                </a:lnTo>
                <a:lnTo>
                  <a:pt x="16708" y="19071"/>
                </a:lnTo>
                <a:lnTo>
                  <a:pt x="16371" y="19014"/>
                </a:lnTo>
                <a:lnTo>
                  <a:pt x="16052" y="18958"/>
                </a:lnTo>
                <a:lnTo>
                  <a:pt x="15733" y="18883"/>
                </a:lnTo>
                <a:lnTo>
                  <a:pt x="15396" y="18771"/>
                </a:lnTo>
                <a:lnTo>
                  <a:pt x="15058" y="18658"/>
                </a:lnTo>
                <a:lnTo>
                  <a:pt x="14739" y="18527"/>
                </a:lnTo>
                <a:lnTo>
                  <a:pt x="14402" y="18377"/>
                </a:lnTo>
                <a:lnTo>
                  <a:pt x="14064" y="18208"/>
                </a:lnTo>
                <a:lnTo>
                  <a:pt x="13633" y="17964"/>
                </a:lnTo>
                <a:lnTo>
                  <a:pt x="13221" y="17683"/>
                </a:lnTo>
                <a:lnTo>
                  <a:pt x="12827" y="17383"/>
                </a:lnTo>
                <a:lnTo>
                  <a:pt x="12433" y="17064"/>
                </a:lnTo>
                <a:lnTo>
                  <a:pt x="12077" y="16708"/>
                </a:lnTo>
                <a:lnTo>
                  <a:pt x="11739" y="16352"/>
                </a:lnTo>
                <a:lnTo>
                  <a:pt x="11439" y="15977"/>
                </a:lnTo>
                <a:lnTo>
                  <a:pt x="11139" y="15564"/>
                </a:lnTo>
                <a:lnTo>
                  <a:pt x="10877" y="15152"/>
                </a:lnTo>
                <a:lnTo>
                  <a:pt x="10633" y="14720"/>
                </a:lnTo>
                <a:lnTo>
                  <a:pt x="10427" y="14289"/>
                </a:lnTo>
                <a:lnTo>
                  <a:pt x="10239" y="13839"/>
                </a:lnTo>
                <a:lnTo>
                  <a:pt x="10070" y="13370"/>
                </a:lnTo>
                <a:lnTo>
                  <a:pt x="9958" y="12920"/>
                </a:lnTo>
                <a:lnTo>
                  <a:pt x="9845" y="12451"/>
                </a:lnTo>
                <a:lnTo>
                  <a:pt x="9789" y="11964"/>
                </a:lnTo>
                <a:lnTo>
                  <a:pt x="9751" y="11589"/>
                </a:lnTo>
                <a:lnTo>
                  <a:pt x="9751" y="11195"/>
                </a:lnTo>
                <a:lnTo>
                  <a:pt x="9751" y="10801"/>
                </a:lnTo>
                <a:lnTo>
                  <a:pt x="9770" y="10407"/>
                </a:lnTo>
                <a:lnTo>
                  <a:pt x="9826" y="9620"/>
                </a:lnTo>
                <a:lnTo>
                  <a:pt x="9920" y="8832"/>
                </a:lnTo>
                <a:lnTo>
                  <a:pt x="9995" y="8120"/>
                </a:lnTo>
                <a:lnTo>
                  <a:pt x="10051" y="7407"/>
                </a:lnTo>
                <a:lnTo>
                  <a:pt x="10089" y="6713"/>
                </a:lnTo>
                <a:lnTo>
                  <a:pt x="10089" y="6357"/>
                </a:lnTo>
                <a:lnTo>
                  <a:pt x="10070" y="6001"/>
                </a:lnTo>
                <a:lnTo>
                  <a:pt x="10033" y="5645"/>
                </a:lnTo>
                <a:lnTo>
                  <a:pt x="9995" y="5288"/>
                </a:lnTo>
                <a:lnTo>
                  <a:pt x="9920" y="4932"/>
                </a:lnTo>
                <a:lnTo>
                  <a:pt x="9845" y="4594"/>
                </a:lnTo>
                <a:lnTo>
                  <a:pt x="9733" y="4238"/>
                </a:lnTo>
                <a:lnTo>
                  <a:pt x="9601" y="3901"/>
                </a:lnTo>
                <a:lnTo>
                  <a:pt x="9433" y="3544"/>
                </a:lnTo>
                <a:lnTo>
                  <a:pt x="9245" y="3207"/>
                </a:lnTo>
                <a:lnTo>
                  <a:pt x="9076" y="2926"/>
                </a:lnTo>
                <a:lnTo>
                  <a:pt x="8870" y="2663"/>
                </a:lnTo>
                <a:lnTo>
                  <a:pt x="8683" y="2400"/>
                </a:lnTo>
                <a:lnTo>
                  <a:pt x="8458" y="2157"/>
                </a:lnTo>
                <a:lnTo>
                  <a:pt x="8233" y="1932"/>
                </a:lnTo>
                <a:lnTo>
                  <a:pt x="8008" y="1707"/>
                </a:lnTo>
                <a:lnTo>
                  <a:pt x="7764" y="1500"/>
                </a:lnTo>
                <a:lnTo>
                  <a:pt x="7501" y="1313"/>
                </a:lnTo>
                <a:lnTo>
                  <a:pt x="7239" y="1125"/>
                </a:lnTo>
                <a:lnTo>
                  <a:pt x="6976" y="957"/>
                </a:lnTo>
                <a:lnTo>
                  <a:pt x="6676" y="807"/>
                </a:lnTo>
                <a:lnTo>
                  <a:pt x="6395" y="657"/>
                </a:lnTo>
                <a:lnTo>
                  <a:pt x="6095" y="525"/>
                </a:lnTo>
                <a:lnTo>
                  <a:pt x="5776" y="413"/>
                </a:lnTo>
                <a:lnTo>
                  <a:pt x="5457" y="300"/>
                </a:lnTo>
                <a:lnTo>
                  <a:pt x="5120" y="225"/>
                </a:lnTo>
                <a:lnTo>
                  <a:pt x="4820" y="150"/>
                </a:lnTo>
                <a:lnTo>
                  <a:pt x="4520" y="94"/>
                </a:lnTo>
                <a:lnTo>
                  <a:pt x="4201" y="57"/>
                </a:lnTo>
                <a:lnTo>
                  <a:pt x="3901" y="19"/>
                </a:lnTo>
                <a:lnTo>
                  <a:pt x="35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5"/>
          <p:cNvSpPr/>
          <p:nvPr/>
        </p:nvSpPr>
        <p:spPr>
          <a:xfrm rot="1584480">
            <a:off x="-3402636" y="3497745"/>
            <a:ext cx="5149535" cy="3078203"/>
          </a:xfrm>
          <a:custGeom>
            <a:avLst/>
            <a:gdLst/>
            <a:ahLst/>
            <a:cxnLst/>
            <a:rect l="l" t="t" r="r" b="b"/>
            <a:pathLst>
              <a:path w="43636" h="26084" extrusionOk="0">
                <a:moveTo>
                  <a:pt x="2926" y="0"/>
                </a:moveTo>
                <a:lnTo>
                  <a:pt x="2607" y="19"/>
                </a:lnTo>
                <a:lnTo>
                  <a:pt x="2288" y="38"/>
                </a:lnTo>
                <a:lnTo>
                  <a:pt x="1951" y="75"/>
                </a:lnTo>
                <a:lnTo>
                  <a:pt x="1632" y="132"/>
                </a:lnTo>
                <a:lnTo>
                  <a:pt x="1294" y="188"/>
                </a:lnTo>
                <a:lnTo>
                  <a:pt x="976" y="263"/>
                </a:lnTo>
                <a:lnTo>
                  <a:pt x="638" y="357"/>
                </a:lnTo>
                <a:lnTo>
                  <a:pt x="319" y="450"/>
                </a:lnTo>
                <a:lnTo>
                  <a:pt x="1" y="563"/>
                </a:lnTo>
                <a:lnTo>
                  <a:pt x="113" y="919"/>
                </a:lnTo>
                <a:lnTo>
                  <a:pt x="751" y="713"/>
                </a:lnTo>
                <a:lnTo>
                  <a:pt x="1369" y="563"/>
                </a:lnTo>
                <a:lnTo>
                  <a:pt x="2007" y="450"/>
                </a:lnTo>
                <a:lnTo>
                  <a:pt x="2626" y="394"/>
                </a:lnTo>
                <a:lnTo>
                  <a:pt x="3245" y="375"/>
                </a:lnTo>
                <a:lnTo>
                  <a:pt x="3563" y="375"/>
                </a:lnTo>
                <a:lnTo>
                  <a:pt x="3863" y="394"/>
                </a:lnTo>
                <a:lnTo>
                  <a:pt x="4163" y="432"/>
                </a:lnTo>
                <a:lnTo>
                  <a:pt x="4463" y="469"/>
                </a:lnTo>
                <a:lnTo>
                  <a:pt x="4745" y="525"/>
                </a:lnTo>
                <a:lnTo>
                  <a:pt x="5045" y="582"/>
                </a:lnTo>
                <a:lnTo>
                  <a:pt x="5345" y="675"/>
                </a:lnTo>
                <a:lnTo>
                  <a:pt x="5645" y="769"/>
                </a:lnTo>
                <a:lnTo>
                  <a:pt x="5945" y="882"/>
                </a:lnTo>
                <a:lnTo>
                  <a:pt x="6226" y="994"/>
                </a:lnTo>
                <a:lnTo>
                  <a:pt x="6507" y="1125"/>
                </a:lnTo>
                <a:lnTo>
                  <a:pt x="6770" y="1275"/>
                </a:lnTo>
                <a:lnTo>
                  <a:pt x="7032" y="1444"/>
                </a:lnTo>
                <a:lnTo>
                  <a:pt x="7295" y="1613"/>
                </a:lnTo>
                <a:lnTo>
                  <a:pt x="7520" y="1800"/>
                </a:lnTo>
                <a:lnTo>
                  <a:pt x="7764" y="1988"/>
                </a:lnTo>
                <a:lnTo>
                  <a:pt x="7970" y="2194"/>
                </a:lnTo>
                <a:lnTo>
                  <a:pt x="8195" y="2419"/>
                </a:lnTo>
                <a:lnTo>
                  <a:pt x="8383" y="2644"/>
                </a:lnTo>
                <a:lnTo>
                  <a:pt x="8589" y="2888"/>
                </a:lnTo>
                <a:lnTo>
                  <a:pt x="8758" y="3132"/>
                </a:lnTo>
                <a:lnTo>
                  <a:pt x="8926" y="3413"/>
                </a:lnTo>
                <a:lnTo>
                  <a:pt x="9114" y="3732"/>
                </a:lnTo>
                <a:lnTo>
                  <a:pt x="9264" y="4051"/>
                </a:lnTo>
                <a:lnTo>
                  <a:pt x="9376" y="4369"/>
                </a:lnTo>
                <a:lnTo>
                  <a:pt x="9489" y="4688"/>
                </a:lnTo>
                <a:lnTo>
                  <a:pt x="9564" y="5026"/>
                </a:lnTo>
                <a:lnTo>
                  <a:pt x="9620" y="5344"/>
                </a:lnTo>
                <a:lnTo>
                  <a:pt x="9676" y="5682"/>
                </a:lnTo>
                <a:lnTo>
                  <a:pt x="9695" y="6020"/>
                </a:lnTo>
                <a:lnTo>
                  <a:pt x="9714" y="6357"/>
                </a:lnTo>
                <a:lnTo>
                  <a:pt x="9714" y="6695"/>
                </a:lnTo>
                <a:lnTo>
                  <a:pt x="9676" y="7388"/>
                </a:lnTo>
                <a:lnTo>
                  <a:pt x="9620" y="8082"/>
                </a:lnTo>
                <a:lnTo>
                  <a:pt x="9545" y="8795"/>
                </a:lnTo>
                <a:lnTo>
                  <a:pt x="9451" y="9582"/>
                </a:lnTo>
                <a:lnTo>
                  <a:pt x="9395" y="10389"/>
                </a:lnTo>
                <a:lnTo>
                  <a:pt x="9376" y="10801"/>
                </a:lnTo>
                <a:lnTo>
                  <a:pt x="9376" y="11195"/>
                </a:lnTo>
                <a:lnTo>
                  <a:pt x="9395" y="11608"/>
                </a:lnTo>
                <a:lnTo>
                  <a:pt x="9414" y="12001"/>
                </a:lnTo>
                <a:lnTo>
                  <a:pt x="9489" y="12508"/>
                </a:lnTo>
                <a:lnTo>
                  <a:pt x="9583" y="12995"/>
                </a:lnTo>
                <a:lnTo>
                  <a:pt x="9714" y="13483"/>
                </a:lnTo>
                <a:lnTo>
                  <a:pt x="9883" y="13970"/>
                </a:lnTo>
                <a:lnTo>
                  <a:pt x="10070" y="14439"/>
                </a:lnTo>
                <a:lnTo>
                  <a:pt x="10295" y="14889"/>
                </a:lnTo>
                <a:lnTo>
                  <a:pt x="10558" y="15339"/>
                </a:lnTo>
                <a:lnTo>
                  <a:pt x="10839" y="15770"/>
                </a:lnTo>
                <a:lnTo>
                  <a:pt x="11139" y="16202"/>
                </a:lnTo>
                <a:lnTo>
                  <a:pt x="11458" y="16595"/>
                </a:lnTo>
                <a:lnTo>
                  <a:pt x="11814" y="16971"/>
                </a:lnTo>
                <a:lnTo>
                  <a:pt x="12189" y="17346"/>
                </a:lnTo>
                <a:lnTo>
                  <a:pt x="12583" y="17683"/>
                </a:lnTo>
                <a:lnTo>
                  <a:pt x="12995" y="17983"/>
                </a:lnTo>
                <a:lnTo>
                  <a:pt x="13427" y="18283"/>
                </a:lnTo>
                <a:lnTo>
                  <a:pt x="13877" y="18546"/>
                </a:lnTo>
                <a:lnTo>
                  <a:pt x="14233" y="18714"/>
                </a:lnTo>
                <a:lnTo>
                  <a:pt x="14589" y="18883"/>
                </a:lnTo>
                <a:lnTo>
                  <a:pt x="14927" y="19014"/>
                </a:lnTo>
                <a:lnTo>
                  <a:pt x="15283" y="19127"/>
                </a:lnTo>
                <a:lnTo>
                  <a:pt x="15621" y="19239"/>
                </a:lnTo>
                <a:lnTo>
                  <a:pt x="15977" y="19314"/>
                </a:lnTo>
                <a:lnTo>
                  <a:pt x="16315" y="19389"/>
                </a:lnTo>
                <a:lnTo>
                  <a:pt x="16652" y="19446"/>
                </a:lnTo>
                <a:lnTo>
                  <a:pt x="16990" y="19464"/>
                </a:lnTo>
                <a:lnTo>
                  <a:pt x="17327" y="19483"/>
                </a:lnTo>
                <a:lnTo>
                  <a:pt x="17665" y="19502"/>
                </a:lnTo>
                <a:lnTo>
                  <a:pt x="18002" y="19483"/>
                </a:lnTo>
                <a:lnTo>
                  <a:pt x="18340" y="19464"/>
                </a:lnTo>
                <a:lnTo>
                  <a:pt x="18658" y="19427"/>
                </a:lnTo>
                <a:lnTo>
                  <a:pt x="18996" y="19389"/>
                </a:lnTo>
                <a:lnTo>
                  <a:pt x="19315" y="19333"/>
                </a:lnTo>
                <a:lnTo>
                  <a:pt x="19971" y="19183"/>
                </a:lnTo>
                <a:lnTo>
                  <a:pt x="20627" y="19014"/>
                </a:lnTo>
                <a:lnTo>
                  <a:pt x="21265" y="18808"/>
                </a:lnTo>
                <a:lnTo>
                  <a:pt x="21921" y="18564"/>
                </a:lnTo>
                <a:lnTo>
                  <a:pt x="22559" y="18321"/>
                </a:lnTo>
                <a:lnTo>
                  <a:pt x="23178" y="18039"/>
                </a:lnTo>
                <a:lnTo>
                  <a:pt x="24434" y="17477"/>
                </a:lnTo>
                <a:lnTo>
                  <a:pt x="25297" y="17102"/>
                </a:lnTo>
                <a:lnTo>
                  <a:pt x="26178" y="16708"/>
                </a:lnTo>
                <a:lnTo>
                  <a:pt x="27040" y="16370"/>
                </a:lnTo>
                <a:lnTo>
                  <a:pt x="27491" y="16202"/>
                </a:lnTo>
                <a:lnTo>
                  <a:pt x="27922" y="16052"/>
                </a:lnTo>
                <a:lnTo>
                  <a:pt x="28597" y="15845"/>
                </a:lnTo>
                <a:lnTo>
                  <a:pt x="29291" y="15677"/>
                </a:lnTo>
                <a:lnTo>
                  <a:pt x="29984" y="15545"/>
                </a:lnTo>
                <a:lnTo>
                  <a:pt x="30678" y="15452"/>
                </a:lnTo>
                <a:lnTo>
                  <a:pt x="31353" y="15395"/>
                </a:lnTo>
                <a:lnTo>
                  <a:pt x="32047" y="15377"/>
                </a:lnTo>
                <a:lnTo>
                  <a:pt x="32741" y="15377"/>
                </a:lnTo>
                <a:lnTo>
                  <a:pt x="33416" y="15414"/>
                </a:lnTo>
                <a:lnTo>
                  <a:pt x="34091" y="15508"/>
                </a:lnTo>
                <a:lnTo>
                  <a:pt x="34747" y="15620"/>
                </a:lnTo>
                <a:lnTo>
                  <a:pt x="35404" y="15752"/>
                </a:lnTo>
                <a:lnTo>
                  <a:pt x="36041" y="15939"/>
                </a:lnTo>
                <a:lnTo>
                  <a:pt x="36660" y="16164"/>
                </a:lnTo>
                <a:lnTo>
                  <a:pt x="37260" y="16408"/>
                </a:lnTo>
                <a:lnTo>
                  <a:pt x="37841" y="16689"/>
                </a:lnTo>
                <a:lnTo>
                  <a:pt x="38404" y="17008"/>
                </a:lnTo>
                <a:lnTo>
                  <a:pt x="38704" y="17196"/>
                </a:lnTo>
                <a:lnTo>
                  <a:pt x="38985" y="17383"/>
                </a:lnTo>
                <a:lnTo>
                  <a:pt x="39285" y="17589"/>
                </a:lnTo>
                <a:lnTo>
                  <a:pt x="39548" y="17814"/>
                </a:lnTo>
                <a:lnTo>
                  <a:pt x="39810" y="18039"/>
                </a:lnTo>
                <a:lnTo>
                  <a:pt x="40073" y="18264"/>
                </a:lnTo>
                <a:lnTo>
                  <a:pt x="40317" y="18508"/>
                </a:lnTo>
                <a:lnTo>
                  <a:pt x="40560" y="18752"/>
                </a:lnTo>
                <a:lnTo>
                  <a:pt x="40785" y="18996"/>
                </a:lnTo>
                <a:lnTo>
                  <a:pt x="41010" y="19258"/>
                </a:lnTo>
                <a:lnTo>
                  <a:pt x="41235" y="19540"/>
                </a:lnTo>
                <a:lnTo>
                  <a:pt x="41423" y="19802"/>
                </a:lnTo>
                <a:lnTo>
                  <a:pt x="41629" y="20083"/>
                </a:lnTo>
                <a:lnTo>
                  <a:pt x="41817" y="20365"/>
                </a:lnTo>
                <a:lnTo>
                  <a:pt x="41986" y="20665"/>
                </a:lnTo>
                <a:lnTo>
                  <a:pt x="42136" y="20965"/>
                </a:lnTo>
                <a:lnTo>
                  <a:pt x="42304" y="21246"/>
                </a:lnTo>
                <a:lnTo>
                  <a:pt x="42436" y="21565"/>
                </a:lnTo>
                <a:lnTo>
                  <a:pt x="42567" y="21865"/>
                </a:lnTo>
                <a:lnTo>
                  <a:pt x="42698" y="22183"/>
                </a:lnTo>
                <a:lnTo>
                  <a:pt x="42811" y="22484"/>
                </a:lnTo>
                <a:lnTo>
                  <a:pt x="42904" y="22802"/>
                </a:lnTo>
                <a:lnTo>
                  <a:pt x="42979" y="23121"/>
                </a:lnTo>
                <a:lnTo>
                  <a:pt x="43054" y="23440"/>
                </a:lnTo>
                <a:lnTo>
                  <a:pt x="43129" y="23777"/>
                </a:lnTo>
                <a:lnTo>
                  <a:pt x="43186" y="24096"/>
                </a:lnTo>
                <a:lnTo>
                  <a:pt x="43223" y="24415"/>
                </a:lnTo>
                <a:lnTo>
                  <a:pt x="43242" y="24752"/>
                </a:lnTo>
                <a:lnTo>
                  <a:pt x="43261" y="25071"/>
                </a:lnTo>
                <a:lnTo>
                  <a:pt x="43261" y="25409"/>
                </a:lnTo>
                <a:lnTo>
                  <a:pt x="43242" y="25728"/>
                </a:lnTo>
                <a:lnTo>
                  <a:pt x="43223" y="26046"/>
                </a:lnTo>
                <a:lnTo>
                  <a:pt x="43598" y="26084"/>
                </a:lnTo>
                <a:lnTo>
                  <a:pt x="43617" y="25746"/>
                </a:lnTo>
                <a:lnTo>
                  <a:pt x="43636" y="25409"/>
                </a:lnTo>
                <a:lnTo>
                  <a:pt x="43636" y="25071"/>
                </a:lnTo>
                <a:lnTo>
                  <a:pt x="43617" y="24734"/>
                </a:lnTo>
                <a:lnTo>
                  <a:pt x="43598" y="24396"/>
                </a:lnTo>
                <a:lnTo>
                  <a:pt x="43542" y="24059"/>
                </a:lnTo>
                <a:lnTo>
                  <a:pt x="43504" y="23721"/>
                </a:lnTo>
                <a:lnTo>
                  <a:pt x="43429" y="23384"/>
                </a:lnTo>
                <a:lnTo>
                  <a:pt x="43354" y="23046"/>
                </a:lnTo>
                <a:lnTo>
                  <a:pt x="43261" y="22709"/>
                </a:lnTo>
                <a:lnTo>
                  <a:pt x="43167" y="22390"/>
                </a:lnTo>
                <a:lnTo>
                  <a:pt x="43054" y="22052"/>
                </a:lnTo>
                <a:lnTo>
                  <a:pt x="42923" y="21733"/>
                </a:lnTo>
                <a:lnTo>
                  <a:pt x="42792" y="21415"/>
                </a:lnTo>
                <a:lnTo>
                  <a:pt x="42642" y="21096"/>
                </a:lnTo>
                <a:lnTo>
                  <a:pt x="42473" y="20796"/>
                </a:lnTo>
                <a:lnTo>
                  <a:pt x="42304" y="20477"/>
                </a:lnTo>
                <a:lnTo>
                  <a:pt x="42136" y="20177"/>
                </a:lnTo>
                <a:lnTo>
                  <a:pt x="41948" y="19877"/>
                </a:lnTo>
                <a:lnTo>
                  <a:pt x="41742" y="19596"/>
                </a:lnTo>
                <a:lnTo>
                  <a:pt x="41536" y="19314"/>
                </a:lnTo>
                <a:lnTo>
                  <a:pt x="41310" y="19033"/>
                </a:lnTo>
                <a:lnTo>
                  <a:pt x="41085" y="18752"/>
                </a:lnTo>
                <a:lnTo>
                  <a:pt x="40842" y="18489"/>
                </a:lnTo>
                <a:lnTo>
                  <a:pt x="40579" y="18246"/>
                </a:lnTo>
                <a:lnTo>
                  <a:pt x="40335" y="17983"/>
                </a:lnTo>
                <a:lnTo>
                  <a:pt x="40054" y="17758"/>
                </a:lnTo>
                <a:lnTo>
                  <a:pt x="39792" y="17514"/>
                </a:lnTo>
                <a:lnTo>
                  <a:pt x="39510" y="17289"/>
                </a:lnTo>
                <a:lnTo>
                  <a:pt x="39210" y="17083"/>
                </a:lnTo>
                <a:lnTo>
                  <a:pt x="38910" y="16877"/>
                </a:lnTo>
                <a:lnTo>
                  <a:pt x="38592" y="16689"/>
                </a:lnTo>
                <a:lnTo>
                  <a:pt x="38010" y="16352"/>
                </a:lnTo>
                <a:lnTo>
                  <a:pt x="37410" y="16070"/>
                </a:lnTo>
                <a:lnTo>
                  <a:pt x="36791" y="15808"/>
                </a:lnTo>
                <a:lnTo>
                  <a:pt x="36154" y="15583"/>
                </a:lnTo>
                <a:lnTo>
                  <a:pt x="35497" y="15395"/>
                </a:lnTo>
                <a:lnTo>
                  <a:pt x="34822" y="15245"/>
                </a:lnTo>
                <a:lnTo>
                  <a:pt x="34147" y="15133"/>
                </a:lnTo>
                <a:lnTo>
                  <a:pt x="33454" y="15039"/>
                </a:lnTo>
                <a:lnTo>
                  <a:pt x="32760" y="15002"/>
                </a:lnTo>
                <a:lnTo>
                  <a:pt x="32047" y="15002"/>
                </a:lnTo>
                <a:lnTo>
                  <a:pt x="31353" y="15020"/>
                </a:lnTo>
                <a:lnTo>
                  <a:pt x="30641" y="15077"/>
                </a:lnTo>
                <a:lnTo>
                  <a:pt x="29928" y="15189"/>
                </a:lnTo>
                <a:lnTo>
                  <a:pt x="29216" y="15320"/>
                </a:lnTo>
                <a:lnTo>
                  <a:pt x="28503" y="15489"/>
                </a:lnTo>
                <a:lnTo>
                  <a:pt x="27809" y="15695"/>
                </a:lnTo>
                <a:lnTo>
                  <a:pt x="27359" y="15845"/>
                </a:lnTo>
                <a:lnTo>
                  <a:pt x="26909" y="16014"/>
                </a:lnTo>
                <a:lnTo>
                  <a:pt x="26028" y="16370"/>
                </a:lnTo>
                <a:lnTo>
                  <a:pt x="25147" y="16746"/>
                </a:lnTo>
                <a:lnTo>
                  <a:pt x="24284" y="17139"/>
                </a:lnTo>
                <a:lnTo>
                  <a:pt x="23009" y="17702"/>
                </a:lnTo>
                <a:lnTo>
                  <a:pt x="22390" y="17983"/>
                </a:lnTo>
                <a:lnTo>
                  <a:pt x="21753" y="18227"/>
                </a:lnTo>
                <a:lnTo>
                  <a:pt x="21134" y="18452"/>
                </a:lnTo>
                <a:lnTo>
                  <a:pt x="20496" y="18658"/>
                </a:lnTo>
                <a:lnTo>
                  <a:pt x="19877" y="18846"/>
                </a:lnTo>
                <a:lnTo>
                  <a:pt x="19240" y="18977"/>
                </a:lnTo>
                <a:lnTo>
                  <a:pt x="18621" y="19071"/>
                </a:lnTo>
                <a:lnTo>
                  <a:pt x="18302" y="19108"/>
                </a:lnTo>
                <a:lnTo>
                  <a:pt x="17983" y="19127"/>
                </a:lnTo>
                <a:lnTo>
                  <a:pt x="17346" y="19127"/>
                </a:lnTo>
                <a:lnTo>
                  <a:pt x="17027" y="19108"/>
                </a:lnTo>
                <a:lnTo>
                  <a:pt x="16708" y="19071"/>
                </a:lnTo>
                <a:lnTo>
                  <a:pt x="16371" y="19014"/>
                </a:lnTo>
                <a:lnTo>
                  <a:pt x="16052" y="18958"/>
                </a:lnTo>
                <a:lnTo>
                  <a:pt x="15733" y="18883"/>
                </a:lnTo>
                <a:lnTo>
                  <a:pt x="15396" y="18771"/>
                </a:lnTo>
                <a:lnTo>
                  <a:pt x="15058" y="18658"/>
                </a:lnTo>
                <a:lnTo>
                  <a:pt x="14739" y="18527"/>
                </a:lnTo>
                <a:lnTo>
                  <a:pt x="14402" y="18377"/>
                </a:lnTo>
                <a:lnTo>
                  <a:pt x="14064" y="18208"/>
                </a:lnTo>
                <a:lnTo>
                  <a:pt x="13633" y="17964"/>
                </a:lnTo>
                <a:lnTo>
                  <a:pt x="13221" y="17683"/>
                </a:lnTo>
                <a:lnTo>
                  <a:pt x="12827" y="17383"/>
                </a:lnTo>
                <a:lnTo>
                  <a:pt x="12433" y="17064"/>
                </a:lnTo>
                <a:lnTo>
                  <a:pt x="12077" y="16708"/>
                </a:lnTo>
                <a:lnTo>
                  <a:pt x="11739" y="16352"/>
                </a:lnTo>
                <a:lnTo>
                  <a:pt x="11439" y="15977"/>
                </a:lnTo>
                <a:lnTo>
                  <a:pt x="11139" y="15564"/>
                </a:lnTo>
                <a:lnTo>
                  <a:pt x="10877" y="15152"/>
                </a:lnTo>
                <a:lnTo>
                  <a:pt x="10633" y="14720"/>
                </a:lnTo>
                <a:lnTo>
                  <a:pt x="10427" y="14289"/>
                </a:lnTo>
                <a:lnTo>
                  <a:pt x="10239" y="13839"/>
                </a:lnTo>
                <a:lnTo>
                  <a:pt x="10070" y="13370"/>
                </a:lnTo>
                <a:lnTo>
                  <a:pt x="9958" y="12920"/>
                </a:lnTo>
                <a:lnTo>
                  <a:pt x="9845" y="12451"/>
                </a:lnTo>
                <a:lnTo>
                  <a:pt x="9789" y="11964"/>
                </a:lnTo>
                <a:lnTo>
                  <a:pt x="9751" y="11589"/>
                </a:lnTo>
                <a:lnTo>
                  <a:pt x="9751" y="11195"/>
                </a:lnTo>
                <a:lnTo>
                  <a:pt x="9751" y="10801"/>
                </a:lnTo>
                <a:lnTo>
                  <a:pt x="9770" y="10407"/>
                </a:lnTo>
                <a:lnTo>
                  <a:pt x="9826" y="9620"/>
                </a:lnTo>
                <a:lnTo>
                  <a:pt x="9920" y="8832"/>
                </a:lnTo>
                <a:lnTo>
                  <a:pt x="9995" y="8120"/>
                </a:lnTo>
                <a:lnTo>
                  <a:pt x="10051" y="7407"/>
                </a:lnTo>
                <a:lnTo>
                  <a:pt x="10089" y="6713"/>
                </a:lnTo>
                <a:lnTo>
                  <a:pt x="10089" y="6357"/>
                </a:lnTo>
                <a:lnTo>
                  <a:pt x="10070" y="6001"/>
                </a:lnTo>
                <a:lnTo>
                  <a:pt x="10033" y="5645"/>
                </a:lnTo>
                <a:lnTo>
                  <a:pt x="9995" y="5288"/>
                </a:lnTo>
                <a:lnTo>
                  <a:pt x="9920" y="4932"/>
                </a:lnTo>
                <a:lnTo>
                  <a:pt x="9845" y="4594"/>
                </a:lnTo>
                <a:lnTo>
                  <a:pt x="9733" y="4238"/>
                </a:lnTo>
                <a:lnTo>
                  <a:pt x="9601" y="3901"/>
                </a:lnTo>
                <a:lnTo>
                  <a:pt x="9433" y="3544"/>
                </a:lnTo>
                <a:lnTo>
                  <a:pt x="9245" y="3207"/>
                </a:lnTo>
                <a:lnTo>
                  <a:pt x="9076" y="2926"/>
                </a:lnTo>
                <a:lnTo>
                  <a:pt x="8870" y="2663"/>
                </a:lnTo>
                <a:lnTo>
                  <a:pt x="8683" y="2400"/>
                </a:lnTo>
                <a:lnTo>
                  <a:pt x="8458" y="2157"/>
                </a:lnTo>
                <a:lnTo>
                  <a:pt x="8233" y="1932"/>
                </a:lnTo>
                <a:lnTo>
                  <a:pt x="8008" y="1707"/>
                </a:lnTo>
                <a:lnTo>
                  <a:pt x="7764" y="1500"/>
                </a:lnTo>
                <a:lnTo>
                  <a:pt x="7501" y="1313"/>
                </a:lnTo>
                <a:lnTo>
                  <a:pt x="7239" y="1125"/>
                </a:lnTo>
                <a:lnTo>
                  <a:pt x="6976" y="957"/>
                </a:lnTo>
                <a:lnTo>
                  <a:pt x="6676" y="807"/>
                </a:lnTo>
                <a:lnTo>
                  <a:pt x="6395" y="657"/>
                </a:lnTo>
                <a:lnTo>
                  <a:pt x="6095" y="525"/>
                </a:lnTo>
                <a:lnTo>
                  <a:pt x="5776" y="413"/>
                </a:lnTo>
                <a:lnTo>
                  <a:pt x="5457" y="300"/>
                </a:lnTo>
                <a:lnTo>
                  <a:pt x="5120" y="225"/>
                </a:lnTo>
                <a:lnTo>
                  <a:pt x="4820" y="150"/>
                </a:lnTo>
                <a:lnTo>
                  <a:pt x="4520" y="94"/>
                </a:lnTo>
                <a:lnTo>
                  <a:pt x="4201" y="57"/>
                </a:lnTo>
                <a:lnTo>
                  <a:pt x="3901" y="19"/>
                </a:lnTo>
                <a:lnTo>
                  <a:pt x="35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" name="Google Shape;242;p5"/>
          <p:cNvGrpSpPr/>
          <p:nvPr/>
        </p:nvGrpSpPr>
        <p:grpSpPr>
          <a:xfrm flipH="1">
            <a:off x="11647972" y="5204917"/>
            <a:ext cx="377577" cy="812809"/>
            <a:chOff x="-4310950" y="-1390575"/>
            <a:chExt cx="481850" cy="1037275"/>
          </a:xfrm>
        </p:grpSpPr>
        <p:sp>
          <p:nvSpPr>
            <p:cNvPr id="243" name="Google Shape;243;p5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" name="Google Shape;250;p5"/>
          <p:cNvGrpSpPr/>
          <p:nvPr/>
        </p:nvGrpSpPr>
        <p:grpSpPr>
          <a:xfrm rot="-971026" flipH="1">
            <a:off x="11394179" y="5422405"/>
            <a:ext cx="377571" cy="812793"/>
            <a:chOff x="-4310950" y="-1390575"/>
            <a:chExt cx="481850" cy="1037275"/>
          </a:xfrm>
        </p:grpSpPr>
        <p:sp>
          <p:nvSpPr>
            <p:cNvPr id="251" name="Google Shape;251;p5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8" name="Google Shape;258;p5"/>
          <p:cNvSpPr/>
          <p:nvPr/>
        </p:nvSpPr>
        <p:spPr>
          <a:xfrm rot="294481">
            <a:off x="10823636" y="63219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6692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"/>
          <p:cNvSpPr/>
          <p:nvPr/>
        </p:nvSpPr>
        <p:spPr>
          <a:xfrm>
            <a:off x="2071400" y="1552400"/>
            <a:ext cx="8049200" cy="3753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8"/>
          <p:cNvSpPr txBox="1">
            <a:spLocks noGrp="1"/>
          </p:cNvSpPr>
          <p:nvPr>
            <p:ph type="title"/>
          </p:nvPr>
        </p:nvSpPr>
        <p:spPr>
          <a:xfrm>
            <a:off x="1903400" y="2168800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10565073" y="1"/>
            <a:ext cx="1651264" cy="6858033"/>
          </a:xfrm>
          <a:custGeom>
            <a:avLst/>
            <a:gdLst/>
            <a:ahLst/>
            <a:cxnLst/>
            <a:rect l="l" t="t" r="r" b="b"/>
            <a:pathLst>
              <a:path w="17121" h="71107" extrusionOk="0">
                <a:moveTo>
                  <a:pt x="694" y="1"/>
                </a:moveTo>
                <a:lnTo>
                  <a:pt x="507" y="376"/>
                </a:lnTo>
                <a:lnTo>
                  <a:pt x="357" y="769"/>
                </a:lnTo>
                <a:lnTo>
                  <a:pt x="244" y="1144"/>
                </a:lnTo>
                <a:lnTo>
                  <a:pt x="132" y="1538"/>
                </a:lnTo>
                <a:lnTo>
                  <a:pt x="76" y="1932"/>
                </a:lnTo>
                <a:lnTo>
                  <a:pt x="19" y="2326"/>
                </a:lnTo>
                <a:lnTo>
                  <a:pt x="1" y="2719"/>
                </a:lnTo>
                <a:lnTo>
                  <a:pt x="1" y="3113"/>
                </a:lnTo>
                <a:lnTo>
                  <a:pt x="19" y="3507"/>
                </a:lnTo>
                <a:lnTo>
                  <a:pt x="57" y="3901"/>
                </a:lnTo>
                <a:lnTo>
                  <a:pt x="113" y="4313"/>
                </a:lnTo>
                <a:lnTo>
                  <a:pt x="188" y="4707"/>
                </a:lnTo>
                <a:lnTo>
                  <a:pt x="301" y="5101"/>
                </a:lnTo>
                <a:lnTo>
                  <a:pt x="413" y="5495"/>
                </a:lnTo>
                <a:lnTo>
                  <a:pt x="544" y="5889"/>
                </a:lnTo>
                <a:lnTo>
                  <a:pt x="694" y="6282"/>
                </a:lnTo>
                <a:lnTo>
                  <a:pt x="863" y="6676"/>
                </a:lnTo>
                <a:lnTo>
                  <a:pt x="1032" y="7070"/>
                </a:lnTo>
                <a:lnTo>
                  <a:pt x="1238" y="7464"/>
                </a:lnTo>
                <a:lnTo>
                  <a:pt x="1444" y="7839"/>
                </a:lnTo>
                <a:lnTo>
                  <a:pt x="1651" y="8214"/>
                </a:lnTo>
                <a:lnTo>
                  <a:pt x="1895" y="8589"/>
                </a:lnTo>
                <a:lnTo>
                  <a:pt x="2382" y="9320"/>
                </a:lnTo>
                <a:lnTo>
                  <a:pt x="2907" y="10033"/>
                </a:lnTo>
                <a:lnTo>
                  <a:pt x="3451" y="10726"/>
                </a:lnTo>
                <a:lnTo>
                  <a:pt x="4032" y="11383"/>
                </a:lnTo>
                <a:lnTo>
                  <a:pt x="4632" y="12020"/>
                </a:lnTo>
                <a:lnTo>
                  <a:pt x="5851" y="13239"/>
                </a:lnTo>
                <a:lnTo>
                  <a:pt x="7089" y="14477"/>
                </a:lnTo>
                <a:lnTo>
                  <a:pt x="7708" y="15096"/>
                </a:lnTo>
                <a:lnTo>
                  <a:pt x="8326" y="15733"/>
                </a:lnTo>
                <a:lnTo>
                  <a:pt x="8908" y="16371"/>
                </a:lnTo>
                <a:lnTo>
                  <a:pt x="9470" y="17027"/>
                </a:lnTo>
                <a:lnTo>
                  <a:pt x="10014" y="17683"/>
                </a:lnTo>
                <a:lnTo>
                  <a:pt x="10520" y="18358"/>
                </a:lnTo>
                <a:lnTo>
                  <a:pt x="10745" y="18715"/>
                </a:lnTo>
                <a:lnTo>
                  <a:pt x="10970" y="19071"/>
                </a:lnTo>
                <a:lnTo>
                  <a:pt x="11195" y="19427"/>
                </a:lnTo>
                <a:lnTo>
                  <a:pt x="11383" y="19784"/>
                </a:lnTo>
                <a:lnTo>
                  <a:pt x="11570" y="20140"/>
                </a:lnTo>
                <a:lnTo>
                  <a:pt x="11758" y="20515"/>
                </a:lnTo>
                <a:lnTo>
                  <a:pt x="11908" y="20890"/>
                </a:lnTo>
                <a:lnTo>
                  <a:pt x="12058" y="21284"/>
                </a:lnTo>
                <a:lnTo>
                  <a:pt x="12189" y="21677"/>
                </a:lnTo>
                <a:lnTo>
                  <a:pt x="12302" y="22071"/>
                </a:lnTo>
                <a:lnTo>
                  <a:pt x="12395" y="22465"/>
                </a:lnTo>
                <a:lnTo>
                  <a:pt x="12470" y="22878"/>
                </a:lnTo>
                <a:lnTo>
                  <a:pt x="12527" y="23309"/>
                </a:lnTo>
                <a:lnTo>
                  <a:pt x="12583" y="23721"/>
                </a:lnTo>
                <a:lnTo>
                  <a:pt x="12602" y="24153"/>
                </a:lnTo>
                <a:lnTo>
                  <a:pt x="12602" y="24565"/>
                </a:lnTo>
                <a:lnTo>
                  <a:pt x="12583" y="24978"/>
                </a:lnTo>
                <a:lnTo>
                  <a:pt x="12545" y="25409"/>
                </a:lnTo>
                <a:lnTo>
                  <a:pt x="12489" y="25822"/>
                </a:lnTo>
                <a:lnTo>
                  <a:pt x="12414" y="26234"/>
                </a:lnTo>
                <a:lnTo>
                  <a:pt x="12339" y="26647"/>
                </a:lnTo>
                <a:lnTo>
                  <a:pt x="12245" y="27059"/>
                </a:lnTo>
                <a:lnTo>
                  <a:pt x="12133" y="27453"/>
                </a:lnTo>
                <a:lnTo>
                  <a:pt x="12002" y="27865"/>
                </a:lnTo>
                <a:lnTo>
                  <a:pt x="11870" y="28278"/>
                </a:lnTo>
                <a:lnTo>
                  <a:pt x="11720" y="28672"/>
                </a:lnTo>
                <a:lnTo>
                  <a:pt x="11383" y="29478"/>
                </a:lnTo>
                <a:lnTo>
                  <a:pt x="11027" y="30266"/>
                </a:lnTo>
                <a:lnTo>
                  <a:pt x="10633" y="31053"/>
                </a:lnTo>
                <a:lnTo>
                  <a:pt x="10202" y="31841"/>
                </a:lnTo>
                <a:lnTo>
                  <a:pt x="9770" y="32610"/>
                </a:lnTo>
                <a:lnTo>
                  <a:pt x="9301" y="33378"/>
                </a:lnTo>
                <a:lnTo>
                  <a:pt x="8851" y="34147"/>
                </a:lnTo>
                <a:lnTo>
                  <a:pt x="7914" y="35647"/>
                </a:lnTo>
                <a:lnTo>
                  <a:pt x="7464" y="36398"/>
                </a:lnTo>
                <a:lnTo>
                  <a:pt x="7032" y="37166"/>
                </a:lnTo>
                <a:lnTo>
                  <a:pt x="6601" y="37973"/>
                </a:lnTo>
                <a:lnTo>
                  <a:pt x="6207" y="38779"/>
                </a:lnTo>
                <a:lnTo>
                  <a:pt x="5832" y="39585"/>
                </a:lnTo>
                <a:lnTo>
                  <a:pt x="5514" y="40410"/>
                </a:lnTo>
                <a:lnTo>
                  <a:pt x="5364" y="40823"/>
                </a:lnTo>
                <a:lnTo>
                  <a:pt x="5232" y="41254"/>
                </a:lnTo>
                <a:lnTo>
                  <a:pt x="5101" y="41667"/>
                </a:lnTo>
                <a:lnTo>
                  <a:pt x="4989" y="42079"/>
                </a:lnTo>
                <a:lnTo>
                  <a:pt x="4895" y="42511"/>
                </a:lnTo>
                <a:lnTo>
                  <a:pt x="4801" y="42923"/>
                </a:lnTo>
                <a:lnTo>
                  <a:pt x="4726" y="43354"/>
                </a:lnTo>
                <a:lnTo>
                  <a:pt x="4670" y="43767"/>
                </a:lnTo>
                <a:lnTo>
                  <a:pt x="4632" y="44179"/>
                </a:lnTo>
                <a:lnTo>
                  <a:pt x="4614" y="44611"/>
                </a:lnTo>
                <a:lnTo>
                  <a:pt x="4614" y="45023"/>
                </a:lnTo>
                <a:lnTo>
                  <a:pt x="4632" y="45436"/>
                </a:lnTo>
                <a:lnTo>
                  <a:pt x="4670" y="45848"/>
                </a:lnTo>
                <a:lnTo>
                  <a:pt x="4726" y="46261"/>
                </a:lnTo>
                <a:lnTo>
                  <a:pt x="4801" y="46655"/>
                </a:lnTo>
                <a:lnTo>
                  <a:pt x="4895" y="47067"/>
                </a:lnTo>
                <a:lnTo>
                  <a:pt x="5007" y="47461"/>
                </a:lnTo>
                <a:lnTo>
                  <a:pt x="5157" y="47855"/>
                </a:lnTo>
                <a:lnTo>
                  <a:pt x="5326" y="48249"/>
                </a:lnTo>
                <a:lnTo>
                  <a:pt x="5514" y="48642"/>
                </a:lnTo>
                <a:lnTo>
                  <a:pt x="5757" y="49074"/>
                </a:lnTo>
                <a:lnTo>
                  <a:pt x="6039" y="49505"/>
                </a:lnTo>
                <a:lnTo>
                  <a:pt x="6339" y="49936"/>
                </a:lnTo>
                <a:lnTo>
                  <a:pt x="6657" y="50349"/>
                </a:lnTo>
                <a:lnTo>
                  <a:pt x="7333" y="51155"/>
                </a:lnTo>
                <a:lnTo>
                  <a:pt x="7989" y="51980"/>
                </a:lnTo>
                <a:lnTo>
                  <a:pt x="8308" y="52374"/>
                </a:lnTo>
                <a:lnTo>
                  <a:pt x="8626" y="52786"/>
                </a:lnTo>
                <a:lnTo>
                  <a:pt x="8908" y="53218"/>
                </a:lnTo>
                <a:lnTo>
                  <a:pt x="9170" y="53649"/>
                </a:lnTo>
                <a:lnTo>
                  <a:pt x="9395" y="54080"/>
                </a:lnTo>
                <a:lnTo>
                  <a:pt x="9601" y="54530"/>
                </a:lnTo>
                <a:lnTo>
                  <a:pt x="9676" y="54774"/>
                </a:lnTo>
                <a:lnTo>
                  <a:pt x="9751" y="54999"/>
                </a:lnTo>
                <a:lnTo>
                  <a:pt x="9808" y="55243"/>
                </a:lnTo>
                <a:lnTo>
                  <a:pt x="9845" y="55505"/>
                </a:lnTo>
                <a:lnTo>
                  <a:pt x="9883" y="55768"/>
                </a:lnTo>
                <a:lnTo>
                  <a:pt x="9920" y="56031"/>
                </a:lnTo>
                <a:lnTo>
                  <a:pt x="9920" y="56293"/>
                </a:lnTo>
                <a:lnTo>
                  <a:pt x="9920" y="56556"/>
                </a:lnTo>
                <a:lnTo>
                  <a:pt x="9883" y="56818"/>
                </a:lnTo>
                <a:lnTo>
                  <a:pt x="9864" y="57081"/>
                </a:lnTo>
                <a:lnTo>
                  <a:pt x="9808" y="57324"/>
                </a:lnTo>
                <a:lnTo>
                  <a:pt x="9751" y="57587"/>
                </a:lnTo>
                <a:lnTo>
                  <a:pt x="9601" y="58093"/>
                </a:lnTo>
                <a:lnTo>
                  <a:pt x="9414" y="58581"/>
                </a:lnTo>
                <a:lnTo>
                  <a:pt x="9189" y="59068"/>
                </a:lnTo>
                <a:lnTo>
                  <a:pt x="8926" y="59556"/>
                </a:lnTo>
                <a:lnTo>
                  <a:pt x="8645" y="60025"/>
                </a:lnTo>
                <a:lnTo>
                  <a:pt x="8326" y="60493"/>
                </a:lnTo>
                <a:lnTo>
                  <a:pt x="8008" y="60962"/>
                </a:lnTo>
                <a:lnTo>
                  <a:pt x="7651" y="61412"/>
                </a:lnTo>
                <a:lnTo>
                  <a:pt x="6957" y="62312"/>
                </a:lnTo>
                <a:lnTo>
                  <a:pt x="6245" y="63175"/>
                </a:lnTo>
                <a:lnTo>
                  <a:pt x="5889" y="63625"/>
                </a:lnTo>
                <a:lnTo>
                  <a:pt x="5551" y="64075"/>
                </a:lnTo>
                <a:lnTo>
                  <a:pt x="5214" y="64544"/>
                </a:lnTo>
                <a:lnTo>
                  <a:pt x="4914" y="65031"/>
                </a:lnTo>
                <a:lnTo>
                  <a:pt x="4614" y="65519"/>
                </a:lnTo>
                <a:lnTo>
                  <a:pt x="4351" y="66025"/>
                </a:lnTo>
                <a:lnTo>
                  <a:pt x="4126" y="66531"/>
                </a:lnTo>
                <a:lnTo>
                  <a:pt x="3920" y="67057"/>
                </a:lnTo>
                <a:lnTo>
                  <a:pt x="3770" y="67563"/>
                </a:lnTo>
                <a:lnTo>
                  <a:pt x="3713" y="67825"/>
                </a:lnTo>
                <a:lnTo>
                  <a:pt x="3657" y="68088"/>
                </a:lnTo>
                <a:lnTo>
                  <a:pt x="3620" y="68350"/>
                </a:lnTo>
                <a:lnTo>
                  <a:pt x="3582" y="68613"/>
                </a:lnTo>
                <a:lnTo>
                  <a:pt x="3582" y="68857"/>
                </a:lnTo>
                <a:lnTo>
                  <a:pt x="3582" y="69119"/>
                </a:lnTo>
                <a:lnTo>
                  <a:pt x="3582" y="69382"/>
                </a:lnTo>
                <a:lnTo>
                  <a:pt x="3620" y="69625"/>
                </a:lnTo>
                <a:lnTo>
                  <a:pt x="3657" y="69888"/>
                </a:lnTo>
                <a:lnTo>
                  <a:pt x="3732" y="70132"/>
                </a:lnTo>
                <a:lnTo>
                  <a:pt x="3807" y="70376"/>
                </a:lnTo>
                <a:lnTo>
                  <a:pt x="3901" y="70619"/>
                </a:lnTo>
                <a:lnTo>
                  <a:pt x="4013" y="70863"/>
                </a:lnTo>
                <a:lnTo>
                  <a:pt x="4145" y="71107"/>
                </a:lnTo>
                <a:lnTo>
                  <a:pt x="17121" y="71107"/>
                </a:lnTo>
                <a:lnTo>
                  <a:pt x="171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8"/>
          <p:cNvSpPr/>
          <p:nvPr/>
        </p:nvSpPr>
        <p:spPr>
          <a:xfrm flipH="1">
            <a:off x="18" y="1"/>
            <a:ext cx="2013225" cy="6857943"/>
          </a:xfrm>
          <a:custGeom>
            <a:avLst/>
            <a:gdLst/>
            <a:ahLst/>
            <a:cxnLst/>
            <a:rect l="l" t="t" r="r" b="b"/>
            <a:pathLst>
              <a:path w="13933" h="47462" extrusionOk="0">
                <a:moveTo>
                  <a:pt x="7257" y="1"/>
                </a:moveTo>
                <a:lnTo>
                  <a:pt x="6995" y="188"/>
                </a:lnTo>
                <a:lnTo>
                  <a:pt x="6732" y="376"/>
                </a:lnTo>
                <a:lnTo>
                  <a:pt x="6488" y="582"/>
                </a:lnTo>
                <a:lnTo>
                  <a:pt x="6263" y="788"/>
                </a:lnTo>
                <a:lnTo>
                  <a:pt x="6057" y="1013"/>
                </a:lnTo>
                <a:lnTo>
                  <a:pt x="5869" y="1238"/>
                </a:lnTo>
                <a:lnTo>
                  <a:pt x="5701" y="1482"/>
                </a:lnTo>
                <a:lnTo>
                  <a:pt x="5551" y="1726"/>
                </a:lnTo>
                <a:lnTo>
                  <a:pt x="5419" y="1988"/>
                </a:lnTo>
                <a:lnTo>
                  <a:pt x="5288" y="2251"/>
                </a:lnTo>
                <a:lnTo>
                  <a:pt x="5176" y="2514"/>
                </a:lnTo>
                <a:lnTo>
                  <a:pt x="5082" y="2795"/>
                </a:lnTo>
                <a:lnTo>
                  <a:pt x="5007" y="3057"/>
                </a:lnTo>
                <a:lnTo>
                  <a:pt x="4932" y="3339"/>
                </a:lnTo>
                <a:lnTo>
                  <a:pt x="4876" y="3620"/>
                </a:lnTo>
                <a:lnTo>
                  <a:pt x="4819" y="3901"/>
                </a:lnTo>
                <a:lnTo>
                  <a:pt x="4763" y="4464"/>
                </a:lnTo>
                <a:lnTo>
                  <a:pt x="4744" y="5007"/>
                </a:lnTo>
                <a:lnTo>
                  <a:pt x="4763" y="5551"/>
                </a:lnTo>
                <a:lnTo>
                  <a:pt x="4819" y="6058"/>
                </a:lnTo>
                <a:lnTo>
                  <a:pt x="4894" y="6564"/>
                </a:lnTo>
                <a:lnTo>
                  <a:pt x="5007" y="7014"/>
                </a:lnTo>
                <a:lnTo>
                  <a:pt x="5119" y="7426"/>
                </a:lnTo>
                <a:lnTo>
                  <a:pt x="5251" y="7801"/>
                </a:lnTo>
                <a:lnTo>
                  <a:pt x="5401" y="8139"/>
                </a:lnTo>
                <a:lnTo>
                  <a:pt x="5569" y="8458"/>
                </a:lnTo>
                <a:lnTo>
                  <a:pt x="5738" y="8795"/>
                </a:lnTo>
                <a:lnTo>
                  <a:pt x="5926" y="9095"/>
                </a:lnTo>
                <a:lnTo>
                  <a:pt x="6132" y="9414"/>
                </a:lnTo>
                <a:lnTo>
                  <a:pt x="6338" y="9714"/>
                </a:lnTo>
                <a:lnTo>
                  <a:pt x="6770" y="10314"/>
                </a:lnTo>
                <a:lnTo>
                  <a:pt x="7238" y="10896"/>
                </a:lnTo>
                <a:lnTo>
                  <a:pt x="7707" y="11477"/>
                </a:lnTo>
                <a:lnTo>
                  <a:pt x="8176" y="12039"/>
                </a:lnTo>
                <a:lnTo>
                  <a:pt x="8645" y="12621"/>
                </a:lnTo>
                <a:lnTo>
                  <a:pt x="9095" y="13221"/>
                </a:lnTo>
                <a:lnTo>
                  <a:pt x="9507" y="13840"/>
                </a:lnTo>
                <a:lnTo>
                  <a:pt x="9695" y="14158"/>
                </a:lnTo>
                <a:lnTo>
                  <a:pt x="9882" y="14496"/>
                </a:lnTo>
                <a:lnTo>
                  <a:pt x="10051" y="14815"/>
                </a:lnTo>
                <a:lnTo>
                  <a:pt x="10220" y="15152"/>
                </a:lnTo>
                <a:lnTo>
                  <a:pt x="10351" y="15508"/>
                </a:lnTo>
                <a:lnTo>
                  <a:pt x="10464" y="15846"/>
                </a:lnTo>
                <a:lnTo>
                  <a:pt x="10576" y="16202"/>
                </a:lnTo>
                <a:lnTo>
                  <a:pt x="10651" y="16559"/>
                </a:lnTo>
                <a:lnTo>
                  <a:pt x="10707" y="16915"/>
                </a:lnTo>
                <a:lnTo>
                  <a:pt x="10745" y="17271"/>
                </a:lnTo>
                <a:lnTo>
                  <a:pt x="10745" y="17646"/>
                </a:lnTo>
                <a:lnTo>
                  <a:pt x="10726" y="18002"/>
                </a:lnTo>
                <a:lnTo>
                  <a:pt x="10689" y="18284"/>
                </a:lnTo>
                <a:lnTo>
                  <a:pt x="10632" y="18546"/>
                </a:lnTo>
                <a:lnTo>
                  <a:pt x="10576" y="18827"/>
                </a:lnTo>
                <a:lnTo>
                  <a:pt x="10501" y="19090"/>
                </a:lnTo>
                <a:lnTo>
                  <a:pt x="10407" y="19353"/>
                </a:lnTo>
                <a:lnTo>
                  <a:pt x="10295" y="19615"/>
                </a:lnTo>
                <a:lnTo>
                  <a:pt x="10070" y="20121"/>
                </a:lnTo>
                <a:lnTo>
                  <a:pt x="9807" y="20628"/>
                </a:lnTo>
                <a:lnTo>
                  <a:pt x="9526" y="21134"/>
                </a:lnTo>
                <a:lnTo>
                  <a:pt x="8945" y="22128"/>
                </a:lnTo>
                <a:lnTo>
                  <a:pt x="8663" y="22615"/>
                </a:lnTo>
                <a:lnTo>
                  <a:pt x="8382" y="23122"/>
                </a:lnTo>
                <a:lnTo>
                  <a:pt x="8138" y="23609"/>
                </a:lnTo>
                <a:lnTo>
                  <a:pt x="7913" y="24115"/>
                </a:lnTo>
                <a:lnTo>
                  <a:pt x="7820" y="24378"/>
                </a:lnTo>
                <a:lnTo>
                  <a:pt x="7745" y="24640"/>
                </a:lnTo>
                <a:lnTo>
                  <a:pt x="7670" y="24903"/>
                </a:lnTo>
                <a:lnTo>
                  <a:pt x="7613" y="25166"/>
                </a:lnTo>
                <a:lnTo>
                  <a:pt x="7557" y="25428"/>
                </a:lnTo>
                <a:lnTo>
                  <a:pt x="7538" y="25691"/>
                </a:lnTo>
                <a:lnTo>
                  <a:pt x="7538" y="25972"/>
                </a:lnTo>
                <a:lnTo>
                  <a:pt x="7538" y="26253"/>
                </a:lnTo>
                <a:lnTo>
                  <a:pt x="7576" y="26534"/>
                </a:lnTo>
                <a:lnTo>
                  <a:pt x="7613" y="26834"/>
                </a:lnTo>
                <a:lnTo>
                  <a:pt x="7726" y="27397"/>
                </a:lnTo>
                <a:lnTo>
                  <a:pt x="7857" y="27978"/>
                </a:lnTo>
                <a:lnTo>
                  <a:pt x="7895" y="28278"/>
                </a:lnTo>
                <a:lnTo>
                  <a:pt x="7932" y="28560"/>
                </a:lnTo>
                <a:lnTo>
                  <a:pt x="7951" y="28935"/>
                </a:lnTo>
                <a:lnTo>
                  <a:pt x="7932" y="29291"/>
                </a:lnTo>
                <a:lnTo>
                  <a:pt x="7876" y="29666"/>
                </a:lnTo>
                <a:lnTo>
                  <a:pt x="7801" y="30003"/>
                </a:lnTo>
                <a:lnTo>
                  <a:pt x="7688" y="30360"/>
                </a:lnTo>
                <a:lnTo>
                  <a:pt x="7576" y="30697"/>
                </a:lnTo>
                <a:lnTo>
                  <a:pt x="7426" y="31035"/>
                </a:lnTo>
                <a:lnTo>
                  <a:pt x="7257" y="31372"/>
                </a:lnTo>
                <a:lnTo>
                  <a:pt x="7051" y="31691"/>
                </a:lnTo>
                <a:lnTo>
                  <a:pt x="6845" y="32010"/>
                </a:lnTo>
                <a:lnTo>
                  <a:pt x="6638" y="32310"/>
                </a:lnTo>
                <a:lnTo>
                  <a:pt x="6394" y="32610"/>
                </a:lnTo>
                <a:lnTo>
                  <a:pt x="6151" y="32910"/>
                </a:lnTo>
                <a:lnTo>
                  <a:pt x="5888" y="33191"/>
                </a:lnTo>
                <a:lnTo>
                  <a:pt x="5626" y="33454"/>
                </a:lnTo>
                <a:lnTo>
                  <a:pt x="5363" y="33716"/>
                </a:lnTo>
                <a:lnTo>
                  <a:pt x="4819" y="34223"/>
                </a:lnTo>
                <a:lnTo>
                  <a:pt x="4257" y="34710"/>
                </a:lnTo>
                <a:lnTo>
                  <a:pt x="3676" y="35198"/>
                </a:lnTo>
                <a:lnTo>
                  <a:pt x="3113" y="35685"/>
                </a:lnTo>
                <a:lnTo>
                  <a:pt x="2569" y="36192"/>
                </a:lnTo>
                <a:lnTo>
                  <a:pt x="2044" y="36717"/>
                </a:lnTo>
                <a:lnTo>
                  <a:pt x="1800" y="36998"/>
                </a:lnTo>
                <a:lnTo>
                  <a:pt x="1557" y="37279"/>
                </a:lnTo>
                <a:lnTo>
                  <a:pt x="1332" y="37560"/>
                </a:lnTo>
                <a:lnTo>
                  <a:pt x="1125" y="37860"/>
                </a:lnTo>
                <a:lnTo>
                  <a:pt x="919" y="38198"/>
                </a:lnTo>
                <a:lnTo>
                  <a:pt x="713" y="38592"/>
                </a:lnTo>
                <a:lnTo>
                  <a:pt x="525" y="39004"/>
                </a:lnTo>
                <a:lnTo>
                  <a:pt x="338" y="39473"/>
                </a:lnTo>
                <a:lnTo>
                  <a:pt x="188" y="39979"/>
                </a:lnTo>
                <a:lnTo>
                  <a:pt x="131" y="40261"/>
                </a:lnTo>
                <a:lnTo>
                  <a:pt x="94" y="40523"/>
                </a:lnTo>
                <a:lnTo>
                  <a:pt x="38" y="40804"/>
                </a:lnTo>
                <a:lnTo>
                  <a:pt x="19" y="41104"/>
                </a:lnTo>
                <a:lnTo>
                  <a:pt x="0" y="41404"/>
                </a:lnTo>
                <a:lnTo>
                  <a:pt x="0" y="41723"/>
                </a:lnTo>
                <a:lnTo>
                  <a:pt x="19" y="42042"/>
                </a:lnTo>
                <a:lnTo>
                  <a:pt x="38" y="42361"/>
                </a:lnTo>
                <a:lnTo>
                  <a:pt x="94" y="42680"/>
                </a:lnTo>
                <a:lnTo>
                  <a:pt x="150" y="43017"/>
                </a:lnTo>
                <a:lnTo>
                  <a:pt x="244" y="43373"/>
                </a:lnTo>
                <a:lnTo>
                  <a:pt x="338" y="43711"/>
                </a:lnTo>
                <a:lnTo>
                  <a:pt x="469" y="44067"/>
                </a:lnTo>
                <a:lnTo>
                  <a:pt x="619" y="44424"/>
                </a:lnTo>
                <a:lnTo>
                  <a:pt x="788" y="44799"/>
                </a:lnTo>
                <a:lnTo>
                  <a:pt x="975" y="45155"/>
                </a:lnTo>
                <a:lnTo>
                  <a:pt x="1182" y="45530"/>
                </a:lnTo>
                <a:lnTo>
                  <a:pt x="1425" y="45905"/>
                </a:lnTo>
                <a:lnTo>
                  <a:pt x="1707" y="46299"/>
                </a:lnTo>
                <a:lnTo>
                  <a:pt x="2007" y="46674"/>
                </a:lnTo>
                <a:lnTo>
                  <a:pt x="2325" y="47068"/>
                </a:lnTo>
                <a:lnTo>
                  <a:pt x="2682" y="47461"/>
                </a:lnTo>
                <a:lnTo>
                  <a:pt x="13933" y="47461"/>
                </a:lnTo>
                <a:lnTo>
                  <a:pt x="13933" y="57"/>
                </a:lnTo>
                <a:lnTo>
                  <a:pt x="72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8"/>
          <p:cNvSpPr/>
          <p:nvPr/>
        </p:nvSpPr>
        <p:spPr>
          <a:xfrm rot="-10357306">
            <a:off x="6371131" y="60401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8"/>
          <p:cNvSpPr/>
          <p:nvPr/>
        </p:nvSpPr>
        <p:spPr>
          <a:xfrm flipH="1">
            <a:off x="1306929" y="-358933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7" name="Google Shape;627;p8"/>
          <p:cNvGrpSpPr/>
          <p:nvPr/>
        </p:nvGrpSpPr>
        <p:grpSpPr>
          <a:xfrm>
            <a:off x="9048025" y="53898"/>
            <a:ext cx="1240483" cy="1358263"/>
            <a:chOff x="3459100" y="395775"/>
            <a:chExt cx="803075" cy="879324"/>
          </a:xfrm>
        </p:grpSpPr>
        <p:sp>
          <p:nvSpPr>
            <p:cNvPr id="628" name="Google Shape;628;p8"/>
            <p:cNvSpPr/>
            <p:nvPr/>
          </p:nvSpPr>
          <p:spPr>
            <a:xfrm>
              <a:off x="3670428" y="395775"/>
              <a:ext cx="58846" cy="94663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3798116" y="516115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3459100" y="550120"/>
              <a:ext cx="44147" cy="68988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033355" y="571238"/>
              <a:ext cx="59777" cy="9564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3641029" y="657622"/>
              <a:ext cx="58846" cy="9471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459100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820165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4195979" y="837691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3641029" y="958080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3945159" y="1005854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3923061" y="1206159"/>
              <a:ext cx="44196" cy="68939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4218028" y="1206159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" name="Google Shape;640;p8"/>
          <p:cNvGrpSpPr/>
          <p:nvPr/>
        </p:nvGrpSpPr>
        <p:grpSpPr>
          <a:xfrm>
            <a:off x="2241359" y="5578265"/>
            <a:ext cx="1240483" cy="1358263"/>
            <a:chOff x="3459100" y="395775"/>
            <a:chExt cx="803075" cy="879324"/>
          </a:xfrm>
        </p:grpSpPr>
        <p:sp>
          <p:nvSpPr>
            <p:cNvPr id="641" name="Google Shape;641;p8"/>
            <p:cNvSpPr/>
            <p:nvPr/>
          </p:nvSpPr>
          <p:spPr>
            <a:xfrm>
              <a:off x="3459100" y="550120"/>
              <a:ext cx="44147" cy="68988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3670428" y="395775"/>
              <a:ext cx="58846" cy="94663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3641029" y="657622"/>
              <a:ext cx="58846" cy="9471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3798116" y="516115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3820165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3459100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3641029" y="958080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4033355" y="571238"/>
              <a:ext cx="59777" cy="9564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3945159" y="1005854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3923061" y="1206159"/>
              <a:ext cx="44196" cy="68939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4195979" y="837691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4218028" y="1206159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3" name="Google Shape;653;p8"/>
          <p:cNvGrpSpPr/>
          <p:nvPr/>
        </p:nvGrpSpPr>
        <p:grpSpPr>
          <a:xfrm>
            <a:off x="340041" y="6226513"/>
            <a:ext cx="354368" cy="306247"/>
            <a:chOff x="-711450" y="730125"/>
            <a:chExt cx="350350" cy="302775"/>
          </a:xfrm>
        </p:grpSpPr>
        <p:sp>
          <p:nvSpPr>
            <p:cNvPr id="654" name="Google Shape;654;p8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6" name="Google Shape;656;p8"/>
          <p:cNvGrpSpPr/>
          <p:nvPr/>
        </p:nvGrpSpPr>
        <p:grpSpPr>
          <a:xfrm>
            <a:off x="741389" y="5732383"/>
            <a:ext cx="168257" cy="252133"/>
            <a:chOff x="-682500" y="-141275"/>
            <a:chExt cx="166350" cy="249275"/>
          </a:xfrm>
        </p:grpSpPr>
        <p:sp>
          <p:nvSpPr>
            <p:cNvPr id="657" name="Google Shape;657;p8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8"/>
          <p:cNvGrpSpPr/>
          <p:nvPr/>
        </p:nvGrpSpPr>
        <p:grpSpPr>
          <a:xfrm>
            <a:off x="388968" y="5771155"/>
            <a:ext cx="232283" cy="261085"/>
            <a:chOff x="-1062750" y="-633900"/>
            <a:chExt cx="229650" cy="258125"/>
          </a:xfrm>
        </p:grpSpPr>
        <p:sp>
          <p:nvSpPr>
            <p:cNvPr id="660" name="Google Shape;660;p8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" name="Google Shape;662;p8"/>
          <p:cNvGrpSpPr/>
          <p:nvPr/>
        </p:nvGrpSpPr>
        <p:grpSpPr>
          <a:xfrm flipH="1">
            <a:off x="11682402" y="5726152"/>
            <a:ext cx="377577" cy="812809"/>
            <a:chOff x="-4310950" y="-1390575"/>
            <a:chExt cx="481850" cy="1037275"/>
          </a:xfrm>
        </p:grpSpPr>
        <p:sp>
          <p:nvSpPr>
            <p:cNvPr id="663" name="Google Shape;663;p8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0" name="Google Shape;670;p8"/>
          <p:cNvGrpSpPr/>
          <p:nvPr/>
        </p:nvGrpSpPr>
        <p:grpSpPr>
          <a:xfrm rot="-1351764" flipH="1">
            <a:off x="11245591" y="5481635"/>
            <a:ext cx="215968" cy="464912"/>
            <a:chOff x="-4310950" y="-1390575"/>
            <a:chExt cx="481850" cy="1037275"/>
          </a:xfrm>
        </p:grpSpPr>
        <p:sp>
          <p:nvSpPr>
            <p:cNvPr id="671" name="Google Shape;671;p8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8" name="Google Shape;678;p8"/>
          <p:cNvGrpSpPr/>
          <p:nvPr/>
        </p:nvGrpSpPr>
        <p:grpSpPr>
          <a:xfrm>
            <a:off x="5470462" y="1338001"/>
            <a:ext cx="1445145" cy="515249"/>
            <a:chOff x="4030071" y="192575"/>
            <a:chExt cx="1083859" cy="386437"/>
          </a:xfrm>
        </p:grpSpPr>
        <p:sp>
          <p:nvSpPr>
            <p:cNvPr id="679" name="Google Shape;679;p8"/>
            <p:cNvSpPr/>
            <p:nvPr/>
          </p:nvSpPr>
          <p:spPr>
            <a:xfrm>
              <a:off x="4030071" y="241924"/>
              <a:ext cx="478753" cy="337088"/>
            </a:xfrm>
            <a:custGeom>
              <a:avLst/>
              <a:gdLst/>
              <a:ahLst/>
              <a:cxnLst/>
              <a:rect l="l" t="t" r="r" b="b"/>
              <a:pathLst>
                <a:path w="35035" h="24668" extrusionOk="0">
                  <a:moveTo>
                    <a:pt x="23392" y="1"/>
                  </a:moveTo>
                  <a:lnTo>
                    <a:pt x="22818" y="22"/>
                  </a:lnTo>
                  <a:lnTo>
                    <a:pt x="22266" y="65"/>
                  </a:lnTo>
                  <a:lnTo>
                    <a:pt x="21713" y="128"/>
                  </a:lnTo>
                  <a:lnTo>
                    <a:pt x="21182" y="235"/>
                  </a:lnTo>
                  <a:lnTo>
                    <a:pt x="20672" y="383"/>
                  </a:lnTo>
                  <a:lnTo>
                    <a:pt x="20439" y="489"/>
                  </a:lnTo>
                  <a:lnTo>
                    <a:pt x="20205" y="574"/>
                  </a:lnTo>
                  <a:lnTo>
                    <a:pt x="19992" y="702"/>
                  </a:lnTo>
                  <a:lnTo>
                    <a:pt x="19759" y="808"/>
                  </a:lnTo>
                  <a:lnTo>
                    <a:pt x="19568" y="957"/>
                  </a:lnTo>
                  <a:lnTo>
                    <a:pt x="19376" y="1106"/>
                  </a:lnTo>
                  <a:lnTo>
                    <a:pt x="19185" y="1276"/>
                  </a:lnTo>
                  <a:lnTo>
                    <a:pt x="19015" y="1446"/>
                  </a:lnTo>
                  <a:lnTo>
                    <a:pt x="19334" y="1658"/>
                  </a:lnTo>
                  <a:lnTo>
                    <a:pt x="19759" y="1955"/>
                  </a:lnTo>
                  <a:lnTo>
                    <a:pt x="20184" y="2253"/>
                  </a:lnTo>
                  <a:lnTo>
                    <a:pt x="20524" y="2444"/>
                  </a:lnTo>
                  <a:lnTo>
                    <a:pt x="19206" y="2890"/>
                  </a:lnTo>
                  <a:lnTo>
                    <a:pt x="17910" y="3358"/>
                  </a:lnTo>
                  <a:lnTo>
                    <a:pt x="17252" y="3613"/>
                  </a:lnTo>
                  <a:lnTo>
                    <a:pt x="16614" y="3889"/>
                  </a:lnTo>
                  <a:lnTo>
                    <a:pt x="15998" y="4186"/>
                  </a:lnTo>
                  <a:lnTo>
                    <a:pt x="15361" y="4484"/>
                  </a:lnTo>
                  <a:lnTo>
                    <a:pt x="14745" y="4781"/>
                  </a:lnTo>
                  <a:lnTo>
                    <a:pt x="14150" y="5121"/>
                  </a:lnTo>
                  <a:lnTo>
                    <a:pt x="13555" y="5461"/>
                  </a:lnTo>
                  <a:lnTo>
                    <a:pt x="12960" y="5822"/>
                  </a:lnTo>
                  <a:lnTo>
                    <a:pt x="12386" y="6205"/>
                  </a:lnTo>
                  <a:lnTo>
                    <a:pt x="11834" y="6608"/>
                  </a:lnTo>
                  <a:lnTo>
                    <a:pt x="11282" y="7033"/>
                  </a:lnTo>
                  <a:lnTo>
                    <a:pt x="10750" y="7458"/>
                  </a:lnTo>
                  <a:lnTo>
                    <a:pt x="11197" y="7586"/>
                  </a:lnTo>
                  <a:lnTo>
                    <a:pt x="11600" y="7713"/>
                  </a:lnTo>
                  <a:lnTo>
                    <a:pt x="11961" y="7883"/>
                  </a:lnTo>
                  <a:lnTo>
                    <a:pt x="12365" y="8117"/>
                  </a:lnTo>
                  <a:lnTo>
                    <a:pt x="11707" y="8414"/>
                  </a:lnTo>
                  <a:lnTo>
                    <a:pt x="11090" y="8712"/>
                  </a:lnTo>
                  <a:lnTo>
                    <a:pt x="10496" y="9052"/>
                  </a:lnTo>
                  <a:lnTo>
                    <a:pt x="9964" y="9392"/>
                  </a:lnTo>
                  <a:lnTo>
                    <a:pt x="9433" y="9753"/>
                  </a:lnTo>
                  <a:lnTo>
                    <a:pt x="8945" y="10135"/>
                  </a:lnTo>
                  <a:lnTo>
                    <a:pt x="8477" y="10518"/>
                  </a:lnTo>
                  <a:lnTo>
                    <a:pt x="8010" y="10921"/>
                  </a:lnTo>
                  <a:lnTo>
                    <a:pt x="7117" y="11771"/>
                  </a:lnTo>
                  <a:lnTo>
                    <a:pt x="6183" y="12642"/>
                  </a:lnTo>
                  <a:lnTo>
                    <a:pt x="5694" y="13088"/>
                  </a:lnTo>
                  <a:lnTo>
                    <a:pt x="5184" y="13535"/>
                  </a:lnTo>
                  <a:lnTo>
                    <a:pt x="4632" y="13981"/>
                  </a:lnTo>
                  <a:lnTo>
                    <a:pt x="4058" y="14448"/>
                  </a:lnTo>
                  <a:lnTo>
                    <a:pt x="4653" y="14724"/>
                  </a:lnTo>
                  <a:lnTo>
                    <a:pt x="4972" y="14873"/>
                  </a:lnTo>
                  <a:lnTo>
                    <a:pt x="5227" y="14979"/>
                  </a:lnTo>
                  <a:lnTo>
                    <a:pt x="5609" y="15149"/>
                  </a:lnTo>
                  <a:lnTo>
                    <a:pt x="5142" y="15574"/>
                  </a:lnTo>
                  <a:lnTo>
                    <a:pt x="4717" y="16020"/>
                  </a:lnTo>
                  <a:lnTo>
                    <a:pt x="4292" y="16488"/>
                  </a:lnTo>
                  <a:lnTo>
                    <a:pt x="3909" y="16955"/>
                  </a:lnTo>
                  <a:lnTo>
                    <a:pt x="3527" y="17444"/>
                  </a:lnTo>
                  <a:lnTo>
                    <a:pt x="3144" y="17954"/>
                  </a:lnTo>
                  <a:lnTo>
                    <a:pt x="2804" y="18464"/>
                  </a:lnTo>
                  <a:lnTo>
                    <a:pt x="2465" y="18974"/>
                  </a:lnTo>
                  <a:lnTo>
                    <a:pt x="1806" y="20036"/>
                  </a:lnTo>
                  <a:lnTo>
                    <a:pt x="1190" y="21141"/>
                  </a:lnTo>
                  <a:lnTo>
                    <a:pt x="595" y="22245"/>
                  </a:lnTo>
                  <a:lnTo>
                    <a:pt x="0" y="23350"/>
                  </a:lnTo>
                  <a:lnTo>
                    <a:pt x="701" y="23541"/>
                  </a:lnTo>
                  <a:lnTo>
                    <a:pt x="1381" y="23711"/>
                  </a:lnTo>
                  <a:lnTo>
                    <a:pt x="2082" y="23860"/>
                  </a:lnTo>
                  <a:lnTo>
                    <a:pt x="2804" y="23988"/>
                  </a:lnTo>
                  <a:lnTo>
                    <a:pt x="3506" y="24073"/>
                  </a:lnTo>
                  <a:lnTo>
                    <a:pt x="4207" y="24136"/>
                  </a:lnTo>
                  <a:lnTo>
                    <a:pt x="4929" y="24179"/>
                  </a:lnTo>
                  <a:lnTo>
                    <a:pt x="5651" y="24200"/>
                  </a:lnTo>
                  <a:lnTo>
                    <a:pt x="6353" y="24179"/>
                  </a:lnTo>
                  <a:lnTo>
                    <a:pt x="7075" y="24136"/>
                  </a:lnTo>
                  <a:lnTo>
                    <a:pt x="7776" y="24073"/>
                  </a:lnTo>
                  <a:lnTo>
                    <a:pt x="8498" y="23966"/>
                  </a:lnTo>
                  <a:lnTo>
                    <a:pt x="9200" y="23860"/>
                  </a:lnTo>
                  <a:lnTo>
                    <a:pt x="9901" y="23711"/>
                  </a:lnTo>
                  <a:lnTo>
                    <a:pt x="10602" y="23541"/>
                  </a:lnTo>
                  <a:lnTo>
                    <a:pt x="11282" y="23329"/>
                  </a:lnTo>
                  <a:lnTo>
                    <a:pt x="10517" y="24668"/>
                  </a:lnTo>
                  <a:lnTo>
                    <a:pt x="11175" y="24583"/>
                  </a:lnTo>
                  <a:lnTo>
                    <a:pt x="11855" y="24498"/>
                  </a:lnTo>
                  <a:lnTo>
                    <a:pt x="12514" y="24391"/>
                  </a:lnTo>
                  <a:lnTo>
                    <a:pt x="13173" y="24264"/>
                  </a:lnTo>
                  <a:lnTo>
                    <a:pt x="13831" y="24115"/>
                  </a:lnTo>
                  <a:lnTo>
                    <a:pt x="14490" y="23966"/>
                  </a:lnTo>
                  <a:lnTo>
                    <a:pt x="15127" y="23796"/>
                  </a:lnTo>
                  <a:lnTo>
                    <a:pt x="15786" y="23605"/>
                  </a:lnTo>
                  <a:lnTo>
                    <a:pt x="16423" y="23393"/>
                  </a:lnTo>
                  <a:lnTo>
                    <a:pt x="17061" y="23180"/>
                  </a:lnTo>
                  <a:lnTo>
                    <a:pt x="17698" y="22925"/>
                  </a:lnTo>
                  <a:lnTo>
                    <a:pt x="18314" y="22670"/>
                  </a:lnTo>
                  <a:lnTo>
                    <a:pt x="18930" y="22415"/>
                  </a:lnTo>
                  <a:lnTo>
                    <a:pt x="19546" y="22118"/>
                  </a:lnTo>
                  <a:lnTo>
                    <a:pt x="20141" y="21821"/>
                  </a:lnTo>
                  <a:lnTo>
                    <a:pt x="20736" y="21502"/>
                  </a:lnTo>
                  <a:lnTo>
                    <a:pt x="20736" y="21502"/>
                  </a:lnTo>
                  <a:lnTo>
                    <a:pt x="20566" y="21884"/>
                  </a:lnTo>
                  <a:lnTo>
                    <a:pt x="20439" y="22309"/>
                  </a:lnTo>
                  <a:lnTo>
                    <a:pt x="20354" y="22713"/>
                  </a:lnTo>
                  <a:lnTo>
                    <a:pt x="20311" y="23138"/>
                  </a:lnTo>
                  <a:lnTo>
                    <a:pt x="21012" y="22734"/>
                  </a:lnTo>
                  <a:lnTo>
                    <a:pt x="21692" y="22309"/>
                  </a:lnTo>
                  <a:lnTo>
                    <a:pt x="22351" y="21863"/>
                  </a:lnTo>
                  <a:lnTo>
                    <a:pt x="23009" y="21417"/>
                  </a:lnTo>
                  <a:lnTo>
                    <a:pt x="23668" y="20928"/>
                  </a:lnTo>
                  <a:lnTo>
                    <a:pt x="24305" y="20440"/>
                  </a:lnTo>
                  <a:lnTo>
                    <a:pt x="24922" y="19951"/>
                  </a:lnTo>
                  <a:lnTo>
                    <a:pt x="25538" y="19420"/>
                  </a:lnTo>
                  <a:lnTo>
                    <a:pt x="26133" y="18889"/>
                  </a:lnTo>
                  <a:lnTo>
                    <a:pt x="26727" y="18357"/>
                  </a:lnTo>
                  <a:lnTo>
                    <a:pt x="27301" y="17784"/>
                  </a:lnTo>
                  <a:lnTo>
                    <a:pt x="27854" y="17210"/>
                  </a:lnTo>
                  <a:lnTo>
                    <a:pt x="28406" y="16637"/>
                  </a:lnTo>
                  <a:lnTo>
                    <a:pt x="28937" y="16042"/>
                  </a:lnTo>
                  <a:lnTo>
                    <a:pt x="29447" y="15425"/>
                  </a:lnTo>
                  <a:lnTo>
                    <a:pt x="29957" y="14809"/>
                  </a:lnTo>
                  <a:lnTo>
                    <a:pt x="29893" y="15064"/>
                  </a:lnTo>
                  <a:lnTo>
                    <a:pt x="29851" y="15362"/>
                  </a:lnTo>
                  <a:lnTo>
                    <a:pt x="29829" y="15638"/>
                  </a:lnTo>
                  <a:lnTo>
                    <a:pt x="29829" y="15914"/>
                  </a:lnTo>
                  <a:lnTo>
                    <a:pt x="29872" y="16190"/>
                  </a:lnTo>
                  <a:lnTo>
                    <a:pt x="29914" y="16467"/>
                  </a:lnTo>
                  <a:lnTo>
                    <a:pt x="29999" y="16743"/>
                  </a:lnTo>
                  <a:lnTo>
                    <a:pt x="30106" y="16998"/>
                  </a:lnTo>
                  <a:lnTo>
                    <a:pt x="30531" y="16403"/>
                  </a:lnTo>
                  <a:lnTo>
                    <a:pt x="30955" y="15787"/>
                  </a:lnTo>
                  <a:lnTo>
                    <a:pt x="31338" y="15171"/>
                  </a:lnTo>
                  <a:lnTo>
                    <a:pt x="31720" y="14533"/>
                  </a:lnTo>
                  <a:lnTo>
                    <a:pt x="32060" y="13875"/>
                  </a:lnTo>
                  <a:lnTo>
                    <a:pt x="32400" y="13216"/>
                  </a:lnTo>
                  <a:lnTo>
                    <a:pt x="32698" y="12536"/>
                  </a:lnTo>
                  <a:lnTo>
                    <a:pt x="32974" y="11856"/>
                  </a:lnTo>
                  <a:lnTo>
                    <a:pt x="33229" y="11155"/>
                  </a:lnTo>
                  <a:lnTo>
                    <a:pt x="33462" y="10454"/>
                  </a:lnTo>
                  <a:lnTo>
                    <a:pt x="33654" y="9732"/>
                  </a:lnTo>
                  <a:lnTo>
                    <a:pt x="33845" y="9030"/>
                  </a:lnTo>
                  <a:lnTo>
                    <a:pt x="33994" y="8287"/>
                  </a:lnTo>
                  <a:lnTo>
                    <a:pt x="34121" y="7564"/>
                  </a:lnTo>
                  <a:lnTo>
                    <a:pt x="34227" y="6842"/>
                  </a:lnTo>
                  <a:lnTo>
                    <a:pt x="34291" y="6098"/>
                  </a:lnTo>
                  <a:lnTo>
                    <a:pt x="34334" y="5695"/>
                  </a:lnTo>
                  <a:lnTo>
                    <a:pt x="34440" y="5057"/>
                  </a:lnTo>
                  <a:lnTo>
                    <a:pt x="34695" y="3464"/>
                  </a:lnTo>
                  <a:lnTo>
                    <a:pt x="35035" y="1361"/>
                  </a:lnTo>
                  <a:lnTo>
                    <a:pt x="34546" y="1403"/>
                  </a:lnTo>
                  <a:lnTo>
                    <a:pt x="34057" y="1424"/>
                  </a:lnTo>
                  <a:lnTo>
                    <a:pt x="33569" y="1403"/>
                  </a:lnTo>
                  <a:lnTo>
                    <a:pt x="33080" y="1382"/>
                  </a:lnTo>
                  <a:lnTo>
                    <a:pt x="32591" y="1339"/>
                  </a:lnTo>
                  <a:lnTo>
                    <a:pt x="32103" y="1276"/>
                  </a:lnTo>
                  <a:lnTo>
                    <a:pt x="31147" y="1106"/>
                  </a:lnTo>
                  <a:lnTo>
                    <a:pt x="30169" y="914"/>
                  </a:lnTo>
                  <a:lnTo>
                    <a:pt x="29192" y="723"/>
                  </a:lnTo>
                  <a:lnTo>
                    <a:pt x="28236" y="532"/>
                  </a:lnTo>
                  <a:lnTo>
                    <a:pt x="27259" y="362"/>
                  </a:lnTo>
                  <a:lnTo>
                    <a:pt x="26218" y="192"/>
                  </a:lnTo>
                  <a:lnTo>
                    <a:pt x="25113" y="86"/>
                  </a:lnTo>
                  <a:lnTo>
                    <a:pt x="24539" y="22"/>
                  </a:lnTo>
                  <a:lnTo>
                    <a:pt x="2396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4104976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28109" y="0"/>
                  </a:moveTo>
                  <a:lnTo>
                    <a:pt x="28003" y="43"/>
                  </a:lnTo>
                  <a:lnTo>
                    <a:pt x="27684" y="149"/>
                  </a:lnTo>
                  <a:lnTo>
                    <a:pt x="27472" y="255"/>
                  </a:lnTo>
                  <a:lnTo>
                    <a:pt x="27217" y="382"/>
                  </a:lnTo>
                  <a:lnTo>
                    <a:pt x="26919" y="552"/>
                  </a:lnTo>
                  <a:lnTo>
                    <a:pt x="26600" y="744"/>
                  </a:lnTo>
                  <a:lnTo>
                    <a:pt x="26239" y="999"/>
                  </a:lnTo>
                  <a:lnTo>
                    <a:pt x="25878" y="1317"/>
                  </a:lnTo>
                  <a:lnTo>
                    <a:pt x="25496" y="1657"/>
                  </a:lnTo>
                  <a:lnTo>
                    <a:pt x="25071" y="2082"/>
                  </a:lnTo>
                  <a:lnTo>
                    <a:pt x="24667" y="2571"/>
                  </a:lnTo>
                  <a:lnTo>
                    <a:pt x="24242" y="3102"/>
                  </a:lnTo>
                  <a:lnTo>
                    <a:pt x="23817" y="3718"/>
                  </a:lnTo>
                  <a:lnTo>
                    <a:pt x="23392" y="4419"/>
                  </a:lnTo>
                  <a:lnTo>
                    <a:pt x="23116" y="4865"/>
                  </a:lnTo>
                  <a:lnTo>
                    <a:pt x="22819" y="5290"/>
                  </a:lnTo>
                  <a:lnTo>
                    <a:pt x="22521" y="5715"/>
                  </a:lnTo>
                  <a:lnTo>
                    <a:pt x="22203" y="6140"/>
                  </a:lnTo>
                  <a:lnTo>
                    <a:pt x="21863" y="6544"/>
                  </a:lnTo>
                  <a:lnTo>
                    <a:pt x="21501" y="6948"/>
                  </a:lnTo>
                  <a:lnTo>
                    <a:pt x="21140" y="7330"/>
                  </a:lnTo>
                  <a:lnTo>
                    <a:pt x="20779" y="7712"/>
                  </a:lnTo>
                  <a:lnTo>
                    <a:pt x="20375" y="8074"/>
                  </a:lnTo>
                  <a:lnTo>
                    <a:pt x="19972" y="8435"/>
                  </a:lnTo>
                  <a:lnTo>
                    <a:pt x="19568" y="8796"/>
                  </a:lnTo>
                  <a:lnTo>
                    <a:pt x="19143" y="9136"/>
                  </a:lnTo>
                  <a:lnTo>
                    <a:pt x="18272" y="9795"/>
                  </a:lnTo>
                  <a:lnTo>
                    <a:pt x="17358" y="10411"/>
                  </a:lnTo>
                  <a:lnTo>
                    <a:pt x="16445" y="11006"/>
                  </a:lnTo>
                  <a:lnTo>
                    <a:pt x="15489" y="11558"/>
                  </a:lnTo>
                  <a:lnTo>
                    <a:pt x="14511" y="12089"/>
                  </a:lnTo>
                  <a:lnTo>
                    <a:pt x="13534" y="12578"/>
                  </a:lnTo>
                  <a:lnTo>
                    <a:pt x="12536" y="13024"/>
                  </a:lnTo>
                  <a:lnTo>
                    <a:pt x="11558" y="13470"/>
                  </a:lnTo>
                  <a:lnTo>
                    <a:pt x="10560" y="13874"/>
                  </a:lnTo>
                  <a:lnTo>
                    <a:pt x="9604" y="14235"/>
                  </a:lnTo>
                  <a:lnTo>
                    <a:pt x="8648" y="14575"/>
                  </a:lnTo>
                  <a:lnTo>
                    <a:pt x="7713" y="14894"/>
                  </a:lnTo>
                  <a:lnTo>
                    <a:pt x="6799" y="15191"/>
                  </a:lnTo>
                  <a:lnTo>
                    <a:pt x="5928" y="15446"/>
                  </a:lnTo>
                  <a:lnTo>
                    <a:pt x="4313" y="15913"/>
                  </a:lnTo>
                  <a:lnTo>
                    <a:pt x="2869" y="16275"/>
                  </a:lnTo>
                  <a:lnTo>
                    <a:pt x="1679" y="16530"/>
                  </a:lnTo>
                  <a:lnTo>
                    <a:pt x="787" y="16721"/>
                  </a:lnTo>
                  <a:lnTo>
                    <a:pt x="0" y="16869"/>
                  </a:lnTo>
                  <a:lnTo>
                    <a:pt x="0" y="16869"/>
                  </a:lnTo>
                  <a:lnTo>
                    <a:pt x="1169" y="16827"/>
                  </a:lnTo>
                  <a:lnTo>
                    <a:pt x="2316" y="16763"/>
                  </a:lnTo>
                  <a:lnTo>
                    <a:pt x="3442" y="16636"/>
                  </a:lnTo>
                  <a:lnTo>
                    <a:pt x="4568" y="16466"/>
                  </a:lnTo>
                  <a:lnTo>
                    <a:pt x="5673" y="16275"/>
                  </a:lnTo>
                  <a:lnTo>
                    <a:pt x="6757" y="16041"/>
                  </a:lnTo>
                  <a:lnTo>
                    <a:pt x="7819" y="15765"/>
                  </a:lnTo>
                  <a:lnTo>
                    <a:pt x="8860" y="15467"/>
                  </a:lnTo>
                  <a:lnTo>
                    <a:pt x="9880" y="15149"/>
                  </a:lnTo>
                  <a:lnTo>
                    <a:pt x="10878" y="14787"/>
                  </a:lnTo>
                  <a:lnTo>
                    <a:pt x="11856" y="14405"/>
                  </a:lnTo>
                  <a:lnTo>
                    <a:pt x="12812" y="14001"/>
                  </a:lnTo>
                  <a:lnTo>
                    <a:pt x="13725" y="13576"/>
                  </a:lnTo>
                  <a:lnTo>
                    <a:pt x="14618" y="13130"/>
                  </a:lnTo>
                  <a:lnTo>
                    <a:pt x="15489" y="12663"/>
                  </a:lnTo>
                  <a:lnTo>
                    <a:pt x="16317" y="12195"/>
                  </a:lnTo>
                  <a:lnTo>
                    <a:pt x="17125" y="11707"/>
                  </a:lnTo>
                  <a:lnTo>
                    <a:pt x="17890" y="11218"/>
                  </a:lnTo>
                  <a:lnTo>
                    <a:pt x="18633" y="10708"/>
                  </a:lnTo>
                  <a:lnTo>
                    <a:pt x="19334" y="10198"/>
                  </a:lnTo>
                  <a:lnTo>
                    <a:pt x="19993" y="9710"/>
                  </a:lnTo>
                  <a:lnTo>
                    <a:pt x="20609" y="9200"/>
                  </a:lnTo>
                  <a:lnTo>
                    <a:pt x="21204" y="8690"/>
                  </a:lnTo>
                  <a:lnTo>
                    <a:pt x="21735" y="8201"/>
                  </a:lnTo>
                  <a:lnTo>
                    <a:pt x="22245" y="7712"/>
                  </a:lnTo>
                  <a:lnTo>
                    <a:pt x="22691" y="7224"/>
                  </a:lnTo>
                  <a:lnTo>
                    <a:pt x="23116" y="6756"/>
                  </a:lnTo>
                  <a:lnTo>
                    <a:pt x="23477" y="6289"/>
                  </a:lnTo>
                  <a:lnTo>
                    <a:pt x="23796" y="5843"/>
                  </a:lnTo>
                  <a:lnTo>
                    <a:pt x="24072" y="5439"/>
                  </a:lnTo>
                  <a:lnTo>
                    <a:pt x="24285" y="5035"/>
                  </a:lnTo>
                  <a:lnTo>
                    <a:pt x="24455" y="4653"/>
                  </a:lnTo>
                  <a:lnTo>
                    <a:pt x="24752" y="3952"/>
                  </a:lnTo>
                  <a:lnTo>
                    <a:pt x="25050" y="3336"/>
                  </a:lnTo>
                  <a:lnTo>
                    <a:pt x="25347" y="2783"/>
                  </a:lnTo>
                  <a:lnTo>
                    <a:pt x="25666" y="2273"/>
                  </a:lnTo>
                  <a:lnTo>
                    <a:pt x="25963" y="1848"/>
                  </a:lnTo>
                  <a:lnTo>
                    <a:pt x="26282" y="1466"/>
                  </a:lnTo>
                  <a:lnTo>
                    <a:pt x="26558" y="1147"/>
                  </a:lnTo>
                  <a:lnTo>
                    <a:pt x="26855" y="871"/>
                  </a:lnTo>
                  <a:lnTo>
                    <a:pt x="27110" y="637"/>
                  </a:lnTo>
                  <a:lnTo>
                    <a:pt x="27344" y="446"/>
                  </a:lnTo>
                  <a:lnTo>
                    <a:pt x="27557" y="298"/>
                  </a:lnTo>
                  <a:lnTo>
                    <a:pt x="27748" y="191"/>
                  </a:lnTo>
                  <a:lnTo>
                    <a:pt x="28024" y="43"/>
                  </a:lnTo>
                  <a:lnTo>
                    <a:pt x="2810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4303576" y="342684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2911" y="0"/>
                  </a:moveTo>
                  <a:lnTo>
                    <a:pt x="2317" y="43"/>
                  </a:lnTo>
                  <a:lnTo>
                    <a:pt x="1807" y="85"/>
                  </a:lnTo>
                  <a:lnTo>
                    <a:pt x="1360" y="149"/>
                  </a:lnTo>
                  <a:lnTo>
                    <a:pt x="978" y="234"/>
                  </a:lnTo>
                  <a:lnTo>
                    <a:pt x="681" y="319"/>
                  </a:lnTo>
                  <a:lnTo>
                    <a:pt x="426" y="404"/>
                  </a:lnTo>
                  <a:lnTo>
                    <a:pt x="234" y="489"/>
                  </a:lnTo>
                  <a:lnTo>
                    <a:pt x="107" y="553"/>
                  </a:lnTo>
                  <a:lnTo>
                    <a:pt x="1" y="616"/>
                  </a:lnTo>
                  <a:lnTo>
                    <a:pt x="298" y="553"/>
                  </a:lnTo>
                  <a:lnTo>
                    <a:pt x="617" y="510"/>
                  </a:lnTo>
                  <a:lnTo>
                    <a:pt x="936" y="489"/>
                  </a:lnTo>
                  <a:lnTo>
                    <a:pt x="1254" y="468"/>
                  </a:lnTo>
                  <a:lnTo>
                    <a:pt x="1913" y="468"/>
                  </a:lnTo>
                  <a:lnTo>
                    <a:pt x="2571" y="510"/>
                  </a:lnTo>
                  <a:lnTo>
                    <a:pt x="3230" y="595"/>
                  </a:lnTo>
                  <a:lnTo>
                    <a:pt x="3910" y="701"/>
                  </a:lnTo>
                  <a:lnTo>
                    <a:pt x="4547" y="829"/>
                  </a:lnTo>
                  <a:lnTo>
                    <a:pt x="5164" y="978"/>
                  </a:lnTo>
                  <a:lnTo>
                    <a:pt x="5737" y="1126"/>
                  </a:lnTo>
                  <a:lnTo>
                    <a:pt x="6268" y="1275"/>
                  </a:lnTo>
                  <a:lnTo>
                    <a:pt x="7161" y="1572"/>
                  </a:lnTo>
                  <a:lnTo>
                    <a:pt x="7756" y="1764"/>
                  </a:lnTo>
                  <a:lnTo>
                    <a:pt x="7968" y="1849"/>
                  </a:lnTo>
                  <a:lnTo>
                    <a:pt x="8244" y="765"/>
                  </a:lnTo>
                  <a:lnTo>
                    <a:pt x="7139" y="489"/>
                  </a:lnTo>
                  <a:lnTo>
                    <a:pt x="6120" y="298"/>
                  </a:lnTo>
                  <a:lnTo>
                    <a:pt x="5185" y="149"/>
                  </a:lnTo>
                  <a:lnTo>
                    <a:pt x="4356" y="64"/>
                  </a:lnTo>
                  <a:lnTo>
                    <a:pt x="3591" y="21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358159" y="380717"/>
              <a:ext cx="49959" cy="104537"/>
            </a:xfrm>
            <a:custGeom>
              <a:avLst/>
              <a:gdLst/>
              <a:ahLst/>
              <a:cxnLst/>
              <a:rect l="l" t="t" r="r" b="b"/>
              <a:pathLst>
                <a:path w="3656" h="7650" extrusionOk="0">
                  <a:moveTo>
                    <a:pt x="2550" y="0"/>
                  </a:moveTo>
                  <a:lnTo>
                    <a:pt x="2529" y="234"/>
                  </a:lnTo>
                  <a:lnTo>
                    <a:pt x="2444" y="850"/>
                  </a:lnTo>
                  <a:lnTo>
                    <a:pt x="2296" y="1764"/>
                  </a:lnTo>
                  <a:lnTo>
                    <a:pt x="2168" y="2316"/>
                  </a:lnTo>
                  <a:lnTo>
                    <a:pt x="2041" y="2890"/>
                  </a:lnTo>
                  <a:lnTo>
                    <a:pt x="1892" y="3506"/>
                  </a:lnTo>
                  <a:lnTo>
                    <a:pt x="1701" y="4143"/>
                  </a:lnTo>
                  <a:lnTo>
                    <a:pt x="1509" y="4781"/>
                  </a:lnTo>
                  <a:lnTo>
                    <a:pt x="1254" y="5418"/>
                  </a:lnTo>
                  <a:lnTo>
                    <a:pt x="1000" y="6013"/>
                  </a:lnTo>
                  <a:lnTo>
                    <a:pt x="702" y="6608"/>
                  </a:lnTo>
                  <a:lnTo>
                    <a:pt x="532" y="6884"/>
                  </a:lnTo>
                  <a:lnTo>
                    <a:pt x="362" y="7139"/>
                  </a:lnTo>
                  <a:lnTo>
                    <a:pt x="192" y="7394"/>
                  </a:lnTo>
                  <a:lnTo>
                    <a:pt x="1" y="7649"/>
                  </a:lnTo>
                  <a:lnTo>
                    <a:pt x="86" y="7585"/>
                  </a:lnTo>
                  <a:lnTo>
                    <a:pt x="213" y="7500"/>
                  </a:lnTo>
                  <a:lnTo>
                    <a:pt x="362" y="7373"/>
                  </a:lnTo>
                  <a:lnTo>
                    <a:pt x="553" y="7182"/>
                  </a:lnTo>
                  <a:lnTo>
                    <a:pt x="787" y="6948"/>
                  </a:lnTo>
                  <a:lnTo>
                    <a:pt x="1021" y="6650"/>
                  </a:lnTo>
                  <a:lnTo>
                    <a:pt x="1297" y="6289"/>
                  </a:lnTo>
                  <a:lnTo>
                    <a:pt x="1573" y="5843"/>
                  </a:lnTo>
                  <a:lnTo>
                    <a:pt x="1871" y="5333"/>
                  </a:lnTo>
                  <a:lnTo>
                    <a:pt x="2168" y="4738"/>
                  </a:lnTo>
                  <a:lnTo>
                    <a:pt x="2487" y="4037"/>
                  </a:lnTo>
                  <a:lnTo>
                    <a:pt x="2784" y="3251"/>
                  </a:lnTo>
                  <a:lnTo>
                    <a:pt x="3082" y="2359"/>
                  </a:lnTo>
                  <a:lnTo>
                    <a:pt x="3379" y="1360"/>
                  </a:lnTo>
                  <a:lnTo>
                    <a:pt x="3655" y="255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4255675" y="436175"/>
              <a:ext cx="76073" cy="90599"/>
            </a:xfrm>
            <a:custGeom>
              <a:avLst/>
              <a:gdLst/>
              <a:ahLst/>
              <a:cxnLst/>
              <a:rect l="l" t="t" r="r" b="b"/>
              <a:pathLst>
                <a:path w="5567" h="6630" extrusionOk="0">
                  <a:moveTo>
                    <a:pt x="4589" y="0"/>
                  </a:moveTo>
                  <a:lnTo>
                    <a:pt x="4504" y="213"/>
                  </a:lnTo>
                  <a:lnTo>
                    <a:pt x="4249" y="787"/>
                  </a:lnTo>
                  <a:lnTo>
                    <a:pt x="3846" y="1615"/>
                  </a:lnTo>
                  <a:lnTo>
                    <a:pt x="3569" y="2104"/>
                  </a:lnTo>
                  <a:lnTo>
                    <a:pt x="3293" y="2635"/>
                  </a:lnTo>
                  <a:lnTo>
                    <a:pt x="2975" y="3187"/>
                  </a:lnTo>
                  <a:lnTo>
                    <a:pt x="2613" y="3740"/>
                  </a:lnTo>
                  <a:lnTo>
                    <a:pt x="2252" y="4292"/>
                  </a:lnTo>
                  <a:lnTo>
                    <a:pt x="1849" y="4823"/>
                  </a:lnTo>
                  <a:lnTo>
                    <a:pt x="1424" y="5354"/>
                  </a:lnTo>
                  <a:lnTo>
                    <a:pt x="977" y="5822"/>
                  </a:lnTo>
                  <a:lnTo>
                    <a:pt x="744" y="6056"/>
                  </a:lnTo>
                  <a:lnTo>
                    <a:pt x="489" y="6247"/>
                  </a:lnTo>
                  <a:lnTo>
                    <a:pt x="255" y="6459"/>
                  </a:lnTo>
                  <a:lnTo>
                    <a:pt x="0" y="6629"/>
                  </a:lnTo>
                  <a:lnTo>
                    <a:pt x="0" y="6629"/>
                  </a:lnTo>
                  <a:lnTo>
                    <a:pt x="128" y="6587"/>
                  </a:lnTo>
                  <a:lnTo>
                    <a:pt x="255" y="6544"/>
                  </a:lnTo>
                  <a:lnTo>
                    <a:pt x="446" y="6459"/>
                  </a:lnTo>
                  <a:lnTo>
                    <a:pt x="680" y="6353"/>
                  </a:lnTo>
                  <a:lnTo>
                    <a:pt x="956" y="6183"/>
                  </a:lnTo>
                  <a:lnTo>
                    <a:pt x="1275" y="5971"/>
                  </a:lnTo>
                  <a:lnTo>
                    <a:pt x="1636" y="5694"/>
                  </a:lnTo>
                  <a:lnTo>
                    <a:pt x="2019" y="5333"/>
                  </a:lnTo>
                  <a:lnTo>
                    <a:pt x="2443" y="4930"/>
                  </a:lnTo>
                  <a:lnTo>
                    <a:pt x="2911" y="4441"/>
                  </a:lnTo>
                  <a:lnTo>
                    <a:pt x="3399" y="3846"/>
                  </a:lnTo>
                  <a:lnTo>
                    <a:pt x="3909" y="3187"/>
                  </a:lnTo>
                  <a:lnTo>
                    <a:pt x="4441" y="2401"/>
                  </a:lnTo>
                  <a:lnTo>
                    <a:pt x="4993" y="1530"/>
                  </a:lnTo>
                  <a:lnTo>
                    <a:pt x="5567" y="532"/>
                  </a:lnTo>
                  <a:lnTo>
                    <a:pt x="458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4243184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2911" y="1"/>
                  </a:moveTo>
                  <a:lnTo>
                    <a:pt x="2316" y="22"/>
                  </a:lnTo>
                  <a:lnTo>
                    <a:pt x="1785" y="65"/>
                  </a:lnTo>
                  <a:lnTo>
                    <a:pt x="1339" y="128"/>
                  </a:lnTo>
                  <a:lnTo>
                    <a:pt x="957" y="213"/>
                  </a:lnTo>
                  <a:lnTo>
                    <a:pt x="659" y="298"/>
                  </a:lnTo>
                  <a:lnTo>
                    <a:pt x="404" y="383"/>
                  </a:lnTo>
                  <a:lnTo>
                    <a:pt x="213" y="468"/>
                  </a:lnTo>
                  <a:lnTo>
                    <a:pt x="86" y="532"/>
                  </a:lnTo>
                  <a:lnTo>
                    <a:pt x="1" y="596"/>
                  </a:lnTo>
                  <a:lnTo>
                    <a:pt x="1" y="596"/>
                  </a:lnTo>
                  <a:lnTo>
                    <a:pt x="298" y="532"/>
                  </a:lnTo>
                  <a:lnTo>
                    <a:pt x="595" y="490"/>
                  </a:lnTo>
                  <a:lnTo>
                    <a:pt x="914" y="468"/>
                  </a:lnTo>
                  <a:lnTo>
                    <a:pt x="1233" y="447"/>
                  </a:lnTo>
                  <a:lnTo>
                    <a:pt x="1891" y="447"/>
                  </a:lnTo>
                  <a:lnTo>
                    <a:pt x="2550" y="490"/>
                  </a:lnTo>
                  <a:lnTo>
                    <a:pt x="3230" y="575"/>
                  </a:lnTo>
                  <a:lnTo>
                    <a:pt x="3889" y="681"/>
                  </a:lnTo>
                  <a:lnTo>
                    <a:pt x="4526" y="808"/>
                  </a:lnTo>
                  <a:lnTo>
                    <a:pt x="5142" y="957"/>
                  </a:lnTo>
                  <a:lnTo>
                    <a:pt x="5716" y="1106"/>
                  </a:lnTo>
                  <a:lnTo>
                    <a:pt x="6247" y="1254"/>
                  </a:lnTo>
                  <a:lnTo>
                    <a:pt x="7139" y="1552"/>
                  </a:lnTo>
                  <a:lnTo>
                    <a:pt x="7734" y="1743"/>
                  </a:lnTo>
                  <a:lnTo>
                    <a:pt x="7947" y="1828"/>
                  </a:lnTo>
                  <a:lnTo>
                    <a:pt x="8244" y="745"/>
                  </a:lnTo>
                  <a:lnTo>
                    <a:pt x="7118" y="468"/>
                  </a:lnTo>
                  <a:lnTo>
                    <a:pt x="6098" y="277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4152016" y="453599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2911" y="0"/>
                  </a:moveTo>
                  <a:lnTo>
                    <a:pt x="2316" y="21"/>
                  </a:lnTo>
                  <a:lnTo>
                    <a:pt x="1785" y="64"/>
                  </a:lnTo>
                  <a:lnTo>
                    <a:pt x="1339" y="149"/>
                  </a:lnTo>
                  <a:lnTo>
                    <a:pt x="956" y="234"/>
                  </a:lnTo>
                  <a:lnTo>
                    <a:pt x="659" y="319"/>
                  </a:lnTo>
                  <a:lnTo>
                    <a:pt x="404" y="404"/>
                  </a:lnTo>
                  <a:lnTo>
                    <a:pt x="213" y="468"/>
                  </a:lnTo>
                  <a:lnTo>
                    <a:pt x="85" y="531"/>
                  </a:lnTo>
                  <a:lnTo>
                    <a:pt x="0" y="595"/>
                  </a:lnTo>
                  <a:lnTo>
                    <a:pt x="298" y="553"/>
                  </a:lnTo>
                  <a:lnTo>
                    <a:pt x="595" y="510"/>
                  </a:lnTo>
                  <a:lnTo>
                    <a:pt x="914" y="468"/>
                  </a:lnTo>
                  <a:lnTo>
                    <a:pt x="1233" y="446"/>
                  </a:lnTo>
                  <a:lnTo>
                    <a:pt x="1891" y="468"/>
                  </a:lnTo>
                  <a:lnTo>
                    <a:pt x="2550" y="510"/>
                  </a:lnTo>
                  <a:lnTo>
                    <a:pt x="3230" y="574"/>
                  </a:lnTo>
                  <a:lnTo>
                    <a:pt x="3888" y="680"/>
                  </a:lnTo>
                  <a:lnTo>
                    <a:pt x="4526" y="808"/>
                  </a:lnTo>
                  <a:lnTo>
                    <a:pt x="5142" y="956"/>
                  </a:lnTo>
                  <a:lnTo>
                    <a:pt x="5715" y="1105"/>
                  </a:lnTo>
                  <a:lnTo>
                    <a:pt x="6247" y="1254"/>
                  </a:lnTo>
                  <a:lnTo>
                    <a:pt x="7139" y="1551"/>
                  </a:lnTo>
                  <a:lnTo>
                    <a:pt x="7734" y="1764"/>
                  </a:lnTo>
                  <a:lnTo>
                    <a:pt x="7946" y="1849"/>
                  </a:lnTo>
                  <a:lnTo>
                    <a:pt x="8244" y="744"/>
                  </a:lnTo>
                  <a:lnTo>
                    <a:pt x="7118" y="489"/>
                  </a:lnTo>
                  <a:lnTo>
                    <a:pt x="6098" y="276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4635162" y="241924"/>
              <a:ext cx="478767" cy="337088"/>
            </a:xfrm>
            <a:custGeom>
              <a:avLst/>
              <a:gdLst/>
              <a:ahLst/>
              <a:cxnLst/>
              <a:rect l="l" t="t" r="r" b="b"/>
              <a:pathLst>
                <a:path w="35036" h="24668" extrusionOk="0">
                  <a:moveTo>
                    <a:pt x="11070" y="1"/>
                  </a:moveTo>
                  <a:lnTo>
                    <a:pt x="10496" y="22"/>
                  </a:lnTo>
                  <a:lnTo>
                    <a:pt x="9923" y="86"/>
                  </a:lnTo>
                  <a:lnTo>
                    <a:pt x="8818" y="192"/>
                  </a:lnTo>
                  <a:lnTo>
                    <a:pt x="7798" y="362"/>
                  </a:lnTo>
                  <a:lnTo>
                    <a:pt x="6821" y="532"/>
                  </a:lnTo>
                  <a:lnTo>
                    <a:pt x="5843" y="723"/>
                  </a:lnTo>
                  <a:lnTo>
                    <a:pt x="4887" y="914"/>
                  </a:lnTo>
                  <a:lnTo>
                    <a:pt x="3910" y="1106"/>
                  </a:lnTo>
                  <a:lnTo>
                    <a:pt x="2933" y="1276"/>
                  </a:lnTo>
                  <a:lnTo>
                    <a:pt x="2444" y="1339"/>
                  </a:lnTo>
                  <a:lnTo>
                    <a:pt x="1955" y="1382"/>
                  </a:lnTo>
                  <a:lnTo>
                    <a:pt x="1467" y="1403"/>
                  </a:lnTo>
                  <a:lnTo>
                    <a:pt x="999" y="1424"/>
                  </a:lnTo>
                  <a:lnTo>
                    <a:pt x="511" y="1403"/>
                  </a:lnTo>
                  <a:lnTo>
                    <a:pt x="1" y="1361"/>
                  </a:lnTo>
                  <a:lnTo>
                    <a:pt x="362" y="3464"/>
                  </a:lnTo>
                  <a:lnTo>
                    <a:pt x="617" y="5057"/>
                  </a:lnTo>
                  <a:lnTo>
                    <a:pt x="702" y="5695"/>
                  </a:lnTo>
                  <a:lnTo>
                    <a:pt x="744" y="6098"/>
                  </a:lnTo>
                  <a:lnTo>
                    <a:pt x="829" y="6842"/>
                  </a:lnTo>
                  <a:lnTo>
                    <a:pt x="935" y="7564"/>
                  </a:lnTo>
                  <a:lnTo>
                    <a:pt x="1063" y="8287"/>
                  </a:lnTo>
                  <a:lnTo>
                    <a:pt x="1212" y="9030"/>
                  </a:lnTo>
                  <a:lnTo>
                    <a:pt x="1382" y="9732"/>
                  </a:lnTo>
                  <a:lnTo>
                    <a:pt x="1594" y="10454"/>
                  </a:lnTo>
                  <a:lnTo>
                    <a:pt x="1828" y="11155"/>
                  </a:lnTo>
                  <a:lnTo>
                    <a:pt x="2083" y="11856"/>
                  </a:lnTo>
                  <a:lnTo>
                    <a:pt x="2359" y="12536"/>
                  </a:lnTo>
                  <a:lnTo>
                    <a:pt x="2656" y="13216"/>
                  </a:lnTo>
                  <a:lnTo>
                    <a:pt x="2975" y="13875"/>
                  </a:lnTo>
                  <a:lnTo>
                    <a:pt x="3336" y="14533"/>
                  </a:lnTo>
                  <a:lnTo>
                    <a:pt x="3697" y="15171"/>
                  </a:lnTo>
                  <a:lnTo>
                    <a:pt x="4101" y="15787"/>
                  </a:lnTo>
                  <a:lnTo>
                    <a:pt x="4505" y="16403"/>
                  </a:lnTo>
                  <a:lnTo>
                    <a:pt x="4951" y="16998"/>
                  </a:lnTo>
                  <a:lnTo>
                    <a:pt x="5057" y="16743"/>
                  </a:lnTo>
                  <a:lnTo>
                    <a:pt x="5121" y="16467"/>
                  </a:lnTo>
                  <a:lnTo>
                    <a:pt x="5185" y="16190"/>
                  </a:lnTo>
                  <a:lnTo>
                    <a:pt x="5206" y="15914"/>
                  </a:lnTo>
                  <a:lnTo>
                    <a:pt x="5206" y="15638"/>
                  </a:lnTo>
                  <a:lnTo>
                    <a:pt x="5206" y="15362"/>
                  </a:lnTo>
                  <a:lnTo>
                    <a:pt x="5163" y="15064"/>
                  </a:lnTo>
                  <a:lnTo>
                    <a:pt x="5078" y="14809"/>
                  </a:lnTo>
                  <a:lnTo>
                    <a:pt x="5588" y="15425"/>
                  </a:lnTo>
                  <a:lnTo>
                    <a:pt x="6098" y="16042"/>
                  </a:lnTo>
                  <a:lnTo>
                    <a:pt x="6651" y="16637"/>
                  </a:lnTo>
                  <a:lnTo>
                    <a:pt x="7182" y="17210"/>
                  </a:lnTo>
                  <a:lnTo>
                    <a:pt x="7755" y="17784"/>
                  </a:lnTo>
                  <a:lnTo>
                    <a:pt x="8329" y="18357"/>
                  </a:lnTo>
                  <a:lnTo>
                    <a:pt x="8903" y="18889"/>
                  </a:lnTo>
                  <a:lnTo>
                    <a:pt x="9519" y="19420"/>
                  </a:lnTo>
                  <a:lnTo>
                    <a:pt x="10114" y="19951"/>
                  </a:lnTo>
                  <a:lnTo>
                    <a:pt x="10751" y="20440"/>
                  </a:lnTo>
                  <a:lnTo>
                    <a:pt x="11389" y="20928"/>
                  </a:lnTo>
                  <a:lnTo>
                    <a:pt x="12026" y="21417"/>
                  </a:lnTo>
                  <a:lnTo>
                    <a:pt x="12685" y="21863"/>
                  </a:lnTo>
                  <a:lnTo>
                    <a:pt x="13364" y="22309"/>
                  </a:lnTo>
                  <a:lnTo>
                    <a:pt x="14044" y="22734"/>
                  </a:lnTo>
                  <a:lnTo>
                    <a:pt x="14724" y="23138"/>
                  </a:lnTo>
                  <a:lnTo>
                    <a:pt x="14682" y="22713"/>
                  </a:lnTo>
                  <a:lnTo>
                    <a:pt x="14618" y="22309"/>
                  </a:lnTo>
                  <a:lnTo>
                    <a:pt x="14490" y="21884"/>
                  </a:lnTo>
                  <a:lnTo>
                    <a:pt x="14320" y="21502"/>
                  </a:lnTo>
                  <a:lnTo>
                    <a:pt x="14894" y="21821"/>
                  </a:lnTo>
                  <a:lnTo>
                    <a:pt x="15510" y="22118"/>
                  </a:lnTo>
                  <a:lnTo>
                    <a:pt x="16126" y="22415"/>
                  </a:lnTo>
                  <a:lnTo>
                    <a:pt x="16743" y="22670"/>
                  </a:lnTo>
                  <a:lnTo>
                    <a:pt x="17359" y="22925"/>
                  </a:lnTo>
                  <a:lnTo>
                    <a:pt x="17996" y="23180"/>
                  </a:lnTo>
                  <a:lnTo>
                    <a:pt x="18612" y="23393"/>
                  </a:lnTo>
                  <a:lnTo>
                    <a:pt x="19271" y="23605"/>
                  </a:lnTo>
                  <a:lnTo>
                    <a:pt x="19908" y="23796"/>
                  </a:lnTo>
                  <a:lnTo>
                    <a:pt x="20567" y="23966"/>
                  </a:lnTo>
                  <a:lnTo>
                    <a:pt x="21204" y="24115"/>
                  </a:lnTo>
                  <a:lnTo>
                    <a:pt x="21863" y="24264"/>
                  </a:lnTo>
                  <a:lnTo>
                    <a:pt x="22543" y="24391"/>
                  </a:lnTo>
                  <a:lnTo>
                    <a:pt x="23201" y="24498"/>
                  </a:lnTo>
                  <a:lnTo>
                    <a:pt x="23860" y="24583"/>
                  </a:lnTo>
                  <a:lnTo>
                    <a:pt x="24540" y="24668"/>
                  </a:lnTo>
                  <a:lnTo>
                    <a:pt x="23775" y="23329"/>
                  </a:lnTo>
                  <a:lnTo>
                    <a:pt x="24455" y="23541"/>
                  </a:lnTo>
                  <a:lnTo>
                    <a:pt x="25156" y="23711"/>
                  </a:lnTo>
                  <a:lnTo>
                    <a:pt x="25836" y="23860"/>
                  </a:lnTo>
                  <a:lnTo>
                    <a:pt x="26558" y="23966"/>
                  </a:lnTo>
                  <a:lnTo>
                    <a:pt x="27259" y="24073"/>
                  </a:lnTo>
                  <a:lnTo>
                    <a:pt x="27982" y="24136"/>
                  </a:lnTo>
                  <a:lnTo>
                    <a:pt x="28683" y="24179"/>
                  </a:lnTo>
                  <a:lnTo>
                    <a:pt x="29405" y="24200"/>
                  </a:lnTo>
                  <a:lnTo>
                    <a:pt x="30106" y="24179"/>
                  </a:lnTo>
                  <a:lnTo>
                    <a:pt x="30829" y="24136"/>
                  </a:lnTo>
                  <a:lnTo>
                    <a:pt x="31551" y="24073"/>
                  </a:lnTo>
                  <a:lnTo>
                    <a:pt x="32252" y="23988"/>
                  </a:lnTo>
                  <a:lnTo>
                    <a:pt x="32953" y="23860"/>
                  </a:lnTo>
                  <a:lnTo>
                    <a:pt x="33654" y="23711"/>
                  </a:lnTo>
                  <a:lnTo>
                    <a:pt x="34355" y="23541"/>
                  </a:lnTo>
                  <a:lnTo>
                    <a:pt x="35035" y="23350"/>
                  </a:lnTo>
                  <a:lnTo>
                    <a:pt x="34440" y="22245"/>
                  </a:lnTo>
                  <a:lnTo>
                    <a:pt x="33846" y="21141"/>
                  </a:lnTo>
                  <a:lnTo>
                    <a:pt x="33229" y="20036"/>
                  </a:lnTo>
                  <a:lnTo>
                    <a:pt x="32592" y="18974"/>
                  </a:lnTo>
                  <a:lnTo>
                    <a:pt x="32252" y="18464"/>
                  </a:lnTo>
                  <a:lnTo>
                    <a:pt x="31891" y="17954"/>
                  </a:lnTo>
                  <a:lnTo>
                    <a:pt x="31530" y="17444"/>
                  </a:lnTo>
                  <a:lnTo>
                    <a:pt x="31147" y="16955"/>
                  </a:lnTo>
                  <a:lnTo>
                    <a:pt x="30744" y="16488"/>
                  </a:lnTo>
                  <a:lnTo>
                    <a:pt x="30340" y="16020"/>
                  </a:lnTo>
                  <a:lnTo>
                    <a:pt x="29894" y="15574"/>
                  </a:lnTo>
                  <a:lnTo>
                    <a:pt x="29448" y="15149"/>
                  </a:lnTo>
                  <a:lnTo>
                    <a:pt x="29809" y="14979"/>
                  </a:lnTo>
                  <a:lnTo>
                    <a:pt x="30064" y="14873"/>
                  </a:lnTo>
                  <a:lnTo>
                    <a:pt x="30404" y="14724"/>
                  </a:lnTo>
                  <a:lnTo>
                    <a:pt x="30977" y="14448"/>
                  </a:lnTo>
                  <a:lnTo>
                    <a:pt x="30404" y="13981"/>
                  </a:lnTo>
                  <a:lnTo>
                    <a:pt x="29873" y="13535"/>
                  </a:lnTo>
                  <a:lnTo>
                    <a:pt x="29363" y="13088"/>
                  </a:lnTo>
                  <a:lnTo>
                    <a:pt x="28874" y="12642"/>
                  </a:lnTo>
                  <a:lnTo>
                    <a:pt x="27939" y="11771"/>
                  </a:lnTo>
                  <a:lnTo>
                    <a:pt x="27026" y="10921"/>
                  </a:lnTo>
                  <a:lnTo>
                    <a:pt x="26558" y="10518"/>
                  </a:lnTo>
                  <a:lnTo>
                    <a:pt x="26091" y="10135"/>
                  </a:lnTo>
                  <a:lnTo>
                    <a:pt x="25602" y="9753"/>
                  </a:lnTo>
                  <a:lnTo>
                    <a:pt x="25092" y="9392"/>
                  </a:lnTo>
                  <a:lnTo>
                    <a:pt x="24540" y="9052"/>
                  </a:lnTo>
                  <a:lnTo>
                    <a:pt x="23966" y="8712"/>
                  </a:lnTo>
                  <a:lnTo>
                    <a:pt x="23350" y="8414"/>
                  </a:lnTo>
                  <a:lnTo>
                    <a:pt x="22670" y="8117"/>
                  </a:lnTo>
                  <a:lnTo>
                    <a:pt x="23074" y="7883"/>
                  </a:lnTo>
                  <a:lnTo>
                    <a:pt x="23456" y="7713"/>
                  </a:lnTo>
                  <a:lnTo>
                    <a:pt x="23860" y="7586"/>
                  </a:lnTo>
                  <a:lnTo>
                    <a:pt x="24306" y="7458"/>
                  </a:lnTo>
                  <a:lnTo>
                    <a:pt x="23775" y="7033"/>
                  </a:lnTo>
                  <a:lnTo>
                    <a:pt x="23223" y="6608"/>
                  </a:lnTo>
                  <a:lnTo>
                    <a:pt x="22649" y="6205"/>
                  </a:lnTo>
                  <a:lnTo>
                    <a:pt x="22075" y="5822"/>
                  </a:lnTo>
                  <a:lnTo>
                    <a:pt x="21502" y="5461"/>
                  </a:lnTo>
                  <a:lnTo>
                    <a:pt x="20907" y="5121"/>
                  </a:lnTo>
                  <a:lnTo>
                    <a:pt x="20291" y="4781"/>
                  </a:lnTo>
                  <a:lnTo>
                    <a:pt x="19674" y="4484"/>
                  </a:lnTo>
                  <a:lnTo>
                    <a:pt x="19058" y="4186"/>
                  </a:lnTo>
                  <a:lnTo>
                    <a:pt x="18421" y="3889"/>
                  </a:lnTo>
                  <a:lnTo>
                    <a:pt x="17784" y="3613"/>
                  </a:lnTo>
                  <a:lnTo>
                    <a:pt x="17146" y="3358"/>
                  </a:lnTo>
                  <a:lnTo>
                    <a:pt x="15850" y="2890"/>
                  </a:lnTo>
                  <a:lnTo>
                    <a:pt x="14533" y="2444"/>
                  </a:lnTo>
                  <a:lnTo>
                    <a:pt x="14852" y="2253"/>
                  </a:lnTo>
                  <a:lnTo>
                    <a:pt x="15277" y="1955"/>
                  </a:lnTo>
                  <a:lnTo>
                    <a:pt x="15701" y="1658"/>
                  </a:lnTo>
                  <a:lnTo>
                    <a:pt x="16020" y="1446"/>
                  </a:lnTo>
                  <a:lnTo>
                    <a:pt x="15850" y="1276"/>
                  </a:lnTo>
                  <a:lnTo>
                    <a:pt x="15680" y="1106"/>
                  </a:lnTo>
                  <a:lnTo>
                    <a:pt x="15489" y="957"/>
                  </a:lnTo>
                  <a:lnTo>
                    <a:pt x="15277" y="808"/>
                  </a:lnTo>
                  <a:lnTo>
                    <a:pt x="15064" y="702"/>
                  </a:lnTo>
                  <a:lnTo>
                    <a:pt x="14830" y="574"/>
                  </a:lnTo>
                  <a:lnTo>
                    <a:pt x="14597" y="489"/>
                  </a:lnTo>
                  <a:lnTo>
                    <a:pt x="14363" y="383"/>
                  </a:lnTo>
                  <a:lnTo>
                    <a:pt x="13853" y="235"/>
                  </a:lnTo>
                  <a:lnTo>
                    <a:pt x="13343" y="128"/>
                  </a:lnTo>
                  <a:lnTo>
                    <a:pt x="12791" y="65"/>
                  </a:lnTo>
                  <a:lnTo>
                    <a:pt x="12217" y="22"/>
                  </a:lnTo>
                  <a:lnTo>
                    <a:pt x="1164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34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4654910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0" y="0"/>
                  </a:moveTo>
                  <a:lnTo>
                    <a:pt x="107" y="43"/>
                  </a:lnTo>
                  <a:lnTo>
                    <a:pt x="362" y="191"/>
                  </a:lnTo>
                  <a:lnTo>
                    <a:pt x="553" y="298"/>
                  </a:lnTo>
                  <a:lnTo>
                    <a:pt x="765" y="446"/>
                  </a:lnTo>
                  <a:lnTo>
                    <a:pt x="999" y="637"/>
                  </a:lnTo>
                  <a:lnTo>
                    <a:pt x="1275" y="871"/>
                  </a:lnTo>
                  <a:lnTo>
                    <a:pt x="1551" y="1147"/>
                  </a:lnTo>
                  <a:lnTo>
                    <a:pt x="1849" y="1466"/>
                  </a:lnTo>
                  <a:lnTo>
                    <a:pt x="2146" y="1848"/>
                  </a:lnTo>
                  <a:lnTo>
                    <a:pt x="2465" y="2273"/>
                  </a:lnTo>
                  <a:lnTo>
                    <a:pt x="2762" y="2783"/>
                  </a:lnTo>
                  <a:lnTo>
                    <a:pt x="3081" y="3336"/>
                  </a:lnTo>
                  <a:lnTo>
                    <a:pt x="3378" y="3952"/>
                  </a:lnTo>
                  <a:lnTo>
                    <a:pt x="3676" y="4653"/>
                  </a:lnTo>
                  <a:lnTo>
                    <a:pt x="3825" y="5035"/>
                  </a:lnTo>
                  <a:lnTo>
                    <a:pt x="4058" y="5439"/>
                  </a:lnTo>
                  <a:lnTo>
                    <a:pt x="4335" y="5843"/>
                  </a:lnTo>
                  <a:lnTo>
                    <a:pt x="4632" y="6289"/>
                  </a:lnTo>
                  <a:lnTo>
                    <a:pt x="5014" y="6756"/>
                  </a:lnTo>
                  <a:lnTo>
                    <a:pt x="5418" y="7224"/>
                  </a:lnTo>
                  <a:lnTo>
                    <a:pt x="5886" y="7712"/>
                  </a:lnTo>
                  <a:lnTo>
                    <a:pt x="6374" y="8201"/>
                  </a:lnTo>
                  <a:lnTo>
                    <a:pt x="6927" y="8690"/>
                  </a:lnTo>
                  <a:lnTo>
                    <a:pt x="7500" y="9200"/>
                  </a:lnTo>
                  <a:lnTo>
                    <a:pt x="8138" y="9710"/>
                  </a:lnTo>
                  <a:lnTo>
                    <a:pt x="8796" y="10198"/>
                  </a:lnTo>
                  <a:lnTo>
                    <a:pt x="9497" y="10708"/>
                  </a:lnTo>
                  <a:lnTo>
                    <a:pt x="10220" y="11218"/>
                  </a:lnTo>
                  <a:lnTo>
                    <a:pt x="10985" y="11707"/>
                  </a:lnTo>
                  <a:lnTo>
                    <a:pt x="11792" y="12195"/>
                  </a:lnTo>
                  <a:lnTo>
                    <a:pt x="12642" y="12663"/>
                  </a:lnTo>
                  <a:lnTo>
                    <a:pt x="13492" y="13130"/>
                  </a:lnTo>
                  <a:lnTo>
                    <a:pt x="14384" y="13576"/>
                  </a:lnTo>
                  <a:lnTo>
                    <a:pt x="15319" y="14001"/>
                  </a:lnTo>
                  <a:lnTo>
                    <a:pt x="16275" y="14405"/>
                  </a:lnTo>
                  <a:lnTo>
                    <a:pt x="17231" y="14787"/>
                  </a:lnTo>
                  <a:lnTo>
                    <a:pt x="18251" y="15149"/>
                  </a:lnTo>
                  <a:lnTo>
                    <a:pt x="19271" y="15467"/>
                  </a:lnTo>
                  <a:lnTo>
                    <a:pt x="20312" y="15765"/>
                  </a:lnTo>
                  <a:lnTo>
                    <a:pt x="21374" y="16041"/>
                  </a:lnTo>
                  <a:lnTo>
                    <a:pt x="22457" y="16275"/>
                  </a:lnTo>
                  <a:lnTo>
                    <a:pt x="23562" y="16466"/>
                  </a:lnTo>
                  <a:lnTo>
                    <a:pt x="24667" y="16636"/>
                  </a:lnTo>
                  <a:lnTo>
                    <a:pt x="25814" y="16763"/>
                  </a:lnTo>
                  <a:lnTo>
                    <a:pt x="26940" y="16827"/>
                  </a:lnTo>
                  <a:lnTo>
                    <a:pt x="28109" y="16869"/>
                  </a:lnTo>
                  <a:lnTo>
                    <a:pt x="27344" y="16721"/>
                  </a:lnTo>
                  <a:lnTo>
                    <a:pt x="26430" y="16530"/>
                  </a:lnTo>
                  <a:lnTo>
                    <a:pt x="25241" y="16275"/>
                  </a:lnTo>
                  <a:lnTo>
                    <a:pt x="23817" y="15913"/>
                  </a:lnTo>
                  <a:lnTo>
                    <a:pt x="22181" y="15446"/>
                  </a:lnTo>
                  <a:lnTo>
                    <a:pt x="21310" y="15191"/>
                  </a:lnTo>
                  <a:lnTo>
                    <a:pt x="20418" y="14894"/>
                  </a:lnTo>
                  <a:lnTo>
                    <a:pt x="19483" y="14575"/>
                  </a:lnTo>
                  <a:lnTo>
                    <a:pt x="18527" y="14235"/>
                  </a:lnTo>
                  <a:lnTo>
                    <a:pt x="17550" y="13874"/>
                  </a:lnTo>
                  <a:lnTo>
                    <a:pt x="16572" y="13470"/>
                  </a:lnTo>
                  <a:lnTo>
                    <a:pt x="15574" y="13024"/>
                  </a:lnTo>
                  <a:lnTo>
                    <a:pt x="14596" y="12578"/>
                  </a:lnTo>
                  <a:lnTo>
                    <a:pt x="13619" y="12089"/>
                  </a:lnTo>
                  <a:lnTo>
                    <a:pt x="12642" y="11558"/>
                  </a:lnTo>
                  <a:lnTo>
                    <a:pt x="11686" y="11006"/>
                  </a:lnTo>
                  <a:lnTo>
                    <a:pt x="10751" y="10411"/>
                  </a:lnTo>
                  <a:lnTo>
                    <a:pt x="9837" y="9795"/>
                  </a:lnTo>
                  <a:lnTo>
                    <a:pt x="8966" y="9136"/>
                  </a:lnTo>
                  <a:lnTo>
                    <a:pt x="8541" y="8796"/>
                  </a:lnTo>
                  <a:lnTo>
                    <a:pt x="8138" y="8435"/>
                  </a:lnTo>
                  <a:lnTo>
                    <a:pt x="7734" y="8074"/>
                  </a:lnTo>
                  <a:lnTo>
                    <a:pt x="7351" y="7712"/>
                  </a:lnTo>
                  <a:lnTo>
                    <a:pt x="6969" y="7330"/>
                  </a:lnTo>
                  <a:lnTo>
                    <a:pt x="6608" y="6948"/>
                  </a:lnTo>
                  <a:lnTo>
                    <a:pt x="6268" y="6544"/>
                  </a:lnTo>
                  <a:lnTo>
                    <a:pt x="5928" y="6140"/>
                  </a:lnTo>
                  <a:lnTo>
                    <a:pt x="5609" y="5715"/>
                  </a:lnTo>
                  <a:lnTo>
                    <a:pt x="5291" y="5290"/>
                  </a:lnTo>
                  <a:lnTo>
                    <a:pt x="5014" y="4865"/>
                  </a:lnTo>
                  <a:lnTo>
                    <a:pt x="4738" y="4419"/>
                  </a:lnTo>
                  <a:lnTo>
                    <a:pt x="4313" y="3718"/>
                  </a:lnTo>
                  <a:lnTo>
                    <a:pt x="3888" y="3102"/>
                  </a:lnTo>
                  <a:lnTo>
                    <a:pt x="3463" y="2571"/>
                  </a:lnTo>
                  <a:lnTo>
                    <a:pt x="3039" y="2082"/>
                  </a:lnTo>
                  <a:lnTo>
                    <a:pt x="2635" y="1657"/>
                  </a:lnTo>
                  <a:lnTo>
                    <a:pt x="2231" y="1317"/>
                  </a:lnTo>
                  <a:lnTo>
                    <a:pt x="1870" y="999"/>
                  </a:lnTo>
                  <a:lnTo>
                    <a:pt x="1530" y="744"/>
                  </a:lnTo>
                  <a:lnTo>
                    <a:pt x="1190" y="552"/>
                  </a:lnTo>
                  <a:lnTo>
                    <a:pt x="914" y="382"/>
                  </a:lnTo>
                  <a:lnTo>
                    <a:pt x="638" y="255"/>
                  </a:lnTo>
                  <a:lnTo>
                    <a:pt x="425" y="149"/>
                  </a:lnTo>
                  <a:lnTo>
                    <a:pt x="128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4727793" y="342684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5333" y="0"/>
                  </a:moveTo>
                  <a:lnTo>
                    <a:pt x="4653" y="21"/>
                  </a:lnTo>
                  <a:lnTo>
                    <a:pt x="3909" y="64"/>
                  </a:lnTo>
                  <a:lnTo>
                    <a:pt x="3060" y="149"/>
                  </a:lnTo>
                  <a:lnTo>
                    <a:pt x="2146" y="298"/>
                  </a:lnTo>
                  <a:lnTo>
                    <a:pt x="1126" y="489"/>
                  </a:lnTo>
                  <a:lnTo>
                    <a:pt x="0" y="765"/>
                  </a:lnTo>
                  <a:lnTo>
                    <a:pt x="298" y="1849"/>
                  </a:lnTo>
                  <a:lnTo>
                    <a:pt x="510" y="1764"/>
                  </a:lnTo>
                  <a:lnTo>
                    <a:pt x="1084" y="1572"/>
                  </a:lnTo>
                  <a:lnTo>
                    <a:pt x="1976" y="1275"/>
                  </a:lnTo>
                  <a:lnTo>
                    <a:pt x="2507" y="1126"/>
                  </a:lnTo>
                  <a:lnTo>
                    <a:pt x="3102" y="978"/>
                  </a:lnTo>
                  <a:lnTo>
                    <a:pt x="3718" y="829"/>
                  </a:lnTo>
                  <a:lnTo>
                    <a:pt x="4356" y="701"/>
                  </a:lnTo>
                  <a:lnTo>
                    <a:pt x="5014" y="595"/>
                  </a:lnTo>
                  <a:lnTo>
                    <a:pt x="5694" y="510"/>
                  </a:lnTo>
                  <a:lnTo>
                    <a:pt x="6353" y="468"/>
                  </a:lnTo>
                  <a:lnTo>
                    <a:pt x="7011" y="468"/>
                  </a:lnTo>
                  <a:lnTo>
                    <a:pt x="7330" y="489"/>
                  </a:lnTo>
                  <a:lnTo>
                    <a:pt x="7649" y="510"/>
                  </a:lnTo>
                  <a:lnTo>
                    <a:pt x="7946" y="553"/>
                  </a:lnTo>
                  <a:lnTo>
                    <a:pt x="8244" y="616"/>
                  </a:lnTo>
                  <a:lnTo>
                    <a:pt x="8137" y="553"/>
                  </a:lnTo>
                  <a:lnTo>
                    <a:pt x="8010" y="489"/>
                  </a:lnTo>
                  <a:lnTo>
                    <a:pt x="7840" y="404"/>
                  </a:lnTo>
                  <a:lnTo>
                    <a:pt x="7585" y="319"/>
                  </a:lnTo>
                  <a:lnTo>
                    <a:pt x="7266" y="234"/>
                  </a:lnTo>
                  <a:lnTo>
                    <a:pt x="6905" y="149"/>
                  </a:lnTo>
                  <a:lnTo>
                    <a:pt x="6459" y="85"/>
                  </a:lnTo>
                  <a:lnTo>
                    <a:pt x="5928" y="4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4736211" y="380717"/>
              <a:ext cx="49946" cy="104537"/>
            </a:xfrm>
            <a:custGeom>
              <a:avLst/>
              <a:gdLst/>
              <a:ahLst/>
              <a:cxnLst/>
              <a:rect l="l" t="t" r="r" b="b"/>
              <a:pathLst>
                <a:path w="3655" h="7650" extrusionOk="0">
                  <a:moveTo>
                    <a:pt x="1084" y="0"/>
                  </a:moveTo>
                  <a:lnTo>
                    <a:pt x="0" y="255"/>
                  </a:lnTo>
                  <a:lnTo>
                    <a:pt x="276" y="1360"/>
                  </a:lnTo>
                  <a:lnTo>
                    <a:pt x="553" y="2359"/>
                  </a:lnTo>
                  <a:lnTo>
                    <a:pt x="850" y="3251"/>
                  </a:lnTo>
                  <a:lnTo>
                    <a:pt x="1169" y="4037"/>
                  </a:lnTo>
                  <a:lnTo>
                    <a:pt x="1466" y="4738"/>
                  </a:lnTo>
                  <a:lnTo>
                    <a:pt x="1764" y="5333"/>
                  </a:lnTo>
                  <a:lnTo>
                    <a:pt x="2061" y="5843"/>
                  </a:lnTo>
                  <a:lnTo>
                    <a:pt x="2359" y="6289"/>
                  </a:lnTo>
                  <a:lnTo>
                    <a:pt x="2614" y="6650"/>
                  </a:lnTo>
                  <a:lnTo>
                    <a:pt x="2868" y="6948"/>
                  </a:lnTo>
                  <a:lnTo>
                    <a:pt x="3081" y="7182"/>
                  </a:lnTo>
                  <a:lnTo>
                    <a:pt x="3272" y="7373"/>
                  </a:lnTo>
                  <a:lnTo>
                    <a:pt x="3421" y="7500"/>
                  </a:lnTo>
                  <a:lnTo>
                    <a:pt x="3548" y="7585"/>
                  </a:lnTo>
                  <a:lnTo>
                    <a:pt x="3655" y="7649"/>
                  </a:lnTo>
                  <a:lnTo>
                    <a:pt x="3463" y="7394"/>
                  </a:lnTo>
                  <a:lnTo>
                    <a:pt x="3272" y="7139"/>
                  </a:lnTo>
                  <a:lnTo>
                    <a:pt x="3102" y="6884"/>
                  </a:lnTo>
                  <a:lnTo>
                    <a:pt x="2953" y="6608"/>
                  </a:lnTo>
                  <a:lnTo>
                    <a:pt x="2656" y="6013"/>
                  </a:lnTo>
                  <a:lnTo>
                    <a:pt x="2380" y="5418"/>
                  </a:lnTo>
                  <a:lnTo>
                    <a:pt x="2146" y="4781"/>
                  </a:lnTo>
                  <a:lnTo>
                    <a:pt x="1934" y="4143"/>
                  </a:lnTo>
                  <a:lnTo>
                    <a:pt x="1764" y="3506"/>
                  </a:lnTo>
                  <a:lnTo>
                    <a:pt x="1594" y="2890"/>
                  </a:lnTo>
                  <a:lnTo>
                    <a:pt x="1466" y="2316"/>
                  </a:lnTo>
                  <a:lnTo>
                    <a:pt x="1360" y="1764"/>
                  </a:lnTo>
                  <a:lnTo>
                    <a:pt x="1211" y="850"/>
                  </a:lnTo>
                  <a:lnTo>
                    <a:pt x="1126" y="234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4812278" y="436175"/>
              <a:ext cx="76087" cy="90599"/>
            </a:xfrm>
            <a:custGeom>
              <a:avLst/>
              <a:gdLst/>
              <a:ahLst/>
              <a:cxnLst/>
              <a:rect l="l" t="t" r="r" b="b"/>
              <a:pathLst>
                <a:path w="5568" h="6630" extrusionOk="0">
                  <a:moveTo>
                    <a:pt x="999" y="0"/>
                  </a:moveTo>
                  <a:lnTo>
                    <a:pt x="1" y="532"/>
                  </a:lnTo>
                  <a:lnTo>
                    <a:pt x="574" y="1530"/>
                  </a:lnTo>
                  <a:lnTo>
                    <a:pt x="1127" y="2401"/>
                  </a:lnTo>
                  <a:lnTo>
                    <a:pt x="1679" y="3187"/>
                  </a:lnTo>
                  <a:lnTo>
                    <a:pt x="2189" y="3846"/>
                  </a:lnTo>
                  <a:lnTo>
                    <a:pt x="2678" y="4441"/>
                  </a:lnTo>
                  <a:lnTo>
                    <a:pt x="3124" y="4930"/>
                  </a:lnTo>
                  <a:lnTo>
                    <a:pt x="3549" y="5333"/>
                  </a:lnTo>
                  <a:lnTo>
                    <a:pt x="3952" y="5694"/>
                  </a:lnTo>
                  <a:lnTo>
                    <a:pt x="4314" y="5971"/>
                  </a:lnTo>
                  <a:lnTo>
                    <a:pt x="4632" y="6183"/>
                  </a:lnTo>
                  <a:lnTo>
                    <a:pt x="4909" y="6353"/>
                  </a:lnTo>
                  <a:lnTo>
                    <a:pt x="5142" y="6459"/>
                  </a:lnTo>
                  <a:lnTo>
                    <a:pt x="5312" y="6544"/>
                  </a:lnTo>
                  <a:lnTo>
                    <a:pt x="5461" y="6587"/>
                  </a:lnTo>
                  <a:lnTo>
                    <a:pt x="5567" y="6629"/>
                  </a:lnTo>
                  <a:lnTo>
                    <a:pt x="5312" y="6459"/>
                  </a:lnTo>
                  <a:lnTo>
                    <a:pt x="5079" y="6247"/>
                  </a:lnTo>
                  <a:lnTo>
                    <a:pt x="4845" y="6056"/>
                  </a:lnTo>
                  <a:lnTo>
                    <a:pt x="4611" y="5822"/>
                  </a:lnTo>
                  <a:lnTo>
                    <a:pt x="4165" y="5354"/>
                  </a:lnTo>
                  <a:lnTo>
                    <a:pt x="3740" y="4823"/>
                  </a:lnTo>
                  <a:lnTo>
                    <a:pt x="3336" y="4292"/>
                  </a:lnTo>
                  <a:lnTo>
                    <a:pt x="2954" y="3740"/>
                  </a:lnTo>
                  <a:lnTo>
                    <a:pt x="2614" y="3187"/>
                  </a:lnTo>
                  <a:lnTo>
                    <a:pt x="2295" y="2635"/>
                  </a:lnTo>
                  <a:lnTo>
                    <a:pt x="1998" y="2104"/>
                  </a:lnTo>
                  <a:lnTo>
                    <a:pt x="1743" y="1615"/>
                  </a:lnTo>
                  <a:lnTo>
                    <a:pt x="1339" y="787"/>
                  </a:lnTo>
                  <a:lnTo>
                    <a:pt x="1084" y="213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4788472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4653" y="1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7"/>
                  </a:lnTo>
                  <a:lnTo>
                    <a:pt x="1105" y="468"/>
                  </a:lnTo>
                  <a:lnTo>
                    <a:pt x="1" y="745"/>
                  </a:lnTo>
                  <a:lnTo>
                    <a:pt x="277" y="1828"/>
                  </a:lnTo>
                  <a:lnTo>
                    <a:pt x="489" y="1743"/>
                  </a:lnTo>
                  <a:lnTo>
                    <a:pt x="1084" y="1552"/>
                  </a:lnTo>
                  <a:lnTo>
                    <a:pt x="1976" y="1254"/>
                  </a:lnTo>
                  <a:lnTo>
                    <a:pt x="2508" y="1106"/>
                  </a:lnTo>
                  <a:lnTo>
                    <a:pt x="3081" y="957"/>
                  </a:lnTo>
                  <a:lnTo>
                    <a:pt x="3697" y="808"/>
                  </a:lnTo>
                  <a:lnTo>
                    <a:pt x="4356" y="681"/>
                  </a:lnTo>
                  <a:lnTo>
                    <a:pt x="5015" y="575"/>
                  </a:lnTo>
                  <a:lnTo>
                    <a:pt x="5673" y="490"/>
                  </a:lnTo>
                  <a:lnTo>
                    <a:pt x="6353" y="447"/>
                  </a:lnTo>
                  <a:lnTo>
                    <a:pt x="7012" y="447"/>
                  </a:lnTo>
                  <a:lnTo>
                    <a:pt x="7330" y="468"/>
                  </a:lnTo>
                  <a:lnTo>
                    <a:pt x="7628" y="490"/>
                  </a:lnTo>
                  <a:lnTo>
                    <a:pt x="7947" y="532"/>
                  </a:lnTo>
                  <a:lnTo>
                    <a:pt x="8244" y="596"/>
                  </a:lnTo>
                  <a:lnTo>
                    <a:pt x="8138" y="532"/>
                  </a:lnTo>
                  <a:lnTo>
                    <a:pt x="8010" y="468"/>
                  </a:lnTo>
                  <a:lnTo>
                    <a:pt x="7819" y="383"/>
                  </a:lnTo>
                  <a:lnTo>
                    <a:pt x="7585" y="298"/>
                  </a:lnTo>
                  <a:lnTo>
                    <a:pt x="7267" y="213"/>
                  </a:lnTo>
                  <a:lnTo>
                    <a:pt x="6884" y="128"/>
                  </a:lnTo>
                  <a:lnTo>
                    <a:pt x="6438" y="65"/>
                  </a:lnTo>
                  <a:lnTo>
                    <a:pt x="5928" y="22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4879640" y="453599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4654" y="0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6"/>
                  </a:lnTo>
                  <a:lnTo>
                    <a:pt x="1106" y="489"/>
                  </a:lnTo>
                  <a:lnTo>
                    <a:pt x="1" y="744"/>
                  </a:lnTo>
                  <a:lnTo>
                    <a:pt x="277" y="1849"/>
                  </a:lnTo>
                  <a:lnTo>
                    <a:pt x="489" y="1764"/>
                  </a:lnTo>
                  <a:lnTo>
                    <a:pt x="1084" y="1551"/>
                  </a:lnTo>
                  <a:lnTo>
                    <a:pt x="1977" y="1254"/>
                  </a:lnTo>
                  <a:lnTo>
                    <a:pt x="2508" y="1105"/>
                  </a:lnTo>
                  <a:lnTo>
                    <a:pt x="3081" y="956"/>
                  </a:lnTo>
                  <a:lnTo>
                    <a:pt x="3698" y="808"/>
                  </a:lnTo>
                  <a:lnTo>
                    <a:pt x="4356" y="680"/>
                  </a:lnTo>
                  <a:lnTo>
                    <a:pt x="5015" y="574"/>
                  </a:lnTo>
                  <a:lnTo>
                    <a:pt x="5673" y="510"/>
                  </a:lnTo>
                  <a:lnTo>
                    <a:pt x="6353" y="468"/>
                  </a:lnTo>
                  <a:lnTo>
                    <a:pt x="7012" y="446"/>
                  </a:lnTo>
                  <a:lnTo>
                    <a:pt x="7331" y="468"/>
                  </a:lnTo>
                  <a:lnTo>
                    <a:pt x="7628" y="510"/>
                  </a:lnTo>
                  <a:lnTo>
                    <a:pt x="7947" y="553"/>
                  </a:lnTo>
                  <a:lnTo>
                    <a:pt x="8244" y="595"/>
                  </a:lnTo>
                  <a:lnTo>
                    <a:pt x="8138" y="531"/>
                  </a:lnTo>
                  <a:lnTo>
                    <a:pt x="8011" y="468"/>
                  </a:lnTo>
                  <a:lnTo>
                    <a:pt x="7819" y="404"/>
                  </a:lnTo>
                  <a:lnTo>
                    <a:pt x="7586" y="319"/>
                  </a:lnTo>
                  <a:lnTo>
                    <a:pt x="7267" y="234"/>
                  </a:lnTo>
                  <a:lnTo>
                    <a:pt x="6884" y="149"/>
                  </a:lnTo>
                  <a:lnTo>
                    <a:pt x="6438" y="64"/>
                  </a:lnTo>
                  <a:lnTo>
                    <a:pt x="5928" y="21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4502763" y="192575"/>
              <a:ext cx="138208" cy="210209"/>
            </a:xfrm>
            <a:custGeom>
              <a:avLst/>
              <a:gdLst/>
              <a:ahLst/>
              <a:cxnLst/>
              <a:rect l="l" t="t" r="r" b="b"/>
              <a:pathLst>
                <a:path w="10114" h="15383" extrusionOk="0">
                  <a:moveTo>
                    <a:pt x="4802" y="0"/>
                  </a:moveTo>
                  <a:lnTo>
                    <a:pt x="4547" y="21"/>
                  </a:lnTo>
                  <a:lnTo>
                    <a:pt x="4292" y="85"/>
                  </a:lnTo>
                  <a:lnTo>
                    <a:pt x="4037" y="149"/>
                  </a:lnTo>
                  <a:lnTo>
                    <a:pt x="3804" y="234"/>
                  </a:lnTo>
                  <a:lnTo>
                    <a:pt x="3549" y="340"/>
                  </a:lnTo>
                  <a:lnTo>
                    <a:pt x="3315" y="467"/>
                  </a:lnTo>
                  <a:lnTo>
                    <a:pt x="3081" y="595"/>
                  </a:lnTo>
                  <a:lnTo>
                    <a:pt x="2869" y="744"/>
                  </a:lnTo>
                  <a:lnTo>
                    <a:pt x="2656" y="914"/>
                  </a:lnTo>
                  <a:lnTo>
                    <a:pt x="2444" y="1105"/>
                  </a:lnTo>
                  <a:lnTo>
                    <a:pt x="2231" y="1296"/>
                  </a:lnTo>
                  <a:lnTo>
                    <a:pt x="2040" y="1530"/>
                  </a:lnTo>
                  <a:lnTo>
                    <a:pt x="1849" y="1742"/>
                  </a:lnTo>
                  <a:lnTo>
                    <a:pt x="1658" y="1997"/>
                  </a:lnTo>
                  <a:lnTo>
                    <a:pt x="1488" y="2252"/>
                  </a:lnTo>
                  <a:lnTo>
                    <a:pt x="1318" y="2507"/>
                  </a:lnTo>
                  <a:lnTo>
                    <a:pt x="1169" y="2783"/>
                  </a:lnTo>
                  <a:lnTo>
                    <a:pt x="999" y="3081"/>
                  </a:lnTo>
                  <a:lnTo>
                    <a:pt x="872" y="3378"/>
                  </a:lnTo>
                  <a:lnTo>
                    <a:pt x="744" y="3697"/>
                  </a:lnTo>
                  <a:lnTo>
                    <a:pt x="617" y="4016"/>
                  </a:lnTo>
                  <a:lnTo>
                    <a:pt x="404" y="4695"/>
                  </a:lnTo>
                  <a:lnTo>
                    <a:pt x="234" y="5397"/>
                  </a:lnTo>
                  <a:lnTo>
                    <a:pt x="170" y="5758"/>
                  </a:lnTo>
                  <a:lnTo>
                    <a:pt x="107" y="6140"/>
                  </a:lnTo>
                  <a:lnTo>
                    <a:pt x="64" y="6523"/>
                  </a:lnTo>
                  <a:lnTo>
                    <a:pt x="22" y="6905"/>
                  </a:lnTo>
                  <a:lnTo>
                    <a:pt x="22" y="7287"/>
                  </a:lnTo>
                  <a:lnTo>
                    <a:pt x="0" y="7691"/>
                  </a:lnTo>
                  <a:lnTo>
                    <a:pt x="22" y="8095"/>
                  </a:lnTo>
                  <a:lnTo>
                    <a:pt x="22" y="8477"/>
                  </a:lnTo>
                  <a:lnTo>
                    <a:pt x="64" y="8860"/>
                  </a:lnTo>
                  <a:lnTo>
                    <a:pt x="107" y="9242"/>
                  </a:lnTo>
                  <a:lnTo>
                    <a:pt x="170" y="9624"/>
                  </a:lnTo>
                  <a:lnTo>
                    <a:pt x="234" y="9986"/>
                  </a:lnTo>
                  <a:lnTo>
                    <a:pt x="404" y="10687"/>
                  </a:lnTo>
                  <a:lnTo>
                    <a:pt x="617" y="11367"/>
                  </a:lnTo>
                  <a:lnTo>
                    <a:pt x="744" y="11685"/>
                  </a:lnTo>
                  <a:lnTo>
                    <a:pt x="872" y="12004"/>
                  </a:lnTo>
                  <a:lnTo>
                    <a:pt x="999" y="12301"/>
                  </a:lnTo>
                  <a:lnTo>
                    <a:pt x="1169" y="12578"/>
                  </a:lnTo>
                  <a:lnTo>
                    <a:pt x="1318" y="12875"/>
                  </a:lnTo>
                  <a:lnTo>
                    <a:pt x="1488" y="13130"/>
                  </a:lnTo>
                  <a:lnTo>
                    <a:pt x="1658" y="13385"/>
                  </a:lnTo>
                  <a:lnTo>
                    <a:pt x="1849" y="13640"/>
                  </a:lnTo>
                  <a:lnTo>
                    <a:pt x="2040" y="13852"/>
                  </a:lnTo>
                  <a:lnTo>
                    <a:pt x="2231" y="14065"/>
                  </a:lnTo>
                  <a:lnTo>
                    <a:pt x="2444" y="14277"/>
                  </a:lnTo>
                  <a:lnTo>
                    <a:pt x="2656" y="14469"/>
                  </a:lnTo>
                  <a:lnTo>
                    <a:pt x="2869" y="14639"/>
                  </a:lnTo>
                  <a:lnTo>
                    <a:pt x="3081" y="14787"/>
                  </a:lnTo>
                  <a:lnTo>
                    <a:pt x="3315" y="14915"/>
                  </a:lnTo>
                  <a:lnTo>
                    <a:pt x="3549" y="15042"/>
                  </a:lnTo>
                  <a:lnTo>
                    <a:pt x="3804" y="15148"/>
                  </a:lnTo>
                  <a:lnTo>
                    <a:pt x="4037" y="15233"/>
                  </a:lnTo>
                  <a:lnTo>
                    <a:pt x="4292" y="15297"/>
                  </a:lnTo>
                  <a:lnTo>
                    <a:pt x="4547" y="15340"/>
                  </a:lnTo>
                  <a:lnTo>
                    <a:pt x="4802" y="15382"/>
                  </a:lnTo>
                  <a:lnTo>
                    <a:pt x="5312" y="15382"/>
                  </a:lnTo>
                  <a:lnTo>
                    <a:pt x="5567" y="15340"/>
                  </a:lnTo>
                  <a:lnTo>
                    <a:pt x="5822" y="15297"/>
                  </a:lnTo>
                  <a:lnTo>
                    <a:pt x="6077" y="15233"/>
                  </a:lnTo>
                  <a:lnTo>
                    <a:pt x="6311" y="15148"/>
                  </a:lnTo>
                  <a:lnTo>
                    <a:pt x="6565" y="15042"/>
                  </a:lnTo>
                  <a:lnTo>
                    <a:pt x="6799" y="14915"/>
                  </a:lnTo>
                  <a:lnTo>
                    <a:pt x="7033" y="14787"/>
                  </a:lnTo>
                  <a:lnTo>
                    <a:pt x="7245" y="14639"/>
                  </a:lnTo>
                  <a:lnTo>
                    <a:pt x="7458" y="14469"/>
                  </a:lnTo>
                  <a:lnTo>
                    <a:pt x="7670" y="14277"/>
                  </a:lnTo>
                  <a:lnTo>
                    <a:pt x="7883" y="14065"/>
                  </a:lnTo>
                  <a:lnTo>
                    <a:pt x="8074" y="13852"/>
                  </a:lnTo>
                  <a:lnTo>
                    <a:pt x="8265" y="13640"/>
                  </a:lnTo>
                  <a:lnTo>
                    <a:pt x="8456" y="13385"/>
                  </a:lnTo>
                  <a:lnTo>
                    <a:pt x="8626" y="13130"/>
                  </a:lnTo>
                  <a:lnTo>
                    <a:pt x="8796" y="12875"/>
                  </a:lnTo>
                  <a:lnTo>
                    <a:pt x="8966" y="12578"/>
                  </a:lnTo>
                  <a:lnTo>
                    <a:pt x="9115" y="12301"/>
                  </a:lnTo>
                  <a:lnTo>
                    <a:pt x="9242" y="12004"/>
                  </a:lnTo>
                  <a:lnTo>
                    <a:pt x="9370" y="11685"/>
                  </a:lnTo>
                  <a:lnTo>
                    <a:pt x="9497" y="11367"/>
                  </a:lnTo>
                  <a:lnTo>
                    <a:pt x="9710" y="10687"/>
                  </a:lnTo>
                  <a:lnTo>
                    <a:pt x="9880" y="9986"/>
                  </a:lnTo>
                  <a:lnTo>
                    <a:pt x="9944" y="9624"/>
                  </a:lnTo>
                  <a:lnTo>
                    <a:pt x="10007" y="9242"/>
                  </a:lnTo>
                  <a:lnTo>
                    <a:pt x="10050" y="8860"/>
                  </a:lnTo>
                  <a:lnTo>
                    <a:pt x="10092" y="8477"/>
                  </a:lnTo>
                  <a:lnTo>
                    <a:pt x="10114" y="8095"/>
                  </a:lnTo>
                  <a:lnTo>
                    <a:pt x="10114" y="7691"/>
                  </a:lnTo>
                  <a:lnTo>
                    <a:pt x="10114" y="7287"/>
                  </a:lnTo>
                  <a:lnTo>
                    <a:pt x="10092" y="6905"/>
                  </a:lnTo>
                  <a:lnTo>
                    <a:pt x="10050" y="6523"/>
                  </a:lnTo>
                  <a:lnTo>
                    <a:pt x="10007" y="6140"/>
                  </a:lnTo>
                  <a:lnTo>
                    <a:pt x="9944" y="5758"/>
                  </a:lnTo>
                  <a:lnTo>
                    <a:pt x="9880" y="5397"/>
                  </a:lnTo>
                  <a:lnTo>
                    <a:pt x="9710" y="4695"/>
                  </a:lnTo>
                  <a:lnTo>
                    <a:pt x="9497" y="4016"/>
                  </a:lnTo>
                  <a:lnTo>
                    <a:pt x="9370" y="3697"/>
                  </a:lnTo>
                  <a:lnTo>
                    <a:pt x="9242" y="3378"/>
                  </a:lnTo>
                  <a:lnTo>
                    <a:pt x="9115" y="3081"/>
                  </a:lnTo>
                  <a:lnTo>
                    <a:pt x="8966" y="2783"/>
                  </a:lnTo>
                  <a:lnTo>
                    <a:pt x="8796" y="2507"/>
                  </a:lnTo>
                  <a:lnTo>
                    <a:pt x="8626" y="2252"/>
                  </a:lnTo>
                  <a:lnTo>
                    <a:pt x="8456" y="1997"/>
                  </a:lnTo>
                  <a:lnTo>
                    <a:pt x="8265" y="1742"/>
                  </a:lnTo>
                  <a:lnTo>
                    <a:pt x="8074" y="1530"/>
                  </a:lnTo>
                  <a:lnTo>
                    <a:pt x="7883" y="1296"/>
                  </a:lnTo>
                  <a:lnTo>
                    <a:pt x="7670" y="1105"/>
                  </a:lnTo>
                  <a:lnTo>
                    <a:pt x="7458" y="914"/>
                  </a:lnTo>
                  <a:lnTo>
                    <a:pt x="7245" y="744"/>
                  </a:lnTo>
                  <a:lnTo>
                    <a:pt x="7033" y="595"/>
                  </a:lnTo>
                  <a:lnTo>
                    <a:pt x="6799" y="467"/>
                  </a:lnTo>
                  <a:lnTo>
                    <a:pt x="6565" y="340"/>
                  </a:lnTo>
                  <a:lnTo>
                    <a:pt x="6311" y="234"/>
                  </a:lnTo>
                  <a:lnTo>
                    <a:pt x="6077" y="149"/>
                  </a:lnTo>
                  <a:lnTo>
                    <a:pt x="5822" y="85"/>
                  </a:lnTo>
                  <a:lnTo>
                    <a:pt x="5567" y="21"/>
                  </a:lnTo>
                  <a:lnTo>
                    <a:pt x="5312" y="0"/>
                  </a:lnTo>
                  <a:close/>
                </a:path>
              </a:pathLst>
            </a:custGeom>
            <a:solidFill>
              <a:srgbClr val="BE958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4545156" y="192575"/>
              <a:ext cx="56341" cy="209908"/>
            </a:xfrm>
            <a:custGeom>
              <a:avLst/>
              <a:gdLst/>
              <a:ahLst/>
              <a:cxnLst/>
              <a:rect l="l" t="t" r="r" b="b"/>
              <a:pathLst>
                <a:path w="4123" h="15361" extrusionOk="0">
                  <a:moveTo>
                    <a:pt x="2571" y="0"/>
                  </a:moveTo>
                  <a:lnTo>
                    <a:pt x="2401" y="170"/>
                  </a:lnTo>
                  <a:lnTo>
                    <a:pt x="2167" y="404"/>
                  </a:lnTo>
                  <a:lnTo>
                    <a:pt x="1891" y="701"/>
                  </a:lnTo>
                  <a:lnTo>
                    <a:pt x="1594" y="1062"/>
                  </a:lnTo>
                  <a:lnTo>
                    <a:pt x="1275" y="1466"/>
                  </a:lnTo>
                  <a:lnTo>
                    <a:pt x="978" y="1933"/>
                  </a:lnTo>
                  <a:lnTo>
                    <a:pt x="680" y="2465"/>
                  </a:lnTo>
                  <a:lnTo>
                    <a:pt x="553" y="2741"/>
                  </a:lnTo>
                  <a:lnTo>
                    <a:pt x="425" y="3038"/>
                  </a:lnTo>
                  <a:lnTo>
                    <a:pt x="319" y="3336"/>
                  </a:lnTo>
                  <a:lnTo>
                    <a:pt x="213" y="3654"/>
                  </a:lnTo>
                  <a:lnTo>
                    <a:pt x="149" y="3973"/>
                  </a:lnTo>
                  <a:lnTo>
                    <a:pt x="85" y="4292"/>
                  </a:lnTo>
                  <a:lnTo>
                    <a:pt x="43" y="4632"/>
                  </a:lnTo>
                  <a:lnTo>
                    <a:pt x="0" y="4993"/>
                  </a:lnTo>
                  <a:lnTo>
                    <a:pt x="22" y="5354"/>
                  </a:lnTo>
                  <a:lnTo>
                    <a:pt x="43" y="5715"/>
                  </a:lnTo>
                  <a:lnTo>
                    <a:pt x="85" y="6098"/>
                  </a:lnTo>
                  <a:lnTo>
                    <a:pt x="170" y="6480"/>
                  </a:lnTo>
                  <a:lnTo>
                    <a:pt x="277" y="6862"/>
                  </a:lnTo>
                  <a:lnTo>
                    <a:pt x="425" y="7266"/>
                  </a:lnTo>
                  <a:lnTo>
                    <a:pt x="595" y="7670"/>
                  </a:lnTo>
                  <a:lnTo>
                    <a:pt x="808" y="8074"/>
                  </a:lnTo>
                  <a:lnTo>
                    <a:pt x="1063" y="8477"/>
                  </a:lnTo>
                  <a:lnTo>
                    <a:pt x="1339" y="8902"/>
                  </a:lnTo>
                  <a:lnTo>
                    <a:pt x="1849" y="9624"/>
                  </a:lnTo>
                  <a:lnTo>
                    <a:pt x="2274" y="10304"/>
                  </a:lnTo>
                  <a:lnTo>
                    <a:pt x="2614" y="10920"/>
                  </a:lnTo>
                  <a:lnTo>
                    <a:pt x="2890" y="11515"/>
                  </a:lnTo>
                  <a:lnTo>
                    <a:pt x="3081" y="12047"/>
                  </a:lnTo>
                  <a:lnTo>
                    <a:pt x="3230" y="12535"/>
                  </a:lnTo>
                  <a:lnTo>
                    <a:pt x="3294" y="12981"/>
                  </a:lnTo>
                  <a:lnTo>
                    <a:pt x="3336" y="13385"/>
                  </a:lnTo>
                  <a:lnTo>
                    <a:pt x="3336" y="13746"/>
                  </a:lnTo>
                  <a:lnTo>
                    <a:pt x="3272" y="14086"/>
                  </a:lnTo>
                  <a:lnTo>
                    <a:pt x="3209" y="14362"/>
                  </a:lnTo>
                  <a:lnTo>
                    <a:pt x="3102" y="14639"/>
                  </a:lnTo>
                  <a:lnTo>
                    <a:pt x="2975" y="14851"/>
                  </a:lnTo>
                  <a:lnTo>
                    <a:pt x="2847" y="15042"/>
                  </a:lnTo>
                  <a:lnTo>
                    <a:pt x="2699" y="15212"/>
                  </a:lnTo>
                  <a:lnTo>
                    <a:pt x="2571" y="15361"/>
                  </a:lnTo>
                  <a:lnTo>
                    <a:pt x="2592" y="15361"/>
                  </a:lnTo>
                  <a:lnTo>
                    <a:pt x="2784" y="15191"/>
                  </a:lnTo>
                  <a:lnTo>
                    <a:pt x="2996" y="14978"/>
                  </a:lnTo>
                  <a:lnTo>
                    <a:pt x="3230" y="14745"/>
                  </a:lnTo>
                  <a:lnTo>
                    <a:pt x="3442" y="14490"/>
                  </a:lnTo>
                  <a:lnTo>
                    <a:pt x="3633" y="14171"/>
                  </a:lnTo>
                  <a:lnTo>
                    <a:pt x="3803" y="13831"/>
                  </a:lnTo>
                  <a:lnTo>
                    <a:pt x="3952" y="13449"/>
                  </a:lnTo>
                  <a:lnTo>
                    <a:pt x="4016" y="13236"/>
                  </a:lnTo>
                  <a:lnTo>
                    <a:pt x="4058" y="13024"/>
                  </a:lnTo>
                  <a:lnTo>
                    <a:pt x="4101" y="12790"/>
                  </a:lnTo>
                  <a:lnTo>
                    <a:pt x="4122" y="12556"/>
                  </a:lnTo>
                  <a:lnTo>
                    <a:pt x="4122" y="12323"/>
                  </a:lnTo>
                  <a:lnTo>
                    <a:pt x="4101" y="12068"/>
                  </a:lnTo>
                  <a:lnTo>
                    <a:pt x="4080" y="11792"/>
                  </a:lnTo>
                  <a:lnTo>
                    <a:pt x="4037" y="11515"/>
                  </a:lnTo>
                  <a:lnTo>
                    <a:pt x="3973" y="11239"/>
                  </a:lnTo>
                  <a:lnTo>
                    <a:pt x="3888" y="10942"/>
                  </a:lnTo>
                  <a:lnTo>
                    <a:pt x="3782" y="10623"/>
                  </a:lnTo>
                  <a:lnTo>
                    <a:pt x="3655" y="10304"/>
                  </a:lnTo>
                  <a:lnTo>
                    <a:pt x="3485" y="9986"/>
                  </a:lnTo>
                  <a:lnTo>
                    <a:pt x="3315" y="9646"/>
                  </a:lnTo>
                  <a:lnTo>
                    <a:pt x="3102" y="9285"/>
                  </a:lnTo>
                  <a:lnTo>
                    <a:pt x="2869" y="8923"/>
                  </a:lnTo>
                  <a:lnTo>
                    <a:pt x="2614" y="8562"/>
                  </a:lnTo>
                  <a:lnTo>
                    <a:pt x="2316" y="8180"/>
                  </a:lnTo>
                  <a:lnTo>
                    <a:pt x="2104" y="7861"/>
                  </a:lnTo>
                  <a:lnTo>
                    <a:pt x="1891" y="7564"/>
                  </a:lnTo>
                  <a:lnTo>
                    <a:pt x="1721" y="7245"/>
                  </a:lnTo>
                  <a:lnTo>
                    <a:pt x="1594" y="6926"/>
                  </a:lnTo>
                  <a:lnTo>
                    <a:pt x="1466" y="6608"/>
                  </a:lnTo>
                  <a:lnTo>
                    <a:pt x="1360" y="6289"/>
                  </a:lnTo>
                  <a:lnTo>
                    <a:pt x="1296" y="5970"/>
                  </a:lnTo>
                  <a:lnTo>
                    <a:pt x="1233" y="5651"/>
                  </a:lnTo>
                  <a:lnTo>
                    <a:pt x="1190" y="5333"/>
                  </a:lnTo>
                  <a:lnTo>
                    <a:pt x="1169" y="5014"/>
                  </a:lnTo>
                  <a:lnTo>
                    <a:pt x="1169" y="4695"/>
                  </a:lnTo>
                  <a:lnTo>
                    <a:pt x="1169" y="4377"/>
                  </a:lnTo>
                  <a:lnTo>
                    <a:pt x="1190" y="4079"/>
                  </a:lnTo>
                  <a:lnTo>
                    <a:pt x="1233" y="3761"/>
                  </a:lnTo>
                  <a:lnTo>
                    <a:pt x="1339" y="3187"/>
                  </a:lnTo>
                  <a:lnTo>
                    <a:pt x="1488" y="2613"/>
                  </a:lnTo>
                  <a:lnTo>
                    <a:pt x="1658" y="2082"/>
                  </a:lnTo>
                  <a:lnTo>
                    <a:pt x="1828" y="1615"/>
                  </a:lnTo>
                  <a:lnTo>
                    <a:pt x="2019" y="1169"/>
                  </a:lnTo>
                  <a:lnTo>
                    <a:pt x="2210" y="786"/>
                  </a:lnTo>
                  <a:lnTo>
                    <a:pt x="2380" y="446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5" name="Google Shape;695;p8"/>
          <p:cNvGrpSpPr/>
          <p:nvPr/>
        </p:nvGrpSpPr>
        <p:grpSpPr>
          <a:xfrm rot="-609620">
            <a:off x="632527" y="156505"/>
            <a:ext cx="1961052" cy="2100737"/>
            <a:chOff x="-2386974" y="1569270"/>
            <a:chExt cx="1470816" cy="1575582"/>
          </a:xfrm>
        </p:grpSpPr>
        <p:sp>
          <p:nvSpPr>
            <p:cNvPr id="696" name="Google Shape;696;p8"/>
            <p:cNvSpPr/>
            <p:nvPr/>
          </p:nvSpPr>
          <p:spPr>
            <a:xfrm>
              <a:off x="-2386974" y="1569270"/>
              <a:ext cx="1470816" cy="1575582"/>
            </a:xfrm>
            <a:custGeom>
              <a:avLst/>
              <a:gdLst/>
              <a:ahLst/>
              <a:cxnLst/>
              <a:rect l="l" t="t" r="r" b="b"/>
              <a:pathLst>
                <a:path w="78970" h="84595" extrusionOk="0">
                  <a:moveTo>
                    <a:pt x="38429" y="1"/>
                  </a:moveTo>
                  <a:lnTo>
                    <a:pt x="37185" y="45"/>
                  </a:lnTo>
                  <a:lnTo>
                    <a:pt x="35940" y="134"/>
                  </a:lnTo>
                  <a:lnTo>
                    <a:pt x="34695" y="245"/>
                  </a:lnTo>
                  <a:lnTo>
                    <a:pt x="33473" y="423"/>
                  </a:lnTo>
                  <a:lnTo>
                    <a:pt x="32228" y="623"/>
                  </a:lnTo>
                  <a:lnTo>
                    <a:pt x="31006" y="845"/>
                  </a:lnTo>
                  <a:lnTo>
                    <a:pt x="29805" y="1134"/>
                  </a:lnTo>
                  <a:lnTo>
                    <a:pt x="28583" y="1445"/>
                  </a:lnTo>
                  <a:lnTo>
                    <a:pt x="27405" y="1823"/>
                  </a:lnTo>
                  <a:lnTo>
                    <a:pt x="26205" y="2223"/>
                  </a:lnTo>
                  <a:lnTo>
                    <a:pt x="25116" y="2623"/>
                  </a:lnTo>
                  <a:lnTo>
                    <a:pt x="24027" y="3090"/>
                  </a:lnTo>
                  <a:lnTo>
                    <a:pt x="22938" y="3557"/>
                  </a:lnTo>
                  <a:lnTo>
                    <a:pt x="21871" y="4068"/>
                  </a:lnTo>
                  <a:lnTo>
                    <a:pt x="20848" y="4624"/>
                  </a:lnTo>
                  <a:lnTo>
                    <a:pt x="19804" y="5202"/>
                  </a:lnTo>
                  <a:lnTo>
                    <a:pt x="18803" y="5802"/>
                  </a:lnTo>
                  <a:lnTo>
                    <a:pt x="17826" y="6446"/>
                  </a:lnTo>
                  <a:lnTo>
                    <a:pt x="16848" y="7113"/>
                  </a:lnTo>
                  <a:lnTo>
                    <a:pt x="15892" y="7802"/>
                  </a:lnTo>
                  <a:lnTo>
                    <a:pt x="14981" y="8513"/>
                  </a:lnTo>
                  <a:lnTo>
                    <a:pt x="14069" y="9269"/>
                  </a:lnTo>
                  <a:lnTo>
                    <a:pt x="13180" y="10047"/>
                  </a:lnTo>
                  <a:lnTo>
                    <a:pt x="12313" y="10825"/>
                  </a:lnTo>
                  <a:lnTo>
                    <a:pt x="11491" y="11647"/>
                  </a:lnTo>
                  <a:lnTo>
                    <a:pt x="10669" y="12492"/>
                  </a:lnTo>
                  <a:lnTo>
                    <a:pt x="9869" y="13381"/>
                  </a:lnTo>
                  <a:lnTo>
                    <a:pt x="9113" y="14270"/>
                  </a:lnTo>
                  <a:lnTo>
                    <a:pt x="8379" y="15181"/>
                  </a:lnTo>
                  <a:lnTo>
                    <a:pt x="7668" y="16115"/>
                  </a:lnTo>
                  <a:lnTo>
                    <a:pt x="6979" y="17071"/>
                  </a:lnTo>
                  <a:lnTo>
                    <a:pt x="6335" y="18049"/>
                  </a:lnTo>
                  <a:lnTo>
                    <a:pt x="5690" y="19026"/>
                  </a:lnTo>
                  <a:lnTo>
                    <a:pt x="5112" y="20049"/>
                  </a:lnTo>
                  <a:lnTo>
                    <a:pt x="4534" y="21071"/>
                  </a:lnTo>
                  <a:lnTo>
                    <a:pt x="4001" y="22116"/>
                  </a:lnTo>
                  <a:lnTo>
                    <a:pt x="3490" y="23183"/>
                  </a:lnTo>
                  <a:lnTo>
                    <a:pt x="3023" y="24250"/>
                  </a:lnTo>
                  <a:lnTo>
                    <a:pt x="2578" y="25361"/>
                  </a:lnTo>
                  <a:lnTo>
                    <a:pt x="2178" y="26450"/>
                  </a:lnTo>
                  <a:lnTo>
                    <a:pt x="1800" y="27584"/>
                  </a:lnTo>
                  <a:lnTo>
                    <a:pt x="1467" y="28717"/>
                  </a:lnTo>
                  <a:lnTo>
                    <a:pt x="1111" y="30029"/>
                  </a:lnTo>
                  <a:lnTo>
                    <a:pt x="822" y="31340"/>
                  </a:lnTo>
                  <a:lnTo>
                    <a:pt x="578" y="32673"/>
                  </a:lnTo>
                  <a:lnTo>
                    <a:pt x="356" y="34007"/>
                  </a:lnTo>
                  <a:lnTo>
                    <a:pt x="200" y="35341"/>
                  </a:lnTo>
                  <a:lnTo>
                    <a:pt x="89" y="36696"/>
                  </a:lnTo>
                  <a:lnTo>
                    <a:pt x="22" y="38052"/>
                  </a:lnTo>
                  <a:lnTo>
                    <a:pt x="0" y="39430"/>
                  </a:lnTo>
                  <a:lnTo>
                    <a:pt x="0" y="82216"/>
                  </a:lnTo>
                  <a:lnTo>
                    <a:pt x="0" y="82460"/>
                  </a:lnTo>
                  <a:lnTo>
                    <a:pt x="44" y="82683"/>
                  </a:lnTo>
                  <a:lnTo>
                    <a:pt x="89" y="82905"/>
                  </a:lnTo>
                  <a:lnTo>
                    <a:pt x="178" y="83127"/>
                  </a:lnTo>
                  <a:lnTo>
                    <a:pt x="289" y="83350"/>
                  </a:lnTo>
                  <a:lnTo>
                    <a:pt x="400" y="83527"/>
                  </a:lnTo>
                  <a:lnTo>
                    <a:pt x="533" y="83727"/>
                  </a:lnTo>
                  <a:lnTo>
                    <a:pt x="689" y="83883"/>
                  </a:lnTo>
                  <a:lnTo>
                    <a:pt x="867" y="84039"/>
                  </a:lnTo>
                  <a:lnTo>
                    <a:pt x="1045" y="84172"/>
                  </a:lnTo>
                  <a:lnTo>
                    <a:pt x="1245" y="84305"/>
                  </a:lnTo>
                  <a:lnTo>
                    <a:pt x="1445" y="84394"/>
                  </a:lnTo>
                  <a:lnTo>
                    <a:pt x="1667" y="84483"/>
                  </a:lnTo>
                  <a:lnTo>
                    <a:pt x="1889" y="84550"/>
                  </a:lnTo>
                  <a:lnTo>
                    <a:pt x="2134" y="84572"/>
                  </a:lnTo>
                  <a:lnTo>
                    <a:pt x="2378" y="84594"/>
                  </a:lnTo>
                  <a:lnTo>
                    <a:pt x="76592" y="84594"/>
                  </a:lnTo>
                  <a:lnTo>
                    <a:pt x="76836" y="84572"/>
                  </a:lnTo>
                  <a:lnTo>
                    <a:pt x="77059" y="84550"/>
                  </a:lnTo>
                  <a:lnTo>
                    <a:pt x="77303" y="84483"/>
                  </a:lnTo>
                  <a:lnTo>
                    <a:pt x="77525" y="84394"/>
                  </a:lnTo>
                  <a:lnTo>
                    <a:pt x="77725" y="84305"/>
                  </a:lnTo>
                  <a:lnTo>
                    <a:pt x="77925" y="84172"/>
                  </a:lnTo>
                  <a:lnTo>
                    <a:pt x="78103" y="84039"/>
                  </a:lnTo>
                  <a:lnTo>
                    <a:pt x="78281" y="83883"/>
                  </a:lnTo>
                  <a:lnTo>
                    <a:pt x="78437" y="83727"/>
                  </a:lnTo>
                  <a:lnTo>
                    <a:pt x="78570" y="83527"/>
                  </a:lnTo>
                  <a:lnTo>
                    <a:pt x="78681" y="83350"/>
                  </a:lnTo>
                  <a:lnTo>
                    <a:pt x="78792" y="83127"/>
                  </a:lnTo>
                  <a:lnTo>
                    <a:pt x="78859" y="82905"/>
                  </a:lnTo>
                  <a:lnTo>
                    <a:pt x="78926" y="82683"/>
                  </a:lnTo>
                  <a:lnTo>
                    <a:pt x="78948" y="82460"/>
                  </a:lnTo>
                  <a:lnTo>
                    <a:pt x="78970" y="82216"/>
                  </a:lnTo>
                  <a:lnTo>
                    <a:pt x="78970" y="39430"/>
                  </a:lnTo>
                  <a:lnTo>
                    <a:pt x="78948" y="38341"/>
                  </a:lnTo>
                  <a:lnTo>
                    <a:pt x="78926" y="37297"/>
                  </a:lnTo>
                  <a:lnTo>
                    <a:pt x="78837" y="36230"/>
                  </a:lnTo>
                  <a:lnTo>
                    <a:pt x="78748" y="35185"/>
                  </a:lnTo>
                  <a:lnTo>
                    <a:pt x="78614" y="34118"/>
                  </a:lnTo>
                  <a:lnTo>
                    <a:pt x="78459" y="33096"/>
                  </a:lnTo>
                  <a:lnTo>
                    <a:pt x="78281" y="32051"/>
                  </a:lnTo>
                  <a:lnTo>
                    <a:pt x="78081" y="31029"/>
                  </a:lnTo>
                  <a:lnTo>
                    <a:pt x="77836" y="30006"/>
                  </a:lnTo>
                  <a:lnTo>
                    <a:pt x="77570" y="28984"/>
                  </a:lnTo>
                  <a:lnTo>
                    <a:pt x="77281" y="27961"/>
                  </a:lnTo>
                  <a:lnTo>
                    <a:pt x="76970" y="26961"/>
                  </a:lnTo>
                  <a:lnTo>
                    <a:pt x="76636" y="25983"/>
                  </a:lnTo>
                  <a:lnTo>
                    <a:pt x="76258" y="24983"/>
                  </a:lnTo>
                  <a:lnTo>
                    <a:pt x="75858" y="24005"/>
                  </a:lnTo>
                  <a:lnTo>
                    <a:pt x="75414" y="23027"/>
                  </a:lnTo>
                  <a:lnTo>
                    <a:pt x="74791" y="21738"/>
                  </a:lnTo>
                  <a:lnTo>
                    <a:pt x="74125" y="20449"/>
                  </a:lnTo>
                  <a:lnTo>
                    <a:pt x="73413" y="19204"/>
                  </a:lnTo>
                  <a:lnTo>
                    <a:pt x="72635" y="17982"/>
                  </a:lnTo>
                  <a:lnTo>
                    <a:pt x="71835" y="16782"/>
                  </a:lnTo>
                  <a:lnTo>
                    <a:pt x="70991" y="15604"/>
                  </a:lnTo>
                  <a:lnTo>
                    <a:pt x="70079" y="14470"/>
                  </a:lnTo>
                  <a:lnTo>
                    <a:pt x="69146" y="13359"/>
                  </a:lnTo>
                  <a:lnTo>
                    <a:pt x="68301" y="12425"/>
                  </a:lnTo>
                  <a:lnTo>
                    <a:pt x="67412" y="11492"/>
                  </a:lnTo>
                  <a:lnTo>
                    <a:pt x="66590" y="10692"/>
                  </a:lnTo>
                  <a:lnTo>
                    <a:pt x="65723" y="9914"/>
                  </a:lnTo>
                  <a:lnTo>
                    <a:pt x="64856" y="9158"/>
                  </a:lnTo>
                  <a:lnTo>
                    <a:pt x="63967" y="8425"/>
                  </a:lnTo>
                  <a:lnTo>
                    <a:pt x="62967" y="7669"/>
                  </a:lnTo>
                  <a:lnTo>
                    <a:pt x="61967" y="6958"/>
                  </a:lnTo>
                  <a:lnTo>
                    <a:pt x="60922" y="6269"/>
                  </a:lnTo>
                  <a:lnTo>
                    <a:pt x="59855" y="5602"/>
                  </a:lnTo>
                  <a:lnTo>
                    <a:pt x="58766" y="5002"/>
                  </a:lnTo>
                  <a:lnTo>
                    <a:pt x="57677" y="4402"/>
                  </a:lnTo>
                  <a:lnTo>
                    <a:pt x="56544" y="3868"/>
                  </a:lnTo>
                  <a:lnTo>
                    <a:pt x="55410" y="3357"/>
                  </a:lnTo>
                  <a:lnTo>
                    <a:pt x="54277" y="2868"/>
                  </a:lnTo>
                  <a:lnTo>
                    <a:pt x="53099" y="2423"/>
                  </a:lnTo>
                  <a:lnTo>
                    <a:pt x="51921" y="2023"/>
                  </a:lnTo>
                  <a:lnTo>
                    <a:pt x="50743" y="1645"/>
                  </a:lnTo>
                  <a:lnTo>
                    <a:pt x="49542" y="1312"/>
                  </a:lnTo>
                  <a:lnTo>
                    <a:pt x="48320" y="1023"/>
                  </a:lnTo>
                  <a:lnTo>
                    <a:pt x="47098" y="756"/>
                  </a:lnTo>
                  <a:lnTo>
                    <a:pt x="45875" y="534"/>
                  </a:lnTo>
                  <a:lnTo>
                    <a:pt x="44653" y="356"/>
                  </a:lnTo>
                  <a:lnTo>
                    <a:pt x="43408" y="201"/>
                  </a:lnTo>
                  <a:lnTo>
                    <a:pt x="42163" y="112"/>
                  </a:lnTo>
                  <a:lnTo>
                    <a:pt x="40919" y="23"/>
                  </a:lnTo>
                  <a:lnTo>
                    <a:pt x="39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-2386974" y="1569270"/>
              <a:ext cx="1470816" cy="1575582"/>
            </a:xfrm>
            <a:custGeom>
              <a:avLst/>
              <a:gdLst/>
              <a:ahLst/>
              <a:cxnLst/>
              <a:rect l="l" t="t" r="r" b="b"/>
              <a:pathLst>
                <a:path w="78970" h="84595" fill="none" extrusionOk="0">
                  <a:moveTo>
                    <a:pt x="2378" y="84594"/>
                  </a:moveTo>
                  <a:lnTo>
                    <a:pt x="2378" y="84594"/>
                  </a:lnTo>
                  <a:lnTo>
                    <a:pt x="2134" y="84572"/>
                  </a:lnTo>
                  <a:lnTo>
                    <a:pt x="1889" y="84550"/>
                  </a:lnTo>
                  <a:lnTo>
                    <a:pt x="1667" y="84483"/>
                  </a:lnTo>
                  <a:lnTo>
                    <a:pt x="1445" y="84394"/>
                  </a:lnTo>
                  <a:lnTo>
                    <a:pt x="1245" y="84305"/>
                  </a:lnTo>
                  <a:lnTo>
                    <a:pt x="1045" y="84172"/>
                  </a:lnTo>
                  <a:lnTo>
                    <a:pt x="867" y="84039"/>
                  </a:lnTo>
                  <a:lnTo>
                    <a:pt x="689" y="83883"/>
                  </a:lnTo>
                  <a:lnTo>
                    <a:pt x="533" y="83727"/>
                  </a:lnTo>
                  <a:lnTo>
                    <a:pt x="400" y="83527"/>
                  </a:lnTo>
                  <a:lnTo>
                    <a:pt x="289" y="83350"/>
                  </a:lnTo>
                  <a:lnTo>
                    <a:pt x="178" y="83127"/>
                  </a:lnTo>
                  <a:lnTo>
                    <a:pt x="89" y="82905"/>
                  </a:lnTo>
                  <a:lnTo>
                    <a:pt x="44" y="82683"/>
                  </a:lnTo>
                  <a:lnTo>
                    <a:pt x="0" y="82460"/>
                  </a:lnTo>
                  <a:lnTo>
                    <a:pt x="0" y="82216"/>
                  </a:lnTo>
                  <a:lnTo>
                    <a:pt x="0" y="39430"/>
                  </a:lnTo>
                  <a:lnTo>
                    <a:pt x="0" y="39430"/>
                  </a:lnTo>
                  <a:lnTo>
                    <a:pt x="22" y="38052"/>
                  </a:lnTo>
                  <a:lnTo>
                    <a:pt x="89" y="36696"/>
                  </a:lnTo>
                  <a:lnTo>
                    <a:pt x="200" y="35341"/>
                  </a:lnTo>
                  <a:lnTo>
                    <a:pt x="356" y="34007"/>
                  </a:lnTo>
                  <a:lnTo>
                    <a:pt x="578" y="32673"/>
                  </a:lnTo>
                  <a:lnTo>
                    <a:pt x="822" y="31340"/>
                  </a:lnTo>
                  <a:lnTo>
                    <a:pt x="1111" y="30029"/>
                  </a:lnTo>
                  <a:lnTo>
                    <a:pt x="1467" y="28717"/>
                  </a:lnTo>
                  <a:lnTo>
                    <a:pt x="1467" y="28717"/>
                  </a:lnTo>
                  <a:lnTo>
                    <a:pt x="1800" y="27584"/>
                  </a:lnTo>
                  <a:lnTo>
                    <a:pt x="2178" y="26450"/>
                  </a:lnTo>
                  <a:lnTo>
                    <a:pt x="2578" y="25361"/>
                  </a:lnTo>
                  <a:lnTo>
                    <a:pt x="3023" y="24250"/>
                  </a:lnTo>
                  <a:lnTo>
                    <a:pt x="3490" y="23183"/>
                  </a:lnTo>
                  <a:lnTo>
                    <a:pt x="4001" y="22116"/>
                  </a:lnTo>
                  <a:lnTo>
                    <a:pt x="4534" y="21071"/>
                  </a:lnTo>
                  <a:lnTo>
                    <a:pt x="5112" y="20049"/>
                  </a:lnTo>
                  <a:lnTo>
                    <a:pt x="5690" y="19026"/>
                  </a:lnTo>
                  <a:lnTo>
                    <a:pt x="6335" y="18049"/>
                  </a:lnTo>
                  <a:lnTo>
                    <a:pt x="6979" y="17071"/>
                  </a:lnTo>
                  <a:lnTo>
                    <a:pt x="7668" y="16115"/>
                  </a:lnTo>
                  <a:lnTo>
                    <a:pt x="8379" y="15181"/>
                  </a:lnTo>
                  <a:lnTo>
                    <a:pt x="9113" y="14270"/>
                  </a:lnTo>
                  <a:lnTo>
                    <a:pt x="9869" y="13381"/>
                  </a:lnTo>
                  <a:lnTo>
                    <a:pt x="10669" y="12492"/>
                  </a:lnTo>
                  <a:lnTo>
                    <a:pt x="11491" y="11647"/>
                  </a:lnTo>
                  <a:lnTo>
                    <a:pt x="12313" y="10825"/>
                  </a:lnTo>
                  <a:lnTo>
                    <a:pt x="13180" y="10047"/>
                  </a:lnTo>
                  <a:lnTo>
                    <a:pt x="14069" y="9269"/>
                  </a:lnTo>
                  <a:lnTo>
                    <a:pt x="14981" y="8513"/>
                  </a:lnTo>
                  <a:lnTo>
                    <a:pt x="15892" y="7802"/>
                  </a:lnTo>
                  <a:lnTo>
                    <a:pt x="16848" y="7113"/>
                  </a:lnTo>
                  <a:lnTo>
                    <a:pt x="17826" y="6446"/>
                  </a:lnTo>
                  <a:lnTo>
                    <a:pt x="18803" y="5802"/>
                  </a:lnTo>
                  <a:lnTo>
                    <a:pt x="19804" y="5202"/>
                  </a:lnTo>
                  <a:lnTo>
                    <a:pt x="20848" y="4624"/>
                  </a:lnTo>
                  <a:lnTo>
                    <a:pt x="21871" y="4068"/>
                  </a:lnTo>
                  <a:lnTo>
                    <a:pt x="22938" y="3557"/>
                  </a:lnTo>
                  <a:lnTo>
                    <a:pt x="24027" y="3090"/>
                  </a:lnTo>
                  <a:lnTo>
                    <a:pt x="25116" y="2623"/>
                  </a:lnTo>
                  <a:lnTo>
                    <a:pt x="26205" y="2223"/>
                  </a:lnTo>
                  <a:lnTo>
                    <a:pt x="26205" y="2223"/>
                  </a:lnTo>
                  <a:lnTo>
                    <a:pt x="27405" y="1823"/>
                  </a:lnTo>
                  <a:lnTo>
                    <a:pt x="28583" y="1445"/>
                  </a:lnTo>
                  <a:lnTo>
                    <a:pt x="29805" y="1134"/>
                  </a:lnTo>
                  <a:lnTo>
                    <a:pt x="31006" y="845"/>
                  </a:lnTo>
                  <a:lnTo>
                    <a:pt x="32228" y="623"/>
                  </a:lnTo>
                  <a:lnTo>
                    <a:pt x="33473" y="423"/>
                  </a:lnTo>
                  <a:lnTo>
                    <a:pt x="34695" y="245"/>
                  </a:lnTo>
                  <a:lnTo>
                    <a:pt x="35940" y="134"/>
                  </a:lnTo>
                  <a:lnTo>
                    <a:pt x="37185" y="45"/>
                  </a:lnTo>
                  <a:lnTo>
                    <a:pt x="38429" y="1"/>
                  </a:lnTo>
                  <a:lnTo>
                    <a:pt x="39674" y="1"/>
                  </a:lnTo>
                  <a:lnTo>
                    <a:pt x="40919" y="23"/>
                  </a:lnTo>
                  <a:lnTo>
                    <a:pt x="42163" y="112"/>
                  </a:lnTo>
                  <a:lnTo>
                    <a:pt x="43408" y="201"/>
                  </a:lnTo>
                  <a:lnTo>
                    <a:pt x="44653" y="356"/>
                  </a:lnTo>
                  <a:lnTo>
                    <a:pt x="45875" y="534"/>
                  </a:lnTo>
                  <a:lnTo>
                    <a:pt x="47098" y="756"/>
                  </a:lnTo>
                  <a:lnTo>
                    <a:pt x="48320" y="1023"/>
                  </a:lnTo>
                  <a:lnTo>
                    <a:pt x="49542" y="1312"/>
                  </a:lnTo>
                  <a:lnTo>
                    <a:pt x="50743" y="1645"/>
                  </a:lnTo>
                  <a:lnTo>
                    <a:pt x="51921" y="2023"/>
                  </a:lnTo>
                  <a:lnTo>
                    <a:pt x="53099" y="2423"/>
                  </a:lnTo>
                  <a:lnTo>
                    <a:pt x="54277" y="2868"/>
                  </a:lnTo>
                  <a:lnTo>
                    <a:pt x="55410" y="3357"/>
                  </a:lnTo>
                  <a:lnTo>
                    <a:pt x="56544" y="3868"/>
                  </a:lnTo>
                  <a:lnTo>
                    <a:pt x="57677" y="4402"/>
                  </a:lnTo>
                  <a:lnTo>
                    <a:pt x="58766" y="5002"/>
                  </a:lnTo>
                  <a:lnTo>
                    <a:pt x="59855" y="5602"/>
                  </a:lnTo>
                  <a:lnTo>
                    <a:pt x="60922" y="6269"/>
                  </a:lnTo>
                  <a:lnTo>
                    <a:pt x="61967" y="6958"/>
                  </a:lnTo>
                  <a:lnTo>
                    <a:pt x="62967" y="7669"/>
                  </a:lnTo>
                  <a:lnTo>
                    <a:pt x="63967" y="8425"/>
                  </a:lnTo>
                  <a:lnTo>
                    <a:pt x="63967" y="8425"/>
                  </a:lnTo>
                  <a:lnTo>
                    <a:pt x="64856" y="9158"/>
                  </a:lnTo>
                  <a:lnTo>
                    <a:pt x="65723" y="9914"/>
                  </a:lnTo>
                  <a:lnTo>
                    <a:pt x="66590" y="10692"/>
                  </a:lnTo>
                  <a:lnTo>
                    <a:pt x="67412" y="11492"/>
                  </a:lnTo>
                  <a:lnTo>
                    <a:pt x="67412" y="11492"/>
                  </a:lnTo>
                  <a:lnTo>
                    <a:pt x="68301" y="12425"/>
                  </a:lnTo>
                  <a:lnTo>
                    <a:pt x="69146" y="13359"/>
                  </a:lnTo>
                  <a:lnTo>
                    <a:pt x="69146" y="13359"/>
                  </a:lnTo>
                  <a:lnTo>
                    <a:pt x="70079" y="14470"/>
                  </a:lnTo>
                  <a:lnTo>
                    <a:pt x="70991" y="15604"/>
                  </a:lnTo>
                  <a:lnTo>
                    <a:pt x="71835" y="16782"/>
                  </a:lnTo>
                  <a:lnTo>
                    <a:pt x="72635" y="17982"/>
                  </a:lnTo>
                  <a:lnTo>
                    <a:pt x="73413" y="19204"/>
                  </a:lnTo>
                  <a:lnTo>
                    <a:pt x="74125" y="20449"/>
                  </a:lnTo>
                  <a:lnTo>
                    <a:pt x="74791" y="21738"/>
                  </a:lnTo>
                  <a:lnTo>
                    <a:pt x="75414" y="23027"/>
                  </a:lnTo>
                  <a:lnTo>
                    <a:pt x="75414" y="23027"/>
                  </a:lnTo>
                  <a:lnTo>
                    <a:pt x="75858" y="24005"/>
                  </a:lnTo>
                  <a:lnTo>
                    <a:pt x="76258" y="24983"/>
                  </a:lnTo>
                  <a:lnTo>
                    <a:pt x="76636" y="25983"/>
                  </a:lnTo>
                  <a:lnTo>
                    <a:pt x="76970" y="26961"/>
                  </a:lnTo>
                  <a:lnTo>
                    <a:pt x="77281" y="27961"/>
                  </a:lnTo>
                  <a:lnTo>
                    <a:pt x="77570" y="28984"/>
                  </a:lnTo>
                  <a:lnTo>
                    <a:pt x="77836" y="30006"/>
                  </a:lnTo>
                  <a:lnTo>
                    <a:pt x="78081" y="31029"/>
                  </a:lnTo>
                  <a:lnTo>
                    <a:pt x="78281" y="32051"/>
                  </a:lnTo>
                  <a:lnTo>
                    <a:pt x="78459" y="33096"/>
                  </a:lnTo>
                  <a:lnTo>
                    <a:pt x="78614" y="34118"/>
                  </a:lnTo>
                  <a:lnTo>
                    <a:pt x="78748" y="35185"/>
                  </a:lnTo>
                  <a:lnTo>
                    <a:pt x="78837" y="36230"/>
                  </a:lnTo>
                  <a:lnTo>
                    <a:pt x="78926" y="37297"/>
                  </a:lnTo>
                  <a:lnTo>
                    <a:pt x="78948" y="38341"/>
                  </a:lnTo>
                  <a:lnTo>
                    <a:pt x="78970" y="39430"/>
                  </a:lnTo>
                  <a:lnTo>
                    <a:pt x="78970" y="82216"/>
                  </a:lnTo>
                  <a:lnTo>
                    <a:pt x="78970" y="82216"/>
                  </a:lnTo>
                  <a:lnTo>
                    <a:pt x="78948" y="82460"/>
                  </a:lnTo>
                  <a:lnTo>
                    <a:pt x="78926" y="82683"/>
                  </a:lnTo>
                  <a:lnTo>
                    <a:pt x="78859" y="82905"/>
                  </a:lnTo>
                  <a:lnTo>
                    <a:pt x="78792" y="83127"/>
                  </a:lnTo>
                  <a:lnTo>
                    <a:pt x="78681" y="83350"/>
                  </a:lnTo>
                  <a:lnTo>
                    <a:pt x="78570" y="83527"/>
                  </a:lnTo>
                  <a:lnTo>
                    <a:pt x="78437" y="83727"/>
                  </a:lnTo>
                  <a:lnTo>
                    <a:pt x="78281" y="83883"/>
                  </a:lnTo>
                  <a:lnTo>
                    <a:pt x="78103" y="84039"/>
                  </a:lnTo>
                  <a:lnTo>
                    <a:pt x="77925" y="84172"/>
                  </a:lnTo>
                  <a:lnTo>
                    <a:pt x="77725" y="84305"/>
                  </a:lnTo>
                  <a:lnTo>
                    <a:pt x="77525" y="84394"/>
                  </a:lnTo>
                  <a:lnTo>
                    <a:pt x="77303" y="84483"/>
                  </a:lnTo>
                  <a:lnTo>
                    <a:pt x="77059" y="84550"/>
                  </a:lnTo>
                  <a:lnTo>
                    <a:pt x="76836" y="84572"/>
                  </a:lnTo>
                  <a:lnTo>
                    <a:pt x="76592" y="84594"/>
                  </a:lnTo>
                  <a:lnTo>
                    <a:pt x="2378" y="84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-2338958" y="1612331"/>
              <a:ext cx="1382236" cy="1488212"/>
            </a:xfrm>
            <a:custGeom>
              <a:avLst/>
              <a:gdLst/>
              <a:ahLst/>
              <a:cxnLst/>
              <a:rect l="l" t="t" r="r" b="b"/>
              <a:pathLst>
                <a:path w="74214" h="79904" extrusionOk="0">
                  <a:moveTo>
                    <a:pt x="36340" y="0"/>
                  </a:moveTo>
                  <a:lnTo>
                    <a:pt x="35585" y="45"/>
                  </a:lnTo>
                  <a:lnTo>
                    <a:pt x="34829" y="67"/>
                  </a:lnTo>
                  <a:lnTo>
                    <a:pt x="34073" y="134"/>
                  </a:lnTo>
                  <a:lnTo>
                    <a:pt x="33095" y="223"/>
                  </a:lnTo>
                  <a:lnTo>
                    <a:pt x="32117" y="334"/>
                  </a:lnTo>
                  <a:lnTo>
                    <a:pt x="31139" y="489"/>
                  </a:lnTo>
                  <a:lnTo>
                    <a:pt x="30161" y="645"/>
                  </a:lnTo>
                  <a:lnTo>
                    <a:pt x="29206" y="845"/>
                  </a:lnTo>
                  <a:lnTo>
                    <a:pt x="28250" y="1067"/>
                  </a:lnTo>
                  <a:lnTo>
                    <a:pt x="27316" y="1312"/>
                  </a:lnTo>
                  <a:lnTo>
                    <a:pt x="26383" y="1578"/>
                  </a:lnTo>
                  <a:lnTo>
                    <a:pt x="25516" y="1845"/>
                  </a:lnTo>
                  <a:lnTo>
                    <a:pt x="24649" y="2156"/>
                  </a:lnTo>
                  <a:lnTo>
                    <a:pt x="23693" y="2512"/>
                  </a:lnTo>
                  <a:lnTo>
                    <a:pt x="22738" y="2890"/>
                  </a:lnTo>
                  <a:lnTo>
                    <a:pt x="21826" y="3290"/>
                  </a:lnTo>
                  <a:lnTo>
                    <a:pt x="20893" y="3712"/>
                  </a:lnTo>
                  <a:lnTo>
                    <a:pt x="20004" y="4179"/>
                  </a:lnTo>
                  <a:lnTo>
                    <a:pt x="19115" y="4646"/>
                  </a:lnTo>
                  <a:lnTo>
                    <a:pt x="18248" y="5157"/>
                  </a:lnTo>
                  <a:lnTo>
                    <a:pt x="17381" y="5668"/>
                  </a:lnTo>
                  <a:lnTo>
                    <a:pt x="16448" y="6290"/>
                  </a:lnTo>
                  <a:lnTo>
                    <a:pt x="15670" y="6824"/>
                  </a:lnTo>
                  <a:lnTo>
                    <a:pt x="15492" y="6957"/>
                  </a:lnTo>
                  <a:lnTo>
                    <a:pt x="15336" y="7068"/>
                  </a:lnTo>
                  <a:lnTo>
                    <a:pt x="15225" y="7135"/>
                  </a:lnTo>
                  <a:lnTo>
                    <a:pt x="14692" y="7535"/>
                  </a:lnTo>
                  <a:lnTo>
                    <a:pt x="14136" y="7957"/>
                  </a:lnTo>
                  <a:lnTo>
                    <a:pt x="13069" y="8846"/>
                  </a:lnTo>
                  <a:lnTo>
                    <a:pt x="13047" y="8869"/>
                  </a:lnTo>
                  <a:lnTo>
                    <a:pt x="12403" y="9424"/>
                  </a:lnTo>
                  <a:lnTo>
                    <a:pt x="11758" y="10024"/>
                  </a:lnTo>
                  <a:lnTo>
                    <a:pt x="11069" y="10669"/>
                  </a:lnTo>
                  <a:lnTo>
                    <a:pt x="10402" y="11358"/>
                  </a:lnTo>
                  <a:lnTo>
                    <a:pt x="9758" y="12047"/>
                  </a:lnTo>
                  <a:lnTo>
                    <a:pt x="9113" y="12736"/>
                  </a:lnTo>
                  <a:lnTo>
                    <a:pt x="8646" y="13292"/>
                  </a:lnTo>
                  <a:lnTo>
                    <a:pt x="8202" y="13825"/>
                  </a:lnTo>
                  <a:lnTo>
                    <a:pt x="7757" y="14403"/>
                  </a:lnTo>
                  <a:lnTo>
                    <a:pt x="7335" y="14959"/>
                  </a:lnTo>
                  <a:lnTo>
                    <a:pt x="6846" y="15625"/>
                  </a:lnTo>
                  <a:lnTo>
                    <a:pt x="6379" y="16292"/>
                  </a:lnTo>
                  <a:lnTo>
                    <a:pt x="5935" y="16981"/>
                  </a:lnTo>
                  <a:lnTo>
                    <a:pt x="5490" y="17670"/>
                  </a:lnTo>
                  <a:lnTo>
                    <a:pt x="5290" y="18026"/>
                  </a:lnTo>
                  <a:lnTo>
                    <a:pt x="4868" y="18737"/>
                  </a:lnTo>
                  <a:lnTo>
                    <a:pt x="4468" y="19448"/>
                  </a:lnTo>
                  <a:lnTo>
                    <a:pt x="4090" y="20182"/>
                  </a:lnTo>
                  <a:lnTo>
                    <a:pt x="3712" y="20915"/>
                  </a:lnTo>
                  <a:lnTo>
                    <a:pt x="3356" y="21671"/>
                  </a:lnTo>
                  <a:lnTo>
                    <a:pt x="3023" y="22427"/>
                  </a:lnTo>
                  <a:lnTo>
                    <a:pt x="2712" y="23182"/>
                  </a:lnTo>
                  <a:lnTo>
                    <a:pt x="2401" y="23960"/>
                  </a:lnTo>
                  <a:lnTo>
                    <a:pt x="2223" y="24383"/>
                  </a:lnTo>
                  <a:lnTo>
                    <a:pt x="1778" y="25716"/>
                  </a:lnTo>
                  <a:lnTo>
                    <a:pt x="1578" y="26383"/>
                  </a:lnTo>
                  <a:lnTo>
                    <a:pt x="1378" y="27050"/>
                  </a:lnTo>
                  <a:lnTo>
                    <a:pt x="1067" y="28250"/>
                  </a:lnTo>
                  <a:lnTo>
                    <a:pt x="778" y="29472"/>
                  </a:lnTo>
                  <a:lnTo>
                    <a:pt x="556" y="30717"/>
                  </a:lnTo>
                  <a:lnTo>
                    <a:pt x="356" y="31962"/>
                  </a:lnTo>
                  <a:lnTo>
                    <a:pt x="200" y="33229"/>
                  </a:lnTo>
                  <a:lnTo>
                    <a:pt x="89" y="34518"/>
                  </a:lnTo>
                  <a:lnTo>
                    <a:pt x="23" y="35807"/>
                  </a:lnTo>
                  <a:lnTo>
                    <a:pt x="0" y="37118"/>
                  </a:lnTo>
                  <a:lnTo>
                    <a:pt x="0" y="79904"/>
                  </a:lnTo>
                  <a:lnTo>
                    <a:pt x="74214" y="79904"/>
                  </a:lnTo>
                  <a:lnTo>
                    <a:pt x="74214" y="37118"/>
                  </a:lnTo>
                  <a:lnTo>
                    <a:pt x="74192" y="36074"/>
                  </a:lnTo>
                  <a:lnTo>
                    <a:pt x="74147" y="35051"/>
                  </a:lnTo>
                  <a:lnTo>
                    <a:pt x="74080" y="34051"/>
                  </a:lnTo>
                  <a:lnTo>
                    <a:pt x="73992" y="33051"/>
                  </a:lnTo>
                  <a:lnTo>
                    <a:pt x="73880" y="32051"/>
                  </a:lnTo>
                  <a:lnTo>
                    <a:pt x="73725" y="31050"/>
                  </a:lnTo>
                  <a:lnTo>
                    <a:pt x="73547" y="30073"/>
                  </a:lnTo>
                  <a:lnTo>
                    <a:pt x="73347" y="29117"/>
                  </a:lnTo>
                  <a:lnTo>
                    <a:pt x="73125" y="28161"/>
                  </a:lnTo>
                  <a:lnTo>
                    <a:pt x="72880" y="27205"/>
                  </a:lnTo>
                  <a:lnTo>
                    <a:pt x="72614" y="26250"/>
                  </a:lnTo>
                  <a:lnTo>
                    <a:pt x="72302" y="25338"/>
                  </a:lnTo>
                  <a:lnTo>
                    <a:pt x="71991" y="24405"/>
                  </a:lnTo>
                  <a:lnTo>
                    <a:pt x="71636" y="23494"/>
                  </a:lnTo>
                  <a:lnTo>
                    <a:pt x="71280" y="22604"/>
                  </a:lnTo>
                  <a:lnTo>
                    <a:pt x="70880" y="21715"/>
                  </a:lnTo>
                  <a:lnTo>
                    <a:pt x="70280" y="20471"/>
                  </a:lnTo>
                  <a:lnTo>
                    <a:pt x="69657" y="19271"/>
                  </a:lnTo>
                  <a:lnTo>
                    <a:pt x="68968" y="18093"/>
                  </a:lnTo>
                  <a:lnTo>
                    <a:pt x="68257" y="16937"/>
                  </a:lnTo>
                  <a:lnTo>
                    <a:pt x="67501" y="15803"/>
                  </a:lnTo>
                  <a:lnTo>
                    <a:pt x="66701" y="14714"/>
                  </a:lnTo>
                  <a:lnTo>
                    <a:pt x="65857" y="13647"/>
                  </a:lnTo>
                  <a:lnTo>
                    <a:pt x="64968" y="12625"/>
                  </a:lnTo>
                  <a:lnTo>
                    <a:pt x="64168" y="11736"/>
                  </a:lnTo>
                  <a:lnTo>
                    <a:pt x="63345" y="10869"/>
                  </a:lnTo>
                  <a:lnTo>
                    <a:pt x="62345" y="9913"/>
                  </a:lnTo>
                  <a:lnTo>
                    <a:pt x="61323" y="9002"/>
                  </a:lnTo>
                  <a:lnTo>
                    <a:pt x="60256" y="8113"/>
                  </a:lnTo>
                  <a:lnTo>
                    <a:pt x="59167" y="7268"/>
                  </a:lnTo>
                  <a:lnTo>
                    <a:pt x="58033" y="6468"/>
                  </a:lnTo>
                  <a:lnTo>
                    <a:pt x="56877" y="5712"/>
                  </a:lnTo>
                  <a:lnTo>
                    <a:pt x="55699" y="4979"/>
                  </a:lnTo>
                  <a:lnTo>
                    <a:pt x="54477" y="4312"/>
                  </a:lnTo>
                  <a:lnTo>
                    <a:pt x="53232" y="3690"/>
                  </a:lnTo>
                  <a:lnTo>
                    <a:pt x="51965" y="3090"/>
                  </a:lnTo>
                  <a:lnTo>
                    <a:pt x="51321" y="2823"/>
                  </a:lnTo>
                  <a:lnTo>
                    <a:pt x="50676" y="2556"/>
                  </a:lnTo>
                  <a:lnTo>
                    <a:pt x="50009" y="2312"/>
                  </a:lnTo>
                  <a:lnTo>
                    <a:pt x="49365" y="2067"/>
                  </a:lnTo>
                  <a:lnTo>
                    <a:pt x="48676" y="1845"/>
                  </a:lnTo>
                  <a:lnTo>
                    <a:pt x="48009" y="1645"/>
                  </a:lnTo>
                  <a:lnTo>
                    <a:pt x="47342" y="1423"/>
                  </a:lnTo>
                  <a:lnTo>
                    <a:pt x="46653" y="1245"/>
                  </a:lnTo>
                  <a:lnTo>
                    <a:pt x="45964" y="1067"/>
                  </a:lnTo>
                  <a:lnTo>
                    <a:pt x="45275" y="912"/>
                  </a:lnTo>
                  <a:lnTo>
                    <a:pt x="44564" y="756"/>
                  </a:lnTo>
                  <a:lnTo>
                    <a:pt x="43853" y="623"/>
                  </a:lnTo>
                  <a:lnTo>
                    <a:pt x="43030" y="467"/>
                  </a:lnTo>
                  <a:lnTo>
                    <a:pt x="42208" y="356"/>
                  </a:lnTo>
                  <a:lnTo>
                    <a:pt x="41363" y="245"/>
                  </a:lnTo>
                  <a:lnTo>
                    <a:pt x="40519" y="156"/>
                  </a:lnTo>
                  <a:lnTo>
                    <a:pt x="39674" y="89"/>
                  </a:lnTo>
                  <a:lnTo>
                    <a:pt x="38830" y="45"/>
                  </a:lnTo>
                  <a:lnTo>
                    <a:pt x="37963" y="22"/>
                  </a:lnTo>
                  <a:lnTo>
                    <a:pt x="37096" y="0"/>
                  </a:lnTo>
                  <a:close/>
                </a:path>
              </a:pathLst>
            </a:custGeom>
            <a:solidFill>
              <a:srgbClr val="D1D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-2338958" y="1612331"/>
              <a:ext cx="1382236" cy="1488212"/>
            </a:xfrm>
            <a:custGeom>
              <a:avLst/>
              <a:gdLst/>
              <a:ahLst/>
              <a:cxnLst/>
              <a:rect l="l" t="t" r="r" b="b"/>
              <a:pathLst>
                <a:path w="74214" h="79904" fill="none" extrusionOk="0">
                  <a:moveTo>
                    <a:pt x="74214" y="37118"/>
                  </a:moveTo>
                  <a:lnTo>
                    <a:pt x="74214" y="79904"/>
                  </a:lnTo>
                  <a:lnTo>
                    <a:pt x="0" y="79904"/>
                  </a:lnTo>
                  <a:lnTo>
                    <a:pt x="0" y="37118"/>
                  </a:lnTo>
                  <a:lnTo>
                    <a:pt x="0" y="37118"/>
                  </a:lnTo>
                  <a:lnTo>
                    <a:pt x="23" y="35807"/>
                  </a:lnTo>
                  <a:lnTo>
                    <a:pt x="89" y="34518"/>
                  </a:lnTo>
                  <a:lnTo>
                    <a:pt x="200" y="33229"/>
                  </a:lnTo>
                  <a:lnTo>
                    <a:pt x="356" y="31962"/>
                  </a:lnTo>
                  <a:lnTo>
                    <a:pt x="556" y="30717"/>
                  </a:lnTo>
                  <a:lnTo>
                    <a:pt x="778" y="29472"/>
                  </a:lnTo>
                  <a:lnTo>
                    <a:pt x="1067" y="28250"/>
                  </a:lnTo>
                  <a:lnTo>
                    <a:pt x="1378" y="27050"/>
                  </a:lnTo>
                  <a:lnTo>
                    <a:pt x="1378" y="27050"/>
                  </a:lnTo>
                  <a:lnTo>
                    <a:pt x="1578" y="26383"/>
                  </a:lnTo>
                  <a:lnTo>
                    <a:pt x="1778" y="25716"/>
                  </a:lnTo>
                  <a:lnTo>
                    <a:pt x="2223" y="24383"/>
                  </a:lnTo>
                  <a:lnTo>
                    <a:pt x="2223" y="24383"/>
                  </a:lnTo>
                  <a:lnTo>
                    <a:pt x="2401" y="23960"/>
                  </a:lnTo>
                  <a:lnTo>
                    <a:pt x="2401" y="23960"/>
                  </a:lnTo>
                  <a:lnTo>
                    <a:pt x="2712" y="23182"/>
                  </a:lnTo>
                  <a:lnTo>
                    <a:pt x="3023" y="22427"/>
                  </a:lnTo>
                  <a:lnTo>
                    <a:pt x="3356" y="21671"/>
                  </a:lnTo>
                  <a:lnTo>
                    <a:pt x="3712" y="20915"/>
                  </a:lnTo>
                  <a:lnTo>
                    <a:pt x="4090" y="20182"/>
                  </a:lnTo>
                  <a:lnTo>
                    <a:pt x="4468" y="19448"/>
                  </a:lnTo>
                  <a:lnTo>
                    <a:pt x="4868" y="18737"/>
                  </a:lnTo>
                  <a:lnTo>
                    <a:pt x="5290" y="18026"/>
                  </a:lnTo>
                  <a:lnTo>
                    <a:pt x="5290" y="18026"/>
                  </a:lnTo>
                  <a:lnTo>
                    <a:pt x="5490" y="17670"/>
                  </a:lnTo>
                  <a:lnTo>
                    <a:pt x="5490" y="17670"/>
                  </a:lnTo>
                  <a:lnTo>
                    <a:pt x="5935" y="16981"/>
                  </a:lnTo>
                  <a:lnTo>
                    <a:pt x="6379" y="16292"/>
                  </a:lnTo>
                  <a:lnTo>
                    <a:pt x="6846" y="15625"/>
                  </a:lnTo>
                  <a:lnTo>
                    <a:pt x="7335" y="14959"/>
                  </a:lnTo>
                  <a:lnTo>
                    <a:pt x="7335" y="14959"/>
                  </a:lnTo>
                  <a:lnTo>
                    <a:pt x="7757" y="14403"/>
                  </a:lnTo>
                  <a:lnTo>
                    <a:pt x="8202" y="13825"/>
                  </a:lnTo>
                  <a:lnTo>
                    <a:pt x="8646" y="13292"/>
                  </a:lnTo>
                  <a:lnTo>
                    <a:pt x="9113" y="12736"/>
                  </a:lnTo>
                  <a:lnTo>
                    <a:pt x="9113" y="12736"/>
                  </a:lnTo>
                  <a:lnTo>
                    <a:pt x="9758" y="12047"/>
                  </a:lnTo>
                  <a:lnTo>
                    <a:pt x="10402" y="11358"/>
                  </a:lnTo>
                  <a:lnTo>
                    <a:pt x="11069" y="10669"/>
                  </a:lnTo>
                  <a:lnTo>
                    <a:pt x="11758" y="10024"/>
                  </a:lnTo>
                  <a:lnTo>
                    <a:pt x="11758" y="10024"/>
                  </a:lnTo>
                  <a:lnTo>
                    <a:pt x="12403" y="9424"/>
                  </a:lnTo>
                  <a:lnTo>
                    <a:pt x="13047" y="8869"/>
                  </a:lnTo>
                  <a:lnTo>
                    <a:pt x="13069" y="8846"/>
                  </a:lnTo>
                  <a:lnTo>
                    <a:pt x="13069" y="8846"/>
                  </a:lnTo>
                  <a:lnTo>
                    <a:pt x="14136" y="7957"/>
                  </a:lnTo>
                  <a:lnTo>
                    <a:pt x="14692" y="7535"/>
                  </a:lnTo>
                  <a:lnTo>
                    <a:pt x="15225" y="7135"/>
                  </a:lnTo>
                  <a:lnTo>
                    <a:pt x="15225" y="7135"/>
                  </a:lnTo>
                  <a:lnTo>
                    <a:pt x="15336" y="7068"/>
                  </a:lnTo>
                  <a:lnTo>
                    <a:pt x="15336" y="7068"/>
                  </a:lnTo>
                  <a:lnTo>
                    <a:pt x="15492" y="6957"/>
                  </a:lnTo>
                  <a:lnTo>
                    <a:pt x="15492" y="6957"/>
                  </a:lnTo>
                  <a:lnTo>
                    <a:pt x="15670" y="6824"/>
                  </a:lnTo>
                  <a:lnTo>
                    <a:pt x="15670" y="6824"/>
                  </a:lnTo>
                  <a:lnTo>
                    <a:pt x="16448" y="6290"/>
                  </a:lnTo>
                  <a:lnTo>
                    <a:pt x="16448" y="6290"/>
                  </a:lnTo>
                  <a:lnTo>
                    <a:pt x="17381" y="5668"/>
                  </a:lnTo>
                  <a:lnTo>
                    <a:pt x="17381" y="5668"/>
                  </a:lnTo>
                  <a:lnTo>
                    <a:pt x="18248" y="5157"/>
                  </a:lnTo>
                  <a:lnTo>
                    <a:pt x="19115" y="4646"/>
                  </a:lnTo>
                  <a:lnTo>
                    <a:pt x="20004" y="4179"/>
                  </a:lnTo>
                  <a:lnTo>
                    <a:pt x="20893" y="3712"/>
                  </a:lnTo>
                  <a:lnTo>
                    <a:pt x="21826" y="3290"/>
                  </a:lnTo>
                  <a:lnTo>
                    <a:pt x="22738" y="2890"/>
                  </a:lnTo>
                  <a:lnTo>
                    <a:pt x="23693" y="2512"/>
                  </a:lnTo>
                  <a:lnTo>
                    <a:pt x="24649" y="2156"/>
                  </a:lnTo>
                  <a:lnTo>
                    <a:pt x="24649" y="2156"/>
                  </a:lnTo>
                  <a:lnTo>
                    <a:pt x="25516" y="1845"/>
                  </a:lnTo>
                  <a:lnTo>
                    <a:pt x="26383" y="1578"/>
                  </a:lnTo>
                  <a:lnTo>
                    <a:pt x="26383" y="1578"/>
                  </a:lnTo>
                  <a:lnTo>
                    <a:pt x="27316" y="1312"/>
                  </a:lnTo>
                  <a:lnTo>
                    <a:pt x="28250" y="1067"/>
                  </a:lnTo>
                  <a:lnTo>
                    <a:pt x="29206" y="845"/>
                  </a:lnTo>
                  <a:lnTo>
                    <a:pt x="30161" y="645"/>
                  </a:lnTo>
                  <a:lnTo>
                    <a:pt x="31139" y="489"/>
                  </a:lnTo>
                  <a:lnTo>
                    <a:pt x="32117" y="334"/>
                  </a:lnTo>
                  <a:lnTo>
                    <a:pt x="33095" y="223"/>
                  </a:lnTo>
                  <a:lnTo>
                    <a:pt x="34073" y="134"/>
                  </a:lnTo>
                  <a:lnTo>
                    <a:pt x="34073" y="134"/>
                  </a:lnTo>
                  <a:lnTo>
                    <a:pt x="34829" y="67"/>
                  </a:lnTo>
                  <a:lnTo>
                    <a:pt x="35585" y="45"/>
                  </a:lnTo>
                  <a:lnTo>
                    <a:pt x="36340" y="0"/>
                  </a:lnTo>
                  <a:lnTo>
                    <a:pt x="37096" y="0"/>
                  </a:lnTo>
                  <a:lnTo>
                    <a:pt x="37096" y="0"/>
                  </a:lnTo>
                  <a:lnTo>
                    <a:pt x="37963" y="22"/>
                  </a:lnTo>
                  <a:lnTo>
                    <a:pt x="38830" y="45"/>
                  </a:lnTo>
                  <a:lnTo>
                    <a:pt x="39674" y="89"/>
                  </a:lnTo>
                  <a:lnTo>
                    <a:pt x="40519" y="156"/>
                  </a:lnTo>
                  <a:lnTo>
                    <a:pt x="41363" y="245"/>
                  </a:lnTo>
                  <a:lnTo>
                    <a:pt x="42208" y="356"/>
                  </a:lnTo>
                  <a:lnTo>
                    <a:pt x="43030" y="467"/>
                  </a:lnTo>
                  <a:lnTo>
                    <a:pt x="43853" y="623"/>
                  </a:lnTo>
                  <a:lnTo>
                    <a:pt x="43853" y="623"/>
                  </a:lnTo>
                  <a:lnTo>
                    <a:pt x="44564" y="756"/>
                  </a:lnTo>
                  <a:lnTo>
                    <a:pt x="45275" y="912"/>
                  </a:lnTo>
                  <a:lnTo>
                    <a:pt x="45964" y="1067"/>
                  </a:lnTo>
                  <a:lnTo>
                    <a:pt x="46653" y="1245"/>
                  </a:lnTo>
                  <a:lnTo>
                    <a:pt x="47342" y="1423"/>
                  </a:lnTo>
                  <a:lnTo>
                    <a:pt x="48009" y="1645"/>
                  </a:lnTo>
                  <a:lnTo>
                    <a:pt x="48676" y="1845"/>
                  </a:lnTo>
                  <a:lnTo>
                    <a:pt x="49365" y="2067"/>
                  </a:lnTo>
                  <a:lnTo>
                    <a:pt x="50009" y="2312"/>
                  </a:lnTo>
                  <a:lnTo>
                    <a:pt x="50676" y="2556"/>
                  </a:lnTo>
                  <a:lnTo>
                    <a:pt x="51321" y="2823"/>
                  </a:lnTo>
                  <a:lnTo>
                    <a:pt x="51965" y="3090"/>
                  </a:lnTo>
                  <a:lnTo>
                    <a:pt x="53232" y="3690"/>
                  </a:lnTo>
                  <a:lnTo>
                    <a:pt x="54477" y="4312"/>
                  </a:lnTo>
                  <a:lnTo>
                    <a:pt x="55699" y="4979"/>
                  </a:lnTo>
                  <a:lnTo>
                    <a:pt x="56877" y="5712"/>
                  </a:lnTo>
                  <a:lnTo>
                    <a:pt x="58033" y="6468"/>
                  </a:lnTo>
                  <a:lnTo>
                    <a:pt x="59167" y="7268"/>
                  </a:lnTo>
                  <a:lnTo>
                    <a:pt x="60256" y="8113"/>
                  </a:lnTo>
                  <a:lnTo>
                    <a:pt x="61323" y="9002"/>
                  </a:lnTo>
                  <a:lnTo>
                    <a:pt x="62345" y="9913"/>
                  </a:lnTo>
                  <a:lnTo>
                    <a:pt x="63345" y="10869"/>
                  </a:lnTo>
                  <a:lnTo>
                    <a:pt x="63345" y="10869"/>
                  </a:lnTo>
                  <a:lnTo>
                    <a:pt x="64168" y="11736"/>
                  </a:lnTo>
                  <a:lnTo>
                    <a:pt x="64968" y="12625"/>
                  </a:lnTo>
                  <a:lnTo>
                    <a:pt x="64968" y="12625"/>
                  </a:lnTo>
                  <a:lnTo>
                    <a:pt x="65857" y="13647"/>
                  </a:lnTo>
                  <a:lnTo>
                    <a:pt x="66701" y="14714"/>
                  </a:lnTo>
                  <a:lnTo>
                    <a:pt x="67501" y="15803"/>
                  </a:lnTo>
                  <a:lnTo>
                    <a:pt x="68257" y="16937"/>
                  </a:lnTo>
                  <a:lnTo>
                    <a:pt x="68968" y="18093"/>
                  </a:lnTo>
                  <a:lnTo>
                    <a:pt x="69657" y="19271"/>
                  </a:lnTo>
                  <a:lnTo>
                    <a:pt x="70280" y="20471"/>
                  </a:lnTo>
                  <a:lnTo>
                    <a:pt x="70880" y="21715"/>
                  </a:lnTo>
                  <a:lnTo>
                    <a:pt x="70880" y="21715"/>
                  </a:lnTo>
                  <a:lnTo>
                    <a:pt x="71280" y="22604"/>
                  </a:lnTo>
                  <a:lnTo>
                    <a:pt x="71636" y="23494"/>
                  </a:lnTo>
                  <a:lnTo>
                    <a:pt x="71991" y="24405"/>
                  </a:lnTo>
                  <a:lnTo>
                    <a:pt x="72302" y="25338"/>
                  </a:lnTo>
                  <a:lnTo>
                    <a:pt x="72614" y="26250"/>
                  </a:lnTo>
                  <a:lnTo>
                    <a:pt x="72880" y="27205"/>
                  </a:lnTo>
                  <a:lnTo>
                    <a:pt x="73125" y="28161"/>
                  </a:lnTo>
                  <a:lnTo>
                    <a:pt x="73347" y="29117"/>
                  </a:lnTo>
                  <a:lnTo>
                    <a:pt x="73547" y="30073"/>
                  </a:lnTo>
                  <a:lnTo>
                    <a:pt x="73725" y="31050"/>
                  </a:lnTo>
                  <a:lnTo>
                    <a:pt x="73880" y="32051"/>
                  </a:lnTo>
                  <a:lnTo>
                    <a:pt x="73992" y="33051"/>
                  </a:lnTo>
                  <a:lnTo>
                    <a:pt x="74080" y="34051"/>
                  </a:lnTo>
                  <a:lnTo>
                    <a:pt x="74147" y="35051"/>
                  </a:lnTo>
                  <a:lnTo>
                    <a:pt x="74192" y="36074"/>
                  </a:lnTo>
                  <a:lnTo>
                    <a:pt x="74214" y="37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-1334270" y="2364501"/>
              <a:ext cx="307592" cy="172225"/>
            </a:xfrm>
            <a:custGeom>
              <a:avLst/>
              <a:gdLst/>
              <a:ahLst/>
              <a:cxnLst/>
              <a:rect l="l" t="t" r="r" b="b"/>
              <a:pathLst>
                <a:path w="16515" h="9247" extrusionOk="0">
                  <a:moveTo>
                    <a:pt x="1690" y="1"/>
                  </a:moveTo>
                  <a:lnTo>
                    <a:pt x="1467" y="23"/>
                  </a:lnTo>
                  <a:lnTo>
                    <a:pt x="1401" y="67"/>
                  </a:lnTo>
                  <a:lnTo>
                    <a:pt x="1334" y="89"/>
                  </a:lnTo>
                  <a:lnTo>
                    <a:pt x="1112" y="289"/>
                  </a:lnTo>
                  <a:lnTo>
                    <a:pt x="912" y="512"/>
                  </a:lnTo>
                  <a:lnTo>
                    <a:pt x="712" y="734"/>
                  </a:lnTo>
                  <a:lnTo>
                    <a:pt x="556" y="956"/>
                  </a:lnTo>
                  <a:lnTo>
                    <a:pt x="401" y="1201"/>
                  </a:lnTo>
                  <a:lnTo>
                    <a:pt x="267" y="1445"/>
                  </a:lnTo>
                  <a:lnTo>
                    <a:pt x="178" y="1690"/>
                  </a:lnTo>
                  <a:lnTo>
                    <a:pt x="89" y="1934"/>
                  </a:lnTo>
                  <a:lnTo>
                    <a:pt x="45" y="2201"/>
                  </a:lnTo>
                  <a:lnTo>
                    <a:pt x="0" y="2468"/>
                  </a:lnTo>
                  <a:lnTo>
                    <a:pt x="23" y="2734"/>
                  </a:lnTo>
                  <a:lnTo>
                    <a:pt x="45" y="3001"/>
                  </a:lnTo>
                  <a:lnTo>
                    <a:pt x="112" y="3268"/>
                  </a:lnTo>
                  <a:lnTo>
                    <a:pt x="223" y="3535"/>
                  </a:lnTo>
                  <a:lnTo>
                    <a:pt x="356" y="3801"/>
                  </a:lnTo>
                  <a:lnTo>
                    <a:pt x="534" y="4068"/>
                  </a:lnTo>
                  <a:lnTo>
                    <a:pt x="1045" y="4690"/>
                  </a:lnTo>
                  <a:lnTo>
                    <a:pt x="1712" y="5468"/>
                  </a:lnTo>
                  <a:lnTo>
                    <a:pt x="3245" y="7180"/>
                  </a:lnTo>
                  <a:lnTo>
                    <a:pt x="4579" y="8624"/>
                  </a:lnTo>
                  <a:lnTo>
                    <a:pt x="5157" y="9247"/>
                  </a:lnTo>
                  <a:lnTo>
                    <a:pt x="16515" y="6646"/>
                  </a:lnTo>
                  <a:lnTo>
                    <a:pt x="15914" y="6335"/>
                  </a:lnTo>
                  <a:lnTo>
                    <a:pt x="14314" y="5490"/>
                  </a:lnTo>
                  <a:lnTo>
                    <a:pt x="12025" y="4312"/>
                  </a:lnTo>
                  <a:lnTo>
                    <a:pt x="10714" y="3668"/>
                  </a:lnTo>
                  <a:lnTo>
                    <a:pt x="9380" y="3001"/>
                  </a:lnTo>
                  <a:lnTo>
                    <a:pt x="8002" y="2334"/>
                  </a:lnTo>
                  <a:lnTo>
                    <a:pt x="6668" y="1734"/>
                  </a:lnTo>
                  <a:lnTo>
                    <a:pt x="5379" y="1179"/>
                  </a:lnTo>
                  <a:lnTo>
                    <a:pt x="4201" y="690"/>
                  </a:lnTo>
                  <a:lnTo>
                    <a:pt x="3668" y="490"/>
                  </a:lnTo>
                  <a:lnTo>
                    <a:pt x="3179" y="334"/>
                  </a:lnTo>
                  <a:lnTo>
                    <a:pt x="2734" y="201"/>
                  </a:lnTo>
                  <a:lnTo>
                    <a:pt x="2334" y="89"/>
                  </a:lnTo>
                  <a:lnTo>
                    <a:pt x="1979" y="23"/>
                  </a:lnTo>
                  <a:lnTo>
                    <a:pt x="1690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-1440656" y="2444403"/>
              <a:ext cx="278202" cy="369688"/>
            </a:xfrm>
            <a:custGeom>
              <a:avLst/>
              <a:gdLst/>
              <a:ahLst/>
              <a:cxnLst/>
              <a:rect l="l" t="t" r="r" b="b"/>
              <a:pathLst>
                <a:path w="14937" h="19849" extrusionOk="0">
                  <a:moveTo>
                    <a:pt x="8491" y="0"/>
                  </a:moveTo>
                  <a:lnTo>
                    <a:pt x="8046" y="22"/>
                  </a:lnTo>
                  <a:lnTo>
                    <a:pt x="7579" y="45"/>
                  </a:lnTo>
                  <a:lnTo>
                    <a:pt x="7135" y="111"/>
                  </a:lnTo>
                  <a:lnTo>
                    <a:pt x="6690" y="200"/>
                  </a:lnTo>
                  <a:lnTo>
                    <a:pt x="6157" y="356"/>
                  </a:lnTo>
                  <a:lnTo>
                    <a:pt x="5535" y="556"/>
                  </a:lnTo>
                  <a:lnTo>
                    <a:pt x="4935" y="800"/>
                  </a:lnTo>
                  <a:lnTo>
                    <a:pt x="4312" y="1112"/>
                  </a:lnTo>
                  <a:lnTo>
                    <a:pt x="3690" y="1467"/>
                  </a:lnTo>
                  <a:lnTo>
                    <a:pt x="3068" y="1867"/>
                  </a:lnTo>
                  <a:lnTo>
                    <a:pt x="2445" y="2312"/>
                  </a:lnTo>
                  <a:lnTo>
                    <a:pt x="1823" y="2823"/>
                  </a:lnTo>
                  <a:lnTo>
                    <a:pt x="1201" y="3379"/>
                  </a:lnTo>
                  <a:lnTo>
                    <a:pt x="2423" y="4712"/>
                  </a:lnTo>
                  <a:lnTo>
                    <a:pt x="2912" y="4268"/>
                  </a:lnTo>
                  <a:lnTo>
                    <a:pt x="3401" y="3868"/>
                  </a:lnTo>
                  <a:lnTo>
                    <a:pt x="3868" y="3512"/>
                  </a:lnTo>
                  <a:lnTo>
                    <a:pt x="4334" y="3201"/>
                  </a:lnTo>
                  <a:lnTo>
                    <a:pt x="4801" y="2912"/>
                  </a:lnTo>
                  <a:lnTo>
                    <a:pt x="5268" y="2645"/>
                  </a:lnTo>
                  <a:lnTo>
                    <a:pt x="5735" y="2423"/>
                  </a:lnTo>
                  <a:lnTo>
                    <a:pt x="6201" y="2245"/>
                  </a:lnTo>
                  <a:lnTo>
                    <a:pt x="6646" y="2089"/>
                  </a:lnTo>
                  <a:lnTo>
                    <a:pt x="7090" y="1978"/>
                  </a:lnTo>
                  <a:lnTo>
                    <a:pt x="7424" y="1912"/>
                  </a:lnTo>
                  <a:lnTo>
                    <a:pt x="7757" y="1845"/>
                  </a:lnTo>
                  <a:lnTo>
                    <a:pt x="8091" y="1823"/>
                  </a:lnTo>
                  <a:lnTo>
                    <a:pt x="8757" y="1823"/>
                  </a:lnTo>
                  <a:lnTo>
                    <a:pt x="9069" y="1845"/>
                  </a:lnTo>
                  <a:lnTo>
                    <a:pt x="9380" y="1889"/>
                  </a:lnTo>
                  <a:lnTo>
                    <a:pt x="9691" y="1956"/>
                  </a:lnTo>
                  <a:lnTo>
                    <a:pt x="10002" y="2045"/>
                  </a:lnTo>
                  <a:lnTo>
                    <a:pt x="10291" y="2134"/>
                  </a:lnTo>
                  <a:lnTo>
                    <a:pt x="10580" y="2245"/>
                  </a:lnTo>
                  <a:lnTo>
                    <a:pt x="10847" y="2378"/>
                  </a:lnTo>
                  <a:lnTo>
                    <a:pt x="11091" y="2534"/>
                  </a:lnTo>
                  <a:lnTo>
                    <a:pt x="11336" y="2690"/>
                  </a:lnTo>
                  <a:lnTo>
                    <a:pt x="11580" y="2867"/>
                  </a:lnTo>
                  <a:lnTo>
                    <a:pt x="11780" y="3067"/>
                  </a:lnTo>
                  <a:lnTo>
                    <a:pt x="12069" y="3379"/>
                  </a:lnTo>
                  <a:lnTo>
                    <a:pt x="12291" y="3712"/>
                  </a:lnTo>
                  <a:lnTo>
                    <a:pt x="12491" y="4068"/>
                  </a:lnTo>
                  <a:lnTo>
                    <a:pt x="12669" y="4423"/>
                  </a:lnTo>
                  <a:lnTo>
                    <a:pt x="12803" y="4801"/>
                  </a:lnTo>
                  <a:lnTo>
                    <a:pt x="12914" y="5179"/>
                  </a:lnTo>
                  <a:lnTo>
                    <a:pt x="13003" y="5557"/>
                  </a:lnTo>
                  <a:lnTo>
                    <a:pt x="13069" y="5912"/>
                  </a:lnTo>
                  <a:lnTo>
                    <a:pt x="13114" y="6290"/>
                  </a:lnTo>
                  <a:lnTo>
                    <a:pt x="13136" y="6646"/>
                  </a:lnTo>
                  <a:lnTo>
                    <a:pt x="13136" y="6979"/>
                  </a:lnTo>
                  <a:lnTo>
                    <a:pt x="13136" y="7313"/>
                  </a:lnTo>
                  <a:lnTo>
                    <a:pt x="13092" y="7891"/>
                  </a:lnTo>
                  <a:lnTo>
                    <a:pt x="13025" y="8357"/>
                  </a:lnTo>
                  <a:lnTo>
                    <a:pt x="12936" y="8935"/>
                  </a:lnTo>
                  <a:lnTo>
                    <a:pt x="12825" y="9491"/>
                  </a:lnTo>
                  <a:lnTo>
                    <a:pt x="12669" y="10047"/>
                  </a:lnTo>
                  <a:lnTo>
                    <a:pt x="12491" y="10580"/>
                  </a:lnTo>
                  <a:lnTo>
                    <a:pt x="12291" y="11091"/>
                  </a:lnTo>
                  <a:lnTo>
                    <a:pt x="12091" y="11625"/>
                  </a:lnTo>
                  <a:lnTo>
                    <a:pt x="11847" y="12114"/>
                  </a:lnTo>
                  <a:lnTo>
                    <a:pt x="11580" y="12603"/>
                  </a:lnTo>
                  <a:lnTo>
                    <a:pt x="11291" y="13092"/>
                  </a:lnTo>
                  <a:lnTo>
                    <a:pt x="10980" y="13536"/>
                  </a:lnTo>
                  <a:lnTo>
                    <a:pt x="10647" y="13981"/>
                  </a:lnTo>
                  <a:lnTo>
                    <a:pt x="10313" y="14425"/>
                  </a:lnTo>
                  <a:lnTo>
                    <a:pt x="9935" y="14825"/>
                  </a:lnTo>
                  <a:lnTo>
                    <a:pt x="9558" y="15203"/>
                  </a:lnTo>
                  <a:lnTo>
                    <a:pt x="9135" y="15581"/>
                  </a:lnTo>
                  <a:lnTo>
                    <a:pt x="8713" y="15914"/>
                  </a:lnTo>
                  <a:lnTo>
                    <a:pt x="8224" y="16270"/>
                  </a:lnTo>
                  <a:lnTo>
                    <a:pt x="7735" y="16603"/>
                  </a:lnTo>
                  <a:lnTo>
                    <a:pt x="7202" y="16892"/>
                  </a:lnTo>
                  <a:lnTo>
                    <a:pt x="6668" y="17137"/>
                  </a:lnTo>
                  <a:lnTo>
                    <a:pt x="6113" y="17381"/>
                  </a:lnTo>
                  <a:lnTo>
                    <a:pt x="5557" y="17559"/>
                  </a:lnTo>
                  <a:lnTo>
                    <a:pt x="5001" y="17737"/>
                  </a:lnTo>
                  <a:lnTo>
                    <a:pt x="4423" y="17848"/>
                  </a:lnTo>
                  <a:lnTo>
                    <a:pt x="3912" y="17937"/>
                  </a:lnTo>
                  <a:lnTo>
                    <a:pt x="3423" y="18004"/>
                  </a:lnTo>
                  <a:lnTo>
                    <a:pt x="2912" y="18026"/>
                  </a:lnTo>
                  <a:lnTo>
                    <a:pt x="2401" y="18048"/>
                  </a:lnTo>
                  <a:lnTo>
                    <a:pt x="1912" y="18026"/>
                  </a:lnTo>
                  <a:lnTo>
                    <a:pt x="1401" y="17981"/>
                  </a:lnTo>
                  <a:lnTo>
                    <a:pt x="912" y="17892"/>
                  </a:lnTo>
                  <a:lnTo>
                    <a:pt x="423" y="17804"/>
                  </a:lnTo>
                  <a:lnTo>
                    <a:pt x="0" y="19559"/>
                  </a:lnTo>
                  <a:lnTo>
                    <a:pt x="378" y="19648"/>
                  </a:lnTo>
                  <a:lnTo>
                    <a:pt x="778" y="19715"/>
                  </a:lnTo>
                  <a:lnTo>
                    <a:pt x="1156" y="19759"/>
                  </a:lnTo>
                  <a:lnTo>
                    <a:pt x="1556" y="19804"/>
                  </a:lnTo>
                  <a:lnTo>
                    <a:pt x="2067" y="19826"/>
                  </a:lnTo>
                  <a:lnTo>
                    <a:pt x="2579" y="19848"/>
                  </a:lnTo>
                  <a:lnTo>
                    <a:pt x="3090" y="19826"/>
                  </a:lnTo>
                  <a:lnTo>
                    <a:pt x="3623" y="19804"/>
                  </a:lnTo>
                  <a:lnTo>
                    <a:pt x="4023" y="19737"/>
                  </a:lnTo>
                  <a:lnTo>
                    <a:pt x="4446" y="19693"/>
                  </a:lnTo>
                  <a:lnTo>
                    <a:pt x="4846" y="19604"/>
                  </a:lnTo>
                  <a:lnTo>
                    <a:pt x="5268" y="19515"/>
                  </a:lnTo>
                  <a:lnTo>
                    <a:pt x="5668" y="19426"/>
                  </a:lnTo>
                  <a:lnTo>
                    <a:pt x="6068" y="19293"/>
                  </a:lnTo>
                  <a:lnTo>
                    <a:pt x="6468" y="19159"/>
                  </a:lnTo>
                  <a:lnTo>
                    <a:pt x="6868" y="19026"/>
                  </a:lnTo>
                  <a:lnTo>
                    <a:pt x="7246" y="18870"/>
                  </a:lnTo>
                  <a:lnTo>
                    <a:pt x="7646" y="18693"/>
                  </a:lnTo>
                  <a:lnTo>
                    <a:pt x="8024" y="18493"/>
                  </a:lnTo>
                  <a:lnTo>
                    <a:pt x="8402" y="18293"/>
                  </a:lnTo>
                  <a:lnTo>
                    <a:pt x="8757" y="18070"/>
                  </a:lnTo>
                  <a:lnTo>
                    <a:pt x="9135" y="17848"/>
                  </a:lnTo>
                  <a:lnTo>
                    <a:pt x="9491" y="17603"/>
                  </a:lnTo>
                  <a:lnTo>
                    <a:pt x="9824" y="17359"/>
                  </a:lnTo>
                  <a:lnTo>
                    <a:pt x="10313" y="16959"/>
                  </a:lnTo>
                  <a:lnTo>
                    <a:pt x="10780" y="16537"/>
                  </a:lnTo>
                  <a:lnTo>
                    <a:pt x="11225" y="16070"/>
                  </a:lnTo>
                  <a:lnTo>
                    <a:pt x="11669" y="15603"/>
                  </a:lnTo>
                  <a:lnTo>
                    <a:pt x="12069" y="15114"/>
                  </a:lnTo>
                  <a:lnTo>
                    <a:pt x="12447" y="14603"/>
                  </a:lnTo>
                  <a:lnTo>
                    <a:pt x="12803" y="14069"/>
                  </a:lnTo>
                  <a:lnTo>
                    <a:pt x="13136" y="13536"/>
                  </a:lnTo>
                  <a:lnTo>
                    <a:pt x="13447" y="12958"/>
                  </a:lnTo>
                  <a:lnTo>
                    <a:pt x="13714" y="12380"/>
                  </a:lnTo>
                  <a:lnTo>
                    <a:pt x="13981" y="11780"/>
                  </a:lnTo>
                  <a:lnTo>
                    <a:pt x="14203" y="11180"/>
                  </a:lnTo>
                  <a:lnTo>
                    <a:pt x="14403" y="10558"/>
                  </a:lnTo>
                  <a:lnTo>
                    <a:pt x="14581" y="9913"/>
                  </a:lnTo>
                  <a:lnTo>
                    <a:pt x="14714" y="9269"/>
                  </a:lnTo>
                  <a:lnTo>
                    <a:pt x="14825" y="8624"/>
                  </a:lnTo>
                  <a:lnTo>
                    <a:pt x="14892" y="8113"/>
                  </a:lnTo>
                  <a:lnTo>
                    <a:pt x="14936" y="7579"/>
                  </a:lnTo>
                  <a:lnTo>
                    <a:pt x="14936" y="7090"/>
                  </a:lnTo>
                  <a:lnTo>
                    <a:pt x="14936" y="6579"/>
                  </a:lnTo>
                  <a:lnTo>
                    <a:pt x="14914" y="6112"/>
                  </a:lnTo>
                  <a:lnTo>
                    <a:pt x="14847" y="5623"/>
                  </a:lnTo>
                  <a:lnTo>
                    <a:pt x="14781" y="5179"/>
                  </a:lnTo>
                  <a:lnTo>
                    <a:pt x="14670" y="4734"/>
                  </a:lnTo>
                  <a:lnTo>
                    <a:pt x="14536" y="4312"/>
                  </a:lnTo>
                  <a:lnTo>
                    <a:pt x="14403" y="3890"/>
                  </a:lnTo>
                  <a:lnTo>
                    <a:pt x="14225" y="3490"/>
                  </a:lnTo>
                  <a:lnTo>
                    <a:pt x="14047" y="3112"/>
                  </a:lnTo>
                  <a:lnTo>
                    <a:pt x="13825" y="2756"/>
                  </a:lnTo>
                  <a:lnTo>
                    <a:pt x="13581" y="2401"/>
                  </a:lnTo>
                  <a:lnTo>
                    <a:pt x="13336" y="2089"/>
                  </a:lnTo>
                  <a:lnTo>
                    <a:pt x="13069" y="1801"/>
                  </a:lnTo>
                  <a:lnTo>
                    <a:pt x="12758" y="1512"/>
                  </a:lnTo>
                  <a:lnTo>
                    <a:pt x="12447" y="1267"/>
                  </a:lnTo>
                  <a:lnTo>
                    <a:pt x="12114" y="1023"/>
                  </a:lnTo>
                  <a:lnTo>
                    <a:pt x="11758" y="823"/>
                  </a:lnTo>
                  <a:lnTo>
                    <a:pt x="11380" y="645"/>
                  </a:lnTo>
                  <a:lnTo>
                    <a:pt x="11002" y="467"/>
                  </a:lnTo>
                  <a:lnTo>
                    <a:pt x="10602" y="334"/>
                  </a:lnTo>
                  <a:lnTo>
                    <a:pt x="10202" y="222"/>
                  </a:lnTo>
                  <a:lnTo>
                    <a:pt x="9780" y="134"/>
                  </a:lnTo>
                  <a:lnTo>
                    <a:pt x="9358" y="67"/>
                  </a:lnTo>
                  <a:lnTo>
                    <a:pt x="8913" y="22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-1440656" y="2775983"/>
              <a:ext cx="82397" cy="38107"/>
            </a:xfrm>
            <a:custGeom>
              <a:avLst/>
              <a:gdLst/>
              <a:ahLst/>
              <a:cxnLst/>
              <a:rect l="l" t="t" r="r" b="b"/>
              <a:pathLst>
                <a:path w="4424" h="2046" extrusionOk="0">
                  <a:moveTo>
                    <a:pt x="423" y="1"/>
                  </a:moveTo>
                  <a:lnTo>
                    <a:pt x="0" y="1756"/>
                  </a:lnTo>
                  <a:lnTo>
                    <a:pt x="378" y="1845"/>
                  </a:lnTo>
                  <a:lnTo>
                    <a:pt x="778" y="1912"/>
                  </a:lnTo>
                  <a:lnTo>
                    <a:pt x="1156" y="1956"/>
                  </a:lnTo>
                  <a:lnTo>
                    <a:pt x="1556" y="2001"/>
                  </a:lnTo>
                  <a:lnTo>
                    <a:pt x="2067" y="2023"/>
                  </a:lnTo>
                  <a:lnTo>
                    <a:pt x="2579" y="2045"/>
                  </a:lnTo>
                  <a:lnTo>
                    <a:pt x="3090" y="2023"/>
                  </a:lnTo>
                  <a:lnTo>
                    <a:pt x="3623" y="2001"/>
                  </a:lnTo>
                  <a:lnTo>
                    <a:pt x="3845" y="1534"/>
                  </a:lnTo>
                  <a:lnTo>
                    <a:pt x="4068" y="1045"/>
                  </a:lnTo>
                  <a:lnTo>
                    <a:pt x="4246" y="556"/>
                  </a:lnTo>
                  <a:lnTo>
                    <a:pt x="4423" y="45"/>
                  </a:lnTo>
                  <a:lnTo>
                    <a:pt x="3912" y="134"/>
                  </a:lnTo>
                  <a:lnTo>
                    <a:pt x="3423" y="201"/>
                  </a:lnTo>
                  <a:lnTo>
                    <a:pt x="2912" y="223"/>
                  </a:lnTo>
                  <a:lnTo>
                    <a:pt x="2401" y="245"/>
                  </a:lnTo>
                  <a:lnTo>
                    <a:pt x="1912" y="223"/>
                  </a:lnTo>
                  <a:lnTo>
                    <a:pt x="1401" y="178"/>
                  </a:lnTo>
                  <a:lnTo>
                    <a:pt x="912" y="89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-1418306" y="2451014"/>
              <a:ext cx="93162" cy="81168"/>
            </a:xfrm>
            <a:custGeom>
              <a:avLst/>
              <a:gdLst/>
              <a:ahLst/>
              <a:cxnLst/>
              <a:rect l="l" t="t" r="r" b="b"/>
              <a:pathLst>
                <a:path w="5002" h="4358" extrusionOk="0">
                  <a:moveTo>
                    <a:pt x="4957" y="1"/>
                  </a:moveTo>
                  <a:lnTo>
                    <a:pt x="4335" y="201"/>
                  </a:lnTo>
                  <a:lnTo>
                    <a:pt x="3735" y="445"/>
                  </a:lnTo>
                  <a:lnTo>
                    <a:pt x="3112" y="757"/>
                  </a:lnTo>
                  <a:lnTo>
                    <a:pt x="2490" y="1112"/>
                  </a:lnTo>
                  <a:lnTo>
                    <a:pt x="1868" y="1512"/>
                  </a:lnTo>
                  <a:lnTo>
                    <a:pt x="1245" y="1957"/>
                  </a:lnTo>
                  <a:lnTo>
                    <a:pt x="623" y="2468"/>
                  </a:lnTo>
                  <a:lnTo>
                    <a:pt x="1" y="3024"/>
                  </a:lnTo>
                  <a:lnTo>
                    <a:pt x="1223" y="4357"/>
                  </a:lnTo>
                  <a:lnTo>
                    <a:pt x="1712" y="3913"/>
                  </a:lnTo>
                  <a:lnTo>
                    <a:pt x="2201" y="3513"/>
                  </a:lnTo>
                  <a:lnTo>
                    <a:pt x="2668" y="3157"/>
                  </a:lnTo>
                  <a:lnTo>
                    <a:pt x="3134" y="2846"/>
                  </a:lnTo>
                  <a:lnTo>
                    <a:pt x="3601" y="2557"/>
                  </a:lnTo>
                  <a:lnTo>
                    <a:pt x="4068" y="2290"/>
                  </a:lnTo>
                  <a:lnTo>
                    <a:pt x="4535" y="2068"/>
                  </a:lnTo>
                  <a:lnTo>
                    <a:pt x="5001" y="1890"/>
                  </a:lnTo>
                  <a:lnTo>
                    <a:pt x="4979" y="934"/>
                  </a:lnTo>
                  <a:lnTo>
                    <a:pt x="495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-2091004" y="2363253"/>
              <a:ext cx="730249" cy="583298"/>
            </a:xfrm>
            <a:custGeom>
              <a:avLst/>
              <a:gdLst/>
              <a:ahLst/>
              <a:cxnLst/>
              <a:rect l="l" t="t" r="r" b="b"/>
              <a:pathLst>
                <a:path w="39208" h="31318" extrusionOk="0">
                  <a:moveTo>
                    <a:pt x="1" y="1"/>
                  </a:moveTo>
                  <a:lnTo>
                    <a:pt x="1" y="312"/>
                  </a:lnTo>
                  <a:lnTo>
                    <a:pt x="1" y="1223"/>
                  </a:lnTo>
                  <a:lnTo>
                    <a:pt x="23" y="2712"/>
                  </a:lnTo>
                  <a:lnTo>
                    <a:pt x="45" y="3646"/>
                  </a:lnTo>
                  <a:lnTo>
                    <a:pt x="90" y="4713"/>
                  </a:lnTo>
                  <a:lnTo>
                    <a:pt x="134" y="5313"/>
                  </a:lnTo>
                  <a:lnTo>
                    <a:pt x="201" y="6758"/>
                  </a:lnTo>
                  <a:lnTo>
                    <a:pt x="245" y="7180"/>
                  </a:lnTo>
                  <a:lnTo>
                    <a:pt x="379" y="9358"/>
                  </a:lnTo>
                  <a:lnTo>
                    <a:pt x="534" y="11625"/>
                  </a:lnTo>
                  <a:lnTo>
                    <a:pt x="734" y="13892"/>
                  </a:lnTo>
                  <a:lnTo>
                    <a:pt x="934" y="16093"/>
                  </a:lnTo>
                  <a:lnTo>
                    <a:pt x="1090" y="17449"/>
                  </a:lnTo>
                  <a:lnTo>
                    <a:pt x="1245" y="18715"/>
                  </a:lnTo>
                  <a:lnTo>
                    <a:pt x="1423" y="19893"/>
                  </a:lnTo>
                  <a:lnTo>
                    <a:pt x="1623" y="20983"/>
                  </a:lnTo>
                  <a:lnTo>
                    <a:pt x="1801" y="21960"/>
                  </a:lnTo>
                  <a:lnTo>
                    <a:pt x="2023" y="22827"/>
                  </a:lnTo>
                  <a:lnTo>
                    <a:pt x="2135" y="23183"/>
                  </a:lnTo>
                  <a:lnTo>
                    <a:pt x="2246" y="23516"/>
                  </a:lnTo>
                  <a:lnTo>
                    <a:pt x="2357" y="23805"/>
                  </a:lnTo>
                  <a:lnTo>
                    <a:pt x="2468" y="24050"/>
                  </a:lnTo>
                  <a:lnTo>
                    <a:pt x="2668" y="24405"/>
                  </a:lnTo>
                  <a:lnTo>
                    <a:pt x="2868" y="24717"/>
                  </a:lnTo>
                  <a:lnTo>
                    <a:pt x="3090" y="25050"/>
                  </a:lnTo>
                  <a:lnTo>
                    <a:pt x="3313" y="25361"/>
                  </a:lnTo>
                  <a:lnTo>
                    <a:pt x="3802" y="25961"/>
                  </a:lnTo>
                  <a:lnTo>
                    <a:pt x="4335" y="26561"/>
                  </a:lnTo>
                  <a:lnTo>
                    <a:pt x="4913" y="27117"/>
                  </a:lnTo>
                  <a:lnTo>
                    <a:pt x="5513" y="27628"/>
                  </a:lnTo>
                  <a:lnTo>
                    <a:pt x="6113" y="28117"/>
                  </a:lnTo>
                  <a:lnTo>
                    <a:pt x="6735" y="28584"/>
                  </a:lnTo>
                  <a:lnTo>
                    <a:pt x="7380" y="29006"/>
                  </a:lnTo>
                  <a:lnTo>
                    <a:pt x="8002" y="29384"/>
                  </a:lnTo>
                  <a:lnTo>
                    <a:pt x="8625" y="29717"/>
                  </a:lnTo>
                  <a:lnTo>
                    <a:pt x="9225" y="30029"/>
                  </a:lnTo>
                  <a:lnTo>
                    <a:pt x="9803" y="30295"/>
                  </a:lnTo>
                  <a:lnTo>
                    <a:pt x="10358" y="30518"/>
                  </a:lnTo>
                  <a:lnTo>
                    <a:pt x="10869" y="30695"/>
                  </a:lnTo>
                  <a:lnTo>
                    <a:pt x="11336" y="30807"/>
                  </a:lnTo>
                  <a:lnTo>
                    <a:pt x="11914" y="30918"/>
                  </a:lnTo>
                  <a:lnTo>
                    <a:pt x="12736" y="31029"/>
                  </a:lnTo>
                  <a:lnTo>
                    <a:pt x="13781" y="31118"/>
                  </a:lnTo>
                  <a:lnTo>
                    <a:pt x="15004" y="31184"/>
                  </a:lnTo>
                  <a:lnTo>
                    <a:pt x="16382" y="31251"/>
                  </a:lnTo>
                  <a:lnTo>
                    <a:pt x="17849" y="31296"/>
                  </a:lnTo>
                  <a:lnTo>
                    <a:pt x="19382" y="31318"/>
                  </a:lnTo>
                  <a:lnTo>
                    <a:pt x="20982" y="31318"/>
                  </a:lnTo>
                  <a:lnTo>
                    <a:pt x="22560" y="31273"/>
                  </a:lnTo>
                  <a:lnTo>
                    <a:pt x="24116" y="31207"/>
                  </a:lnTo>
                  <a:lnTo>
                    <a:pt x="25605" y="31096"/>
                  </a:lnTo>
                  <a:lnTo>
                    <a:pt x="26295" y="31029"/>
                  </a:lnTo>
                  <a:lnTo>
                    <a:pt x="26984" y="30940"/>
                  </a:lnTo>
                  <a:lnTo>
                    <a:pt x="27606" y="30851"/>
                  </a:lnTo>
                  <a:lnTo>
                    <a:pt x="28206" y="30740"/>
                  </a:lnTo>
                  <a:lnTo>
                    <a:pt x="28784" y="30629"/>
                  </a:lnTo>
                  <a:lnTo>
                    <a:pt x="29273" y="30495"/>
                  </a:lnTo>
                  <a:lnTo>
                    <a:pt x="29740" y="30340"/>
                  </a:lnTo>
                  <a:lnTo>
                    <a:pt x="30140" y="30184"/>
                  </a:lnTo>
                  <a:lnTo>
                    <a:pt x="30473" y="30006"/>
                  </a:lnTo>
                  <a:lnTo>
                    <a:pt x="30740" y="29829"/>
                  </a:lnTo>
                  <a:lnTo>
                    <a:pt x="31384" y="29317"/>
                  </a:lnTo>
                  <a:lnTo>
                    <a:pt x="32073" y="28762"/>
                  </a:lnTo>
                  <a:lnTo>
                    <a:pt x="33051" y="27984"/>
                  </a:lnTo>
                  <a:lnTo>
                    <a:pt x="33562" y="27562"/>
                  </a:lnTo>
                  <a:lnTo>
                    <a:pt x="34051" y="27117"/>
                  </a:lnTo>
                  <a:lnTo>
                    <a:pt x="34540" y="26650"/>
                  </a:lnTo>
                  <a:lnTo>
                    <a:pt x="35029" y="26139"/>
                  </a:lnTo>
                  <a:lnTo>
                    <a:pt x="35496" y="25606"/>
                  </a:lnTo>
                  <a:lnTo>
                    <a:pt x="35963" y="25028"/>
                  </a:lnTo>
                  <a:lnTo>
                    <a:pt x="36385" y="24428"/>
                  </a:lnTo>
                  <a:lnTo>
                    <a:pt x="36785" y="23761"/>
                  </a:lnTo>
                  <a:lnTo>
                    <a:pt x="36963" y="23427"/>
                  </a:lnTo>
                  <a:lnTo>
                    <a:pt x="37141" y="23072"/>
                  </a:lnTo>
                  <a:lnTo>
                    <a:pt x="37319" y="22694"/>
                  </a:lnTo>
                  <a:lnTo>
                    <a:pt x="37474" y="22316"/>
                  </a:lnTo>
                  <a:lnTo>
                    <a:pt x="37608" y="21916"/>
                  </a:lnTo>
                  <a:lnTo>
                    <a:pt x="37741" y="21516"/>
                  </a:lnTo>
                  <a:lnTo>
                    <a:pt x="37874" y="21094"/>
                  </a:lnTo>
                  <a:lnTo>
                    <a:pt x="37963" y="20671"/>
                  </a:lnTo>
                  <a:lnTo>
                    <a:pt x="38052" y="20227"/>
                  </a:lnTo>
                  <a:lnTo>
                    <a:pt x="38141" y="19760"/>
                  </a:lnTo>
                  <a:lnTo>
                    <a:pt x="38208" y="19271"/>
                  </a:lnTo>
                  <a:lnTo>
                    <a:pt x="38252" y="18782"/>
                  </a:lnTo>
                  <a:lnTo>
                    <a:pt x="38452" y="16093"/>
                  </a:lnTo>
                  <a:lnTo>
                    <a:pt x="38630" y="13003"/>
                  </a:lnTo>
                  <a:lnTo>
                    <a:pt x="39008" y="6602"/>
                  </a:lnTo>
                  <a:lnTo>
                    <a:pt x="39030" y="6180"/>
                  </a:lnTo>
                  <a:lnTo>
                    <a:pt x="39052" y="5624"/>
                  </a:lnTo>
                  <a:lnTo>
                    <a:pt x="39097" y="5113"/>
                  </a:lnTo>
                  <a:lnTo>
                    <a:pt x="39164" y="3068"/>
                  </a:lnTo>
                  <a:lnTo>
                    <a:pt x="39208" y="1534"/>
                  </a:lnTo>
                  <a:lnTo>
                    <a:pt x="39208" y="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-2091004" y="2363253"/>
              <a:ext cx="730249" cy="583298"/>
            </a:xfrm>
            <a:custGeom>
              <a:avLst/>
              <a:gdLst/>
              <a:ahLst/>
              <a:cxnLst/>
              <a:rect l="l" t="t" r="r" b="b"/>
              <a:pathLst>
                <a:path w="39208" h="31318" fill="none" extrusionOk="0">
                  <a:moveTo>
                    <a:pt x="39097" y="5113"/>
                  </a:moveTo>
                  <a:lnTo>
                    <a:pt x="39097" y="5113"/>
                  </a:lnTo>
                  <a:lnTo>
                    <a:pt x="39052" y="5624"/>
                  </a:lnTo>
                  <a:lnTo>
                    <a:pt x="39052" y="5624"/>
                  </a:lnTo>
                  <a:lnTo>
                    <a:pt x="39030" y="6180"/>
                  </a:lnTo>
                  <a:lnTo>
                    <a:pt x="39030" y="6180"/>
                  </a:lnTo>
                  <a:lnTo>
                    <a:pt x="39008" y="6602"/>
                  </a:lnTo>
                  <a:lnTo>
                    <a:pt x="39008" y="6602"/>
                  </a:lnTo>
                  <a:lnTo>
                    <a:pt x="38630" y="13003"/>
                  </a:lnTo>
                  <a:lnTo>
                    <a:pt x="38452" y="16093"/>
                  </a:lnTo>
                  <a:lnTo>
                    <a:pt x="38252" y="18782"/>
                  </a:lnTo>
                  <a:lnTo>
                    <a:pt x="38252" y="18782"/>
                  </a:lnTo>
                  <a:lnTo>
                    <a:pt x="38208" y="19271"/>
                  </a:lnTo>
                  <a:lnTo>
                    <a:pt x="38141" y="19760"/>
                  </a:lnTo>
                  <a:lnTo>
                    <a:pt x="38052" y="20227"/>
                  </a:lnTo>
                  <a:lnTo>
                    <a:pt x="37963" y="20671"/>
                  </a:lnTo>
                  <a:lnTo>
                    <a:pt x="37874" y="21094"/>
                  </a:lnTo>
                  <a:lnTo>
                    <a:pt x="37741" y="21516"/>
                  </a:lnTo>
                  <a:lnTo>
                    <a:pt x="37608" y="21916"/>
                  </a:lnTo>
                  <a:lnTo>
                    <a:pt x="37474" y="22316"/>
                  </a:lnTo>
                  <a:lnTo>
                    <a:pt x="37319" y="22694"/>
                  </a:lnTo>
                  <a:lnTo>
                    <a:pt x="37141" y="23072"/>
                  </a:lnTo>
                  <a:lnTo>
                    <a:pt x="36963" y="23427"/>
                  </a:lnTo>
                  <a:lnTo>
                    <a:pt x="36785" y="23761"/>
                  </a:lnTo>
                  <a:lnTo>
                    <a:pt x="36385" y="24428"/>
                  </a:lnTo>
                  <a:lnTo>
                    <a:pt x="35963" y="25028"/>
                  </a:lnTo>
                  <a:lnTo>
                    <a:pt x="35496" y="25606"/>
                  </a:lnTo>
                  <a:lnTo>
                    <a:pt x="35029" y="26139"/>
                  </a:lnTo>
                  <a:lnTo>
                    <a:pt x="34540" y="26650"/>
                  </a:lnTo>
                  <a:lnTo>
                    <a:pt x="34051" y="27117"/>
                  </a:lnTo>
                  <a:lnTo>
                    <a:pt x="33562" y="27562"/>
                  </a:lnTo>
                  <a:lnTo>
                    <a:pt x="33051" y="27984"/>
                  </a:lnTo>
                  <a:lnTo>
                    <a:pt x="32073" y="28762"/>
                  </a:lnTo>
                  <a:lnTo>
                    <a:pt x="32073" y="28762"/>
                  </a:lnTo>
                  <a:lnTo>
                    <a:pt x="31384" y="29317"/>
                  </a:lnTo>
                  <a:lnTo>
                    <a:pt x="30740" y="29829"/>
                  </a:lnTo>
                  <a:lnTo>
                    <a:pt x="30740" y="29829"/>
                  </a:lnTo>
                  <a:lnTo>
                    <a:pt x="30473" y="30006"/>
                  </a:lnTo>
                  <a:lnTo>
                    <a:pt x="30140" y="30184"/>
                  </a:lnTo>
                  <a:lnTo>
                    <a:pt x="29740" y="30340"/>
                  </a:lnTo>
                  <a:lnTo>
                    <a:pt x="29273" y="30495"/>
                  </a:lnTo>
                  <a:lnTo>
                    <a:pt x="28784" y="30629"/>
                  </a:lnTo>
                  <a:lnTo>
                    <a:pt x="28206" y="30740"/>
                  </a:lnTo>
                  <a:lnTo>
                    <a:pt x="27606" y="30851"/>
                  </a:lnTo>
                  <a:lnTo>
                    <a:pt x="26984" y="30940"/>
                  </a:lnTo>
                  <a:lnTo>
                    <a:pt x="26295" y="31029"/>
                  </a:lnTo>
                  <a:lnTo>
                    <a:pt x="25605" y="31096"/>
                  </a:lnTo>
                  <a:lnTo>
                    <a:pt x="24116" y="31207"/>
                  </a:lnTo>
                  <a:lnTo>
                    <a:pt x="22560" y="31273"/>
                  </a:lnTo>
                  <a:lnTo>
                    <a:pt x="20982" y="31318"/>
                  </a:lnTo>
                  <a:lnTo>
                    <a:pt x="19382" y="31318"/>
                  </a:lnTo>
                  <a:lnTo>
                    <a:pt x="17849" y="31296"/>
                  </a:lnTo>
                  <a:lnTo>
                    <a:pt x="16382" y="31251"/>
                  </a:lnTo>
                  <a:lnTo>
                    <a:pt x="15004" y="31184"/>
                  </a:lnTo>
                  <a:lnTo>
                    <a:pt x="13781" y="31118"/>
                  </a:lnTo>
                  <a:lnTo>
                    <a:pt x="12736" y="31029"/>
                  </a:lnTo>
                  <a:lnTo>
                    <a:pt x="11914" y="30918"/>
                  </a:lnTo>
                  <a:lnTo>
                    <a:pt x="11336" y="30807"/>
                  </a:lnTo>
                  <a:lnTo>
                    <a:pt x="11336" y="30807"/>
                  </a:lnTo>
                  <a:lnTo>
                    <a:pt x="10869" y="30695"/>
                  </a:lnTo>
                  <a:lnTo>
                    <a:pt x="10358" y="30518"/>
                  </a:lnTo>
                  <a:lnTo>
                    <a:pt x="9803" y="30295"/>
                  </a:lnTo>
                  <a:lnTo>
                    <a:pt x="9225" y="30029"/>
                  </a:lnTo>
                  <a:lnTo>
                    <a:pt x="8625" y="29717"/>
                  </a:lnTo>
                  <a:lnTo>
                    <a:pt x="8002" y="29384"/>
                  </a:lnTo>
                  <a:lnTo>
                    <a:pt x="7380" y="29006"/>
                  </a:lnTo>
                  <a:lnTo>
                    <a:pt x="6735" y="28584"/>
                  </a:lnTo>
                  <a:lnTo>
                    <a:pt x="6113" y="28117"/>
                  </a:lnTo>
                  <a:lnTo>
                    <a:pt x="5513" y="27628"/>
                  </a:lnTo>
                  <a:lnTo>
                    <a:pt x="4913" y="27117"/>
                  </a:lnTo>
                  <a:lnTo>
                    <a:pt x="4335" y="26561"/>
                  </a:lnTo>
                  <a:lnTo>
                    <a:pt x="3802" y="25961"/>
                  </a:lnTo>
                  <a:lnTo>
                    <a:pt x="3313" y="25361"/>
                  </a:lnTo>
                  <a:lnTo>
                    <a:pt x="3090" y="25050"/>
                  </a:lnTo>
                  <a:lnTo>
                    <a:pt x="2868" y="24717"/>
                  </a:lnTo>
                  <a:lnTo>
                    <a:pt x="2668" y="24405"/>
                  </a:lnTo>
                  <a:lnTo>
                    <a:pt x="2468" y="24050"/>
                  </a:lnTo>
                  <a:lnTo>
                    <a:pt x="2468" y="24050"/>
                  </a:lnTo>
                  <a:lnTo>
                    <a:pt x="2357" y="23805"/>
                  </a:lnTo>
                  <a:lnTo>
                    <a:pt x="2246" y="23516"/>
                  </a:lnTo>
                  <a:lnTo>
                    <a:pt x="2135" y="23183"/>
                  </a:lnTo>
                  <a:lnTo>
                    <a:pt x="2023" y="22827"/>
                  </a:lnTo>
                  <a:lnTo>
                    <a:pt x="1801" y="21960"/>
                  </a:lnTo>
                  <a:lnTo>
                    <a:pt x="1623" y="20983"/>
                  </a:lnTo>
                  <a:lnTo>
                    <a:pt x="1423" y="19893"/>
                  </a:lnTo>
                  <a:lnTo>
                    <a:pt x="1245" y="18715"/>
                  </a:lnTo>
                  <a:lnTo>
                    <a:pt x="1090" y="17449"/>
                  </a:lnTo>
                  <a:lnTo>
                    <a:pt x="934" y="16093"/>
                  </a:lnTo>
                  <a:lnTo>
                    <a:pt x="934" y="16093"/>
                  </a:lnTo>
                  <a:lnTo>
                    <a:pt x="734" y="13892"/>
                  </a:lnTo>
                  <a:lnTo>
                    <a:pt x="534" y="11625"/>
                  </a:lnTo>
                  <a:lnTo>
                    <a:pt x="379" y="9358"/>
                  </a:lnTo>
                  <a:lnTo>
                    <a:pt x="245" y="7180"/>
                  </a:lnTo>
                  <a:lnTo>
                    <a:pt x="245" y="7180"/>
                  </a:lnTo>
                  <a:lnTo>
                    <a:pt x="201" y="6758"/>
                  </a:lnTo>
                  <a:lnTo>
                    <a:pt x="201" y="6758"/>
                  </a:lnTo>
                  <a:lnTo>
                    <a:pt x="134" y="5313"/>
                  </a:lnTo>
                  <a:lnTo>
                    <a:pt x="134" y="5313"/>
                  </a:lnTo>
                  <a:lnTo>
                    <a:pt x="90" y="4713"/>
                  </a:lnTo>
                  <a:lnTo>
                    <a:pt x="90" y="4713"/>
                  </a:lnTo>
                  <a:lnTo>
                    <a:pt x="45" y="3646"/>
                  </a:lnTo>
                  <a:lnTo>
                    <a:pt x="23" y="2712"/>
                  </a:lnTo>
                  <a:lnTo>
                    <a:pt x="1" y="1223"/>
                  </a:lnTo>
                  <a:lnTo>
                    <a:pt x="1" y="312"/>
                  </a:lnTo>
                  <a:lnTo>
                    <a:pt x="1" y="1"/>
                  </a:lnTo>
                  <a:lnTo>
                    <a:pt x="39208" y="268"/>
                  </a:lnTo>
                  <a:lnTo>
                    <a:pt x="39208" y="268"/>
                  </a:lnTo>
                  <a:lnTo>
                    <a:pt x="39208" y="1534"/>
                  </a:lnTo>
                  <a:lnTo>
                    <a:pt x="39164" y="3068"/>
                  </a:lnTo>
                  <a:lnTo>
                    <a:pt x="39097" y="5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-2089346" y="2451014"/>
              <a:ext cx="726524" cy="129593"/>
            </a:xfrm>
            <a:custGeom>
              <a:avLst/>
              <a:gdLst/>
              <a:ahLst/>
              <a:cxnLst/>
              <a:rect l="l" t="t" r="r" b="b"/>
              <a:pathLst>
                <a:path w="39008" h="6958" extrusionOk="0">
                  <a:moveTo>
                    <a:pt x="1" y="1"/>
                  </a:moveTo>
                  <a:lnTo>
                    <a:pt x="45" y="601"/>
                  </a:lnTo>
                  <a:lnTo>
                    <a:pt x="379" y="979"/>
                  </a:lnTo>
                  <a:lnTo>
                    <a:pt x="734" y="1334"/>
                  </a:lnTo>
                  <a:lnTo>
                    <a:pt x="1134" y="1668"/>
                  </a:lnTo>
                  <a:lnTo>
                    <a:pt x="1557" y="2023"/>
                  </a:lnTo>
                  <a:lnTo>
                    <a:pt x="2001" y="2357"/>
                  </a:lnTo>
                  <a:lnTo>
                    <a:pt x="2490" y="2668"/>
                  </a:lnTo>
                  <a:lnTo>
                    <a:pt x="3001" y="2979"/>
                  </a:lnTo>
                  <a:lnTo>
                    <a:pt x="3535" y="3290"/>
                  </a:lnTo>
                  <a:lnTo>
                    <a:pt x="4246" y="3668"/>
                  </a:lnTo>
                  <a:lnTo>
                    <a:pt x="4979" y="4024"/>
                  </a:lnTo>
                  <a:lnTo>
                    <a:pt x="5713" y="4357"/>
                  </a:lnTo>
                  <a:lnTo>
                    <a:pt x="6491" y="4668"/>
                  </a:lnTo>
                  <a:lnTo>
                    <a:pt x="7269" y="4957"/>
                  </a:lnTo>
                  <a:lnTo>
                    <a:pt x="8069" y="5224"/>
                  </a:lnTo>
                  <a:lnTo>
                    <a:pt x="8913" y="5469"/>
                  </a:lnTo>
                  <a:lnTo>
                    <a:pt x="9758" y="5713"/>
                  </a:lnTo>
                  <a:lnTo>
                    <a:pt x="10647" y="5913"/>
                  </a:lnTo>
                  <a:lnTo>
                    <a:pt x="11558" y="6113"/>
                  </a:lnTo>
                  <a:lnTo>
                    <a:pt x="12492" y="6269"/>
                  </a:lnTo>
                  <a:lnTo>
                    <a:pt x="13470" y="6424"/>
                  </a:lnTo>
                  <a:lnTo>
                    <a:pt x="14470" y="6558"/>
                  </a:lnTo>
                  <a:lnTo>
                    <a:pt x="15492" y="6669"/>
                  </a:lnTo>
                  <a:lnTo>
                    <a:pt x="16537" y="6780"/>
                  </a:lnTo>
                  <a:lnTo>
                    <a:pt x="17626" y="6847"/>
                  </a:lnTo>
                  <a:lnTo>
                    <a:pt x="19338" y="6935"/>
                  </a:lnTo>
                  <a:lnTo>
                    <a:pt x="20160" y="6958"/>
                  </a:lnTo>
                  <a:lnTo>
                    <a:pt x="20982" y="6958"/>
                  </a:lnTo>
                  <a:lnTo>
                    <a:pt x="22271" y="6935"/>
                  </a:lnTo>
                  <a:lnTo>
                    <a:pt x="23538" y="6891"/>
                  </a:lnTo>
                  <a:lnTo>
                    <a:pt x="24761" y="6780"/>
                  </a:lnTo>
                  <a:lnTo>
                    <a:pt x="25939" y="6647"/>
                  </a:lnTo>
                  <a:lnTo>
                    <a:pt x="27072" y="6469"/>
                  </a:lnTo>
                  <a:lnTo>
                    <a:pt x="28161" y="6269"/>
                  </a:lnTo>
                  <a:lnTo>
                    <a:pt x="29228" y="6002"/>
                  </a:lnTo>
                  <a:lnTo>
                    <a:pt x="30273" y="5713"/>
                  </a:lnTo>
                  <a:lnTo>
                    <a:pt x="30873" y="5513"/>
                  </a:lnTo>
                  <a:lnTo>
                    <a:pt x="31451" y="5313"/>
                  </a:lnTo>
                  <a:lnTo>
                    <a:pt x="32051" y="5091"/>
                  </a:lnTo>
                  <a:lnTo>
                    <a:pt x="32607" y="4846"/>
                  </a:lnTo>
                  <a:lnTo>
                    <a:pt x="33185" y="4602"/>
                  </a:lnTo>
                  <a:lnTo>
                    <a:pt x="33762" y="4335"/>
                  </a:lnTo>
                  <a:lnTo>
                    <a:pt x="34318" y="4046"/>
                  </a:lnTo>
                  <a:lnTo>
                    <a:pt x="34852" y="3757"/>
                  </a:lnTo>
                  <a:lnTo>
                    <a:pt x="35407" y="3446"/>
                  </a:lnTo>
                  <a:lnTo>
                    <a:pt x="35941" y="3135"/>
                  </a:lnTo>
                  <a:lnTo>
                    <a:pt x="36474" y="2779"/>
                  </a:lnTo>
                  <a:lnTo>
                    <a:pt x="36985" y="2446"/>
                  </a:lnTo>
                  <a:lnTo>
                    <a:pt x="37496" y="2068"/>
                  </a:lnTo>
                  <a:lnTo>
                    <a:pt x="38008" y="1690"/>
                  </a:lnTo>
                  <a:lnTo>
                    <a:pt x="38497" y="1312"/>
                  </a:lnTo>
                  <a:lnTo>
                    <a:pt x="38963" y="912"/>
                  </a:lnTo>
                  <a:lnTo>
                    <a:pt x="39008" y="401"/>
                  </a:lnTo>
                  <a:lnTo>
                    <a:pt x="39008" y="401"/>
                  </a:lnTo>
                  <a:lnTo>
                    <a:pt x="38519" y="823"/>
                  </a:lnTo>
                  <a:lnTo>
                    <a:pt x="38008" y="1223"/>
                  </a:lnTo>
                  <a:lnTo>
                    <a:pt x="37519" y="1623"/>
                  </a:lnTo>
                  <a:lnTo>
                    <a:pt x="36985" y="2001"/>
                  </a:lnTo>
                  <a:lnTo>
                    <a:pt x="36474" y="2357"/>
                  </a:lnTo>
                  <a:lnTo>
                    <a:pt x="35941" y="2712"/>
                  </a:lnTo>
                  <a:lnTo>
                    <a:pt x="35385" y="3046"/>
                  </a:lnTo>
                  <a:lnTo>
                    <a:pt x="34829" y="3357"/>
                  </a:lnTo>
                  <a:lnTo>
                    <a:pt x="34274" y="3668"/>
                  </a:lnTo>
                  <a:lnTo>
                    <a:pt x="33718" y="3957"/>
                  </a:lnTo>
                  <a:lnTo>
                    <a:pt x="33140" y="4224"/>
                  </a:lnTo>
                  <a:lnTo>
                    <a:pt x="32562" y="4491"/>
                  </a:lnTo>
                  <a:lnTo>
                    <a:pt x="31962" y="4735"/>
                  </a:lnTo>
                  <a:lnTo>
                    <a:pt x="31384" y="4957"/>
                  </a:lnTo>
                  <a:lnTo>
                    <a:pt x="30784" y="5157"/>
                  </a:lnTo>
                  <a:lnTo>
                    <a:pt x="30162" y="5357"/>
                  </a:lnTo>
                  <a:lnTo>
                    <a:pt x="29517" y="5557"/>
                  </a:lnTo>
                  <a:lnTo>
                    <a:pt x="28828" y="5735"/>
                  </a:lnTo>
                  <a:lnTo>
                    <a:pt x="28139" y="5891"/>
                  </a:lnTo>
                  <a:lnTo>
                    <a:pt x="27428" y="6046"/>
                  </a:lnTo>
                  <a:lnTo>
                    <a:pt x="26717" y="6158"/>
                  </a:lnTo>
                  <a:lnTo>
                    <a:pt x="25983" y="6269"/>
                  </a:lnTo>
                  <a:lnTo>
                    <a:pt x="25250" y="6380"/>
                  </a:lnTo>
                  <a:lnTo>
                    <a:pt x="24472" y="6446"/>
                  </a:lnTo>
                  <a:lnTo>
                    <a:pt x="23694" y="6513"/>
                  </a:lnTo>
                  <a:lnTo>
                    <a:pt x="22894" y="6558"/>
                  </a:lnTo>
                  <a:lnTo>
                    <a:pt x="22071" y="6580"/>
                  </a:lnTo>
                  <a:lnTo>
                    <a:pt x="21227" y="6602"/>
                  </a:lnTo>
                  <a:lnTo>
                    <a:pt x="20360" y="6602"/>
                  </a:lnTo>
                  <a:lnTo>
                    <a:pt x="19493" y="6580"/>
                  </a:lnTo>
                  <a:lnTo>
                    <a:pt x="18582" y="6535"/>
                  </a:lnTo>
                  <a:lnTo>
                    <a:pt x="17648" y="6491"/>
                  </a:lnTo>
                  <a:lnTo>
                    <a:pt x="16582" y="6402"/>
                  </a:lnTo>
                  <a:lnTo>
                    <a:pt x="15537" y="6313"/>
                  </a:lnTo>
                  <a:lnTo>
                    <a:pt x="14514" y="6202"/>
                  </a:lnTo>
                  <a:lnTo>
                    <a:pt x="13537" y="6069"/>
                  </a:lnTo>
                  <a:lnTo>
                    <a:pt x="12581" y="5913"/>
                  </a:lnTo>
                  <a:lnTo>
                    <a:pt x="11647" y="5757"/>
                  </a:lnTo>
                  <a:lnTo>
                    <a:pt x="10736" y="5557"/>
                  </a:lnTo>
                  <a:lnTo>
                    <a:pt x="9869" y="5357"/>
                  </a:lnTo>
                  <a:lnTo>
                    <a:pt x="9025" y="5135"/>
                  </a:lnTo>
                  <a:lnTo>
                    <a:pt x="8202" y="4891"/>
                  </a:lnTo>
                  <a:lnTo>
                    <a:pt x="7402" y="4624"/>
                  </a:lnTo>
                  <a:lnTo>
                    <a:pt x="6624" y="4335"/>
                  </a:lnTo>
                  <a:lnTo>
                    <a:pt x="5868" y="4024"/>
                  </a:lnTo>
                  <a:lnTo>
                    <a:pt x="5135" y="3690"/>
                  </a:lnTo>
                  <a:lnTo>
                    <a:pt x="4424" y="3357"/>
                  </a:lnTo>
                  <a:lnTo>
                    <a:pt x="3713" y="2979"/>
                  </a:lnTo>
                  <a:lnTo>
                    <a:pt x="3135" y="2646"/>
                  </a:lnTo>
                  <a:lnTo>
                    <a:pt x="2579" y="2290"/>
                  </a:lnTo>
                  <a:lnTo>
                    <a:pt x="2046" y="1935"/>
                  </a:lnTo>
                  <a:lnTo>
                    <a:pt x="1579" y="1557"/>
                  </a:lnTo>
                  <a:lnTo>
                    <a:pt x="1134" y="1201"/>
                  </a:lnTo>
                  <a:lnTo>
                    <a:pt x="712" y="801"/>
                  </a:lnTo>
                  <a:lnTo>
                    <a:pt x="356" y="4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-2089346" y="2451014"/>
              <a:ext cx="726524" cy="129593"/>
            </a:xfrm>
            <a:custGeom>
              <a:avLst/>
              <a:gdLst/>
              <a:ahLst/>
              <a:cxnLst/>
              <a:rect l="l" t="t" r="r" b="b"/>
              <a:pathLst>
                <a:path w="39008" h="6958" fill="none" extrusionOk="0">
                  <a:moveTo>
                    <a:pt x="39008" y="401"/>
                  </a:moveTo>
                  <a:lnTo>
                    <a:pt x="39008" y="401"/>
                  </a:lnTo>
                  <a:lnTo>
                    <a:pt x="38963" y="912"/>
                  </a:lnTo>
                  <a:lnTo>
                    <a:pt x="38963" y="912"/>
                  </a:lnTo>
                  <a:lnTo>
                    <a:pt x="38497" y="1312"/>
                  </a:lnTo>
                  <a:lnTo>
                    <a:pt x="38008" y="1690"/>
                  </a:lnTo>
                  <a:lnTo>
                    <a:pt x="37496" y="2068"/>
                  </a:lnTo>
                  <a:lnTo>
                    <a:pt x="36985" y="2446"/>
                  </a:lnTo>
                  <a:lnTo>
                    <a:pt x="36474" y="2779"/>
                  </a:lnTo>
                  <a:lnTo>
                    <a:pt x="35941" y="3135"/>
                  </a:lnTo>
                  <a:lnTo>
                    <a:pt x="35407" y="3446"/>
                  </a:lnTo>
                  <a:lnTo>
                    <a:pt x="34852" y="3757"/>
                  </a:lnTo>
                  <a:lnTo>
                    <a:pt x="34318" y="4046"/>
                  </a:lnTo>
                  <a:lnTo>
                    <a:pt x="33762" y="4335"/>
                  </a:lnTo>
                  <a:lnTo>
                    <a:pt x="33185" y="4602"/>
                  </a:lnTo>
                  <a:lnTo>
                    <a:pt x="32607" y="4846"/>
                  </a:lnTo>
                  <a:lnTo>
                    <a:pt x="32051" y="5091"/>
                  </a:lnTo>
                  <a:lnTo>
                    <a:pt x="31451" y="5313"/>
                  </a:lnTo>
                  <a:lnTo>
                    <a:pt x="30873" y="5513"/>
                  </a:lnTo>
                  <a:lnTo>
                    <a:pt x="30273" y="5713"/>
                  </a:lnTo>
                  <a:lnTo>
                    <a:pt x="30273" y="5713"/>
                  </a:lnTo>
                  <a:lnTo>
                    <a:pt x="29228" y="6002"/>
                  </a:lnTo>
                  <a:lnTo>
                    <a:pt x="28161" y="6269"/>
                  </a:lnTo>
                  <a:lnTo>
                    <a:pt x="27072" y="6469"/>
                  </a:lnTo>
                  <a:lnTo>
                    <a:pt x="25939" y="6647"/>
                  </a:lnTo>
                  <a:lnTo>
                    <a:pt x="24761" y="6780"/>
                  </a:lnTo>
                  <a:lnTo>
                    <a:pt x="23538" y="6891"/>
                  </a:lnTo>
                  <a:lnTo>
                    <a:pt x="22271" y="6935"/>
                  </a:lnTo>
                  <a:lnTo>
                    <a:pt x="20982" y="6958"/>
                  </a:lnTo>
                  <a:lnTo>
                    <a:pt x="20982" y="6958"/>
                  </a:lnTo>
                  <a:lnTo>
                    <a:pt x="20160" y="6958"/>
                  </a:lnTo>
                  <a:lnTo>
                    <a:pt x="19338" y="6935"/>
                  </a:lnTo>
                  <a:lnTo>
                    <a:pt x="17626" y="6847"/>
                  </a:lnTo>
                  <a:lnTo>
                    <a:pt x="17626" y="6847"/>
                  </a:lnTo>
                  <a:lnTo>
                    <a:pt x="16537" y="6780"/>
                  </a:lnTo>
                  <a:lnTo>
                    <a:pt x="15492" y="6669"/>
                  </a:lnTo>
                  <a:lnTo>
                    <a:pt x="14470" y="6558"/>
                  </a:lnTo>
                  <a:lnTo>
                    <a:pt x="13470" y="6424"/>
                  </a:lnTo>
                  <a:lnTo>
                    <a:pt x="12492" y="6269"/>
                  </a:lnTo>
                  <a:lnTo>
                    <a:pt x="11558" y="6113"/>
                  </a:lnTo>
                  <a:lnTo>
                    <a:pt x="10647" y="5913"/>
                  </a:lnTo>
                  <a:lnTo>
                    <a:pt x="9758" y="5713"/>
                  </a:lnTo>
                  <a:lnTo>
                    <a:pt x="8913" y="5469"/>
                  </a:lnTo>
                  <a:lnTo>
                    <a:pt x="8069" y="5224"/>
                  </a:lnTo>
                  <a:lnTo>
                    <a:pt x="7269" y="4957"/>
                  </a:lnTo>
                  <a:lnTo>
                    <a:pt x="6491" y="4668"/>
                  </a:lnTo>
                  <a:lnTo>
                    <a:pt x="5713" y="4357"/>
                  </a:lnTo>
                  <a:lnTo>
                    <a:pt x="4979" y="4024"/>
                  </a:lnTo>
                  <a:lnTo>
                    <a:pt x="4246" y="3668"/>
                  </a:lnTo>
                  <a:lnTo>
                    <a:pt x="3535" y="3290"/>
                  </a:lnTo>
                  <a:lnTo>
                    <a:pt x="3535" y="3290"/>
                  </a:lnTo>
                  <a:lnTo>
                    <a:pt x="3001" y="2979"/>
                  </a:lnTo>
                  <a:lnTo>
                    <a:pt x="2490" y="2668"/>
                  </a:lnTo>
                  <a:lnTo>
                    <a:pt x="2001" y="2357"/>
                  </a:lnTo>
                  <a:lnTo>
                    <a:pt x="1557" y="2023"/>
                  </a:lnTo>
                  <a:lnTo>
                    <a:pt x="1134" y="1668"/>
                  </a:lnTo>
                  <a:lnTo>
                    <a:pt x="734" y="1334"/>
                  </a:lnTo>
                  <a:lnTo>
                    <a:pt x="379" y="979"/>
                  </a:lnTo>
                  <a:lnTo>
                    <a:pt x="45" y="601"/>
                  </a:lnTo>
                  <a:lnTo>
                    <a:pt x="45" y="60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6" y="401"/>
                  </a:lnTo>
                  <a:lnTo>
                    <a:pt x="712" y="801"/>
                  </a:lnTo>
                  <a:lnTo>
                    <a:pt x="1134" y="1201"/>
                  </a:lnTo>
                  <a:lnTo>
                    <a:pt x="1579" y="1557"/>
                  </a:lnTo>
                  <a:lnTo>
                    <a:pt x="2046" y="1935"/>
                  </a:lnTo>
                  <a:lnTo>
                    <a:pt x="2579" y="2290"/>
                  </a:lnTo>
                  <a:lnTo>
                    <a:pt x="3135" y="2646"/>
                  </a:lnTo>
                  <a:lnTo>
                    <a:pt x="3713" y="2979"/>
                  </a:lnTo>
                  <a:lnTo>
                    <a:pt x="3713" y="2979"/>
                  </a:lnTo>
                  <a:lnTo>
                    <a:pt x="4424" y="3357"/>
                  </a:lnTo>
                  <a:lnTo>
                    <a:pt x="5135" y="3690"/>
                  </a:lnTo>
                  <a:lnTo>
                    <a:pt x="5868" y="4024"/>
                  </a:lnTo>
                  <a:lnTo>
                    <a:pt x="6624" y="4335"/>
                  </a:lnTo>
                  <a:lnTo>
                    <a:pt x="7402" y="4624"/>
                  </a:lnTo>
                  <a:lnTo>
                    <a:pt x="8202" y="4891"/>
                  </a:lnTo>
                  <a:lnTo>
                    <a:pt x="9025" y="5135"/>
                  </a:lnTo>
                  <a:lnTo>
                    <a:pt x="9869" y="5357"/>
                  </a:lnTo>
                  <a:lnTo>
                    <a:pt x="10736" y="5557"/>
                  </a:lnTo>
                  <a:lnTo>
                    <a:pt x="11647" y="5757"/>
                  </a:lnTo>
                  <a:lnTo>
                    <a:pt x="12581" y="5913"/>
                  </a:lnTo>
                  <a:lnTo>
                    <a:pt x="13537" y="6069"/>
                  </a:lnTo>
                  <a:lnTo>
                    <a:pt x="14514" y="6202"/>
                  </a:lnTo>
                  <a:lnTo>
                    <a:pt x="15537" y="6313"/>
                  </a:lnTo>
                  <a:lnTo>
                    <a:pt x="16582" y="6402"/>
                  </a:lnTo>
                  <a:lnTo>
                    <a:pt x="17648" y="6491"/>
                  </a:lnTo>
                  <a:lnTo>
                    <a:pt x="17648" y="6491"/>
                  </a:lnTo>
                  <a:lnTo>
                    <a:pt x="18582" y="6535"/>
                  </a:lnTo>
                  <a:lnTo>
                    <a:pt x="19493" y="6580"/>
                  </a:lnTo>
                  <a:lnTo>
                    <a:pt x="20360" y="6602"/>
                  </a:lnTo>
                  <a:lnTo>
                    <a:pt x="21227" y="6602"/>
                  </a:lnTo>
                  <a:lnTo>
                    <a:pt x="22071" y="6580"/>
                  </a:lnTo>
                  <a:lnTo>
                    <a:pt x="22894" y="6558"/>
                  </a:lnTo>
                  <a:lnTo>
                    <a:pt x="23694" y="6513"/>
                  </a:lnTo>
                  <a:lnTo>
                    <a:pt x="24472" y="6446"/>
                  </a:lnTo>
                  <a:lnTo>
                    <a:pt x="25250" y="6380"/>
                  </a:lnTo>
                  <a:lnTo>
                    <a:pt x="25983" y="6269"/>
                  </a:lnTo>
                  <a:lnTo>
                    <a:pt x="26717" y="6158"/>
                  </a:lnTo>
                  <a:lnTo>
                    <a:pt x="27428" y="6046"/>
                  </a:lnTo>
                  <a:lnTo>
                    <a:pt x="28139" y="5891"/>
                  </a:lnTo>
                  <a:lnTo>
                    <a:pt x="28828" y="5735"/>
                  </a:lnTo>
                  <a:lnTo>
                    <a:pt x="29517" y="5557"/>
                  </a:lnTo>
                  <a:lnTo>
                    <a:pt x="30162" y="5357"/>
                  </a:lnTo>
                  <a:lnTo>
                    <a:pt x="30162" y="5357"/>
                  </a:lnTo>
                  <a:lnTo>
                    <a:pt x="30784" y="5157"/>
                  </a:lnTo>
                  <a:lnTo>
                    <a:pt x="31384" y="4957"/>
                  </a:lnTo>
                  <a:lnTo>
                    <a:pt x="31962" y="4735"/>
                  </a:lnTo>
                  <a:lnTo>
                    <a:pt x="32562" y="4491"/>
                  </a:lnTo>
                  <a:lnTo>
                    <a:pt x="33140" y="4224"/>
                  </a:lnTo>
                  <a:lnTo>
                    <a:pt x="33718" y="3957"/>
                  </a:lnTo>
                  <a:lnTo>
                    <a:pt x="34274" y="3668"/>
                  </a:lnTo>
                  <a:lnTo>
                    <a:pt x="34829" y="3357"/>
                  </a:lnTo>
                  <a:lnTo>
                    <a:pt x="35385" y="3046"/>
                  </a:lnTo>
                  <a:lnTo>
                    <a:pt x="35941" y="2712"/>
                  </a:lnTo>
                  <a:lnTo>
                    <a:pt x="36474" y="2357"/>
                  </a:lnTo>
                  <a:lnTo>
                    <a:pt x="36985" y="2001"/>
                  </a:lnTo>
                  <a:lnTo>
                    <a:pt x="37519" y="1623"/>
                  </a:lnTo>
                  <a:lnTo>
                    <a:pt x="38008" y="1223"/>
                  </a:lnTo>
                  <a:lnTo>
                    <a:pt x="38519" y="823"/>
                  </a:lnTo>
                  <a:lnTo>
                    <a:pt x="39008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-2095139" y="2230383"/>
              <a:ext cx="736470" cy="306344"/>
            </a:xfrm>
            <a:custGeom>
              <a:avLst/>
              <a:gdLst/>
              <a:ahLst/>
              <a:cxnLst/>
              <a:rect l="l" t="t" r="r" b="b"/>
              <a:pathLst>
                <a:path w="39542" h="16448" extrusionOk="0">
                  <a:moveTo>
                    <a:pt x="19760" y="0"/>
                  </a:moveTo>
                  <a:lnTo>
                    <a:pt x="18737" y="22"/>
                  </a:lnTo>
                  <a:lnTo>
                    <a:pt x="17737" y="45"/>
                  </a:lnTo>
                  <a:lnTo>
                    <a:pt x="16759" y="111"/>
                  </a:lnTo>
                  <a:lnTo>
                    <a:pt x="15781" y="178"/>
                  </a:lnTo>
                  <a:lnTo>
                    <a:pt x="14825" y="267"/>
                  </a:lnTo>
                  <a:lnTo>
                    <a:pt x="13892" y="378"/>
                  </a:lnTo>
                  <a:lnTo>
                    <a:pt x="12958" y="511"/>
                  </a:lnTo>
                  <a:lnTo>
                    <a:pt x="12069" y="645"/>
                  </a:lnTo>
                  <a:lnTo>
                    <a:pt x="11203" y="823"/>
                  </a:lnTo>
                  <a:lnTo>
                    <a:pt x="10336" y="1000"/>
                  </a:lnTo>
                  <a:lnTo>
                    <a:pt x="9513" y="1200"/>
                  </a:lnTo>
                  <a:lnTo>
                    <a:pt x="8713" y="1400"/>
                  </a:lnTo>
                  <a:lnTo>
                    <a:pt x="7935" y="1645"/>
                  </a:lnTo>
                  <a:lnTo>
                    <a:pt x="7180" y="1889"/>
                  </a:lnTo>
                  <a:lnTo>
                    <a:pt x="6468" y="2134"/>
                  </a:lnTo>
                  <a:lnTo>
                    <a:pt x="5779" y="2423"/>
                  </a:lnTo>
                  <a:lnTo>
                    <a:pt x="5135" y="2690"/>
                  </a:lnTo>
                  <a:lnTo>
                    <a:pt x="4512" y="3001"/>
                  </a:lnTo>
                  <a:lnTo>
                    <a:pt x="3912" y="3312"/>
                  </a:lnTo>
                  <a:lnTo>
                    <a:pt x="3379" y="3623"/>
                  </a:lnTo>
                  <a:lnTo>
                    <a:pt x="2846" y="3956"/>
                  </a:lnTo>
                  <a:lnTo>
                    <a:pt x="2379" y="4312"/>
                  </a:lnTo>
                  <a:lnTo>
                    <a:pt x="1934" y="4668"/>
                  </a:lnTo>
                  <a:lnTo>
                    <a:pt x="1556" y="5023"/>
                  </a:lnTo>
                  <a:lnTo>
                    <a:pt x="1201" y="5401"/>
                  </a:lnTo>
                  <a:lnTo>
                    <a:pt x="890" y="5779"/>
                  </a:lnTo>
                  <a:lnTo>
                    <a:pt x="623" y="6179"/>
                  </a:lnTo>
                  <a:lnTo>
                    <a:pt x="401" y="6557"/>
                  </a:lnTo>
                  <a:lnTo>
                    <a:pt x="223" y="6979"/>
                  </a:lnTo>
                  <a:lnTo>
                    <a:pt x="89" y="7379"/>
                  </a:lnTo>
                  <a:lnTo>
                    <a:pt x="23" y="7802"/>
                  </a:lnTo>
                  <a:lnTo>
                    <a:pt x="1" y="8224"/>
                  </a:lnTo>
                  <a:lnTo>
                    <a:pt x="1" y="8468"/>
                  </a:lnTo>
                  <a:lnTo>
                    <a:pt x="23" y="8691"/>
                  </a:lnTo>
                  <a:lnTo>
                    <a:pt x="67" y="8935"/>
                  </a:lnTo>
                  <a:lnTo>
                    <a:pt x="112" y="9157"/>
                  </a:lnTo>
                  <a:lnTo>
                    <a:pt x="201" y="9380"/>
                  </a:lnTo>
                  <a:lnTo>
                    <a:pt x="267" y="9624"/>
                  </a:lnTo>
                  <a:lnTo>
                    <a:pt x="378" y="9846"/>
                  </a:lnTo>
                  <a:lnTo>
                    <a:pt x="490" y="10069"/>
                  </a:lnTo>
                  <a:lnTo>
                    <a:pt x="623" y="10291"/>
                  </a:lnTo>
                  <a:lnTo>
                    <a:pt x="778" y="10513"/>
                  </a:lnTo>
                  <a:lnTo>
                    <a:pt x="1090" y="10936"/>
                  </a:lnTo>
                  <a:lnTo>
                    <a:pt x="1490" y="11358"/>
                  </a:lnTo>
                  <a:lnTo>
                    <a:pt x="1912" y="11758"/>
                  </a:lnTo>
                  <a:lnTo>
                    <a:pt x="2223" y="12025"/>
                  </a:lnTo>
                  <a:lnTo>
                    <a:pt x="2557" y="12269"/>
                  </a:lnTo>
                  <a:lnTo>
                    <a:pt x="2912" y="12514"/>
                  </a:lnTo>
                  <a:lnTo>
                    <a:pt x="3268" y="12758"/>
                  </a:lnTo>
                  <a:lnTo>
                    <a:pt x="3668" y="13003"/>
                  </a:lnTo>
                  <a:lnTo>
                    <a:pt x="4068" y="13225"/>
                  </a:lnTo>
                  <a:lnTo>
                    <a:pt x="4490" y="13447"/>
                  </a:lnTo>
                  <a:lnTo>
                    <a:pt x="4935" y="13669"/>
                  </a:lnTo>
                  <a:lnTo>
                    <a:pt x="5891" y="14069"/>
                  </a:lnTo>
                  <a:lnTo>
                    <a:pt x="6891" y="14447"/>
                  </a:lnTo>
                  <a:lnTo>
                    <a:pt x="7958" y="14803"/>
                  </a:lnTo>
                  <a:lnTo>
                    <a:pt x="9091" y="15136"/>
                  </a:lnTo>
                  <a:lnTo>
                    <a:pt x="10269" y="15425"/>
                  </a:lnTo>
                  <a:lnTo>
                    <a:pt x="11492" y="15692"/>
                  </a:lnTo>
                  <a:lnTo>
                    <a:pt x="12781" y="15914"/>
                  </a:lnTo>
                  <a:lnTo>
                    <a:pt x="14114" y="16092"/>
                  </a:lnTo>
                  <a:lnTo>
                    <a:pt x="15470" y="16248"/>
                  </a:lnTo>
                  <a:lnTo>
                    <a:pt x="16870" y="16359"/>
                  </a:lnTo>
                  <a:lnTo>
                    <a:pt x="18293" y="16425"/>
                  </a:lnTo>
                  <a:lnTo>
                    <a:pt x="19760" y="16448"/>
                  </a:lnTo>
                  <a:lnTo>
                    <a:pt x="21360" y="16403"/>
                  </a:lnTo>
                  <a:lnTo>
                    <a:pt x="22894" y="16337"/>
                  </a:lnTo>
                  <a:lnTo>
                    <a:pt x="24427" y="16203"/>
                  </a:lnTo>
                  <a:lnTo>
                    <a:pt x="25894" y="16025"/>
                  </a:lnTo>
                  <a:lnTo>
                    <a:pt x="27317" y="15825"/>
                  </a:lnTo>
                  <a:lnTo>
                    <a:pt x="28672" y="15559"/>
                  </a:lnTo>
                  <a:lnTo>
                    <a:pt x="29984" y="15247"/>
                  </a:lnTo>
                  <a:lnTo>
                    <a:pt x="30628" y="15092"/>
                  </a:lnTo>
                  <a:lnTo>
                    <a:pt x="31228" y="14914"/>
                  </a:lnTo>
                  <a:lnTo>
                    <a:pt x="31829" y="14736"/>
                  </a:lnTo>
                  <a:lnTo>
                    <a:pt x="32406" y="14536"/>
                  </a:lnTo>
                  <a:lnTo>
                    <a:pt x="32984" y="14336"/>
                  </a:lnTo>
                  <a:lnTo>
                    <a:pt x="33518" y="14114"/>
                  </a:lnTo>
                  <a:lnTo>
                    <a:pt x="34051" y="13892"/>
                  </a:lnTo>
                  <a:lnTo>
                    <a:pt x="34540" y="13669"/>
                  </a:lnTo>
                  <a:lnTo>
                    <a:pt x="35029" y="13447"/>
                  </a:lnTo>
                  <a:lnTo>
                    <a:pt x="35496" y="13203"/>
                  </a:lnTo>
                  <a:lnTo>
                    <a:pt x="35940" y="12958"/>
                  </a:lnTo>
                  <a:lnTo>
                    <a:pt x="36341" y="12691"/>
                  </a:lnTo>
                  <a:lnTo>
                    <a:pt x="36741" y="12425"/>
                  </a:lnTo>
                  <a:lnTo>
                    <a:pt x="37118" y="12158"/>
                  </a:lnTo>
                  <a:lnTo>
                    <a:pt x="37474" y="11891"/>
                  </a:lnTo>
                  <a:lnTo>
                    <a:pt x="37785" y="11602"/>
                  </a:lnTo>
                  <a:lnTo>
                    <a:pt x="38074" y="11313"/>
                  </a:lnTo>
                  <a:lnTo>
                    <a:pt x="38363" y="11024"/>
                  </a:lnTo>
                  <a:lnTo>
                    <a:pt x="38630" y="10691"/>
                  </a:lnTo>
                  <a:lnTo>
                    <a:pt x="38852" y="10358"/>
                  </a:lnTo>
                  <a:lnTo>
                    <a:pt x="39052" y="10002"/>
                  </a:lnTo>
                  <a:lnTo>
                    <a:pt x="39230" y="9669"/>
                  </a:lnTo>
                  <a:lnTo>
                    <a:pt x="39363" y="9313"/>
                  </a:lnTo>
                  <a:lnTo>
                    <a:pt x="39452" y="8957"/>
                  </a:lnTo>
                  <a:lnTo>
                    <a:pt x="39519" y="8580"/>
                  </a:lnTo>
                  <a:lnTo>
                    <a:pt x="39541" y="8224"/>
                  </a:lnTo>
                  <a:lnTo>
                    <a:pt x="39497" y="7802"/>
                  </a:lnTo>
                  <a:lnTo>
                    <a:pt x="39430" y="7379"/>
                  </a:lnTo>
                  <a:lnTo>
                    <a:pt x="39297" y="6979"/>
                  </a:lnTo>
                  <a:lnTo>
                    <a:pt x="39141" y="6557"/>
                  </a:lnTo>
                  <a:lnTo>
                    <a:pt x="38919" y="6179"/>
                  </a:lnTo>
                  <a:lnTo>
                    <a:pt x="38652" y="5779"/>
                  </a:lnTo>
                  <a:lnTo>
                    <a:pt x="38341" y="5401"/>
                  </a:lnTo>
                  <a:lnTo>
                    <a:pt x="37985" y="5023"/>
                  </a:lnTo>
                  <a:lnTo>
                    <a:pt x="37585" y="4668"/>
                  </a:lnTo>
                  <a:lnTo>
                    <a:pt x="37141" y="4312"/>
                  </a:lnTo>
                  <a:lnTo>
                    <a:pt x="36674" y="3956"/>
                  </a:lnTo>
                  <a:lnTo>
                    <a:pt x="36163" y="3623"/>
                  </a:lnTo>
                  <a:lnTo>
                    <a:pt x="35607" y="3312"/>
                  </a:lnTo>
                  <a:lnTo>
                    <a:pt x="35007" y="3001"/>
                  </a:lnTo>
                  <a:lnTo>
                    <a:pt x="34407" y="2690"/>
                  </a:lnTo>
                  <a:lnTo>
                    <a:pt x="33740" y="2423"/>
                  </a:lnTo>
                  <a:lnTo>
                    <a:pt x="33051" y="2134"/>
                  </a:lnTo>
                  <a:lnTo>
                    <a:pt x="32340" y="1889"/>
                  </a:lnTo>
                  <a:lnTo>
                    <a:pt x="31584" y="1645"/>
                  </a:lnTo>
                  <a:lnTo>
                    <a:pt x="30806" y="1400"/>
                  </a:lnTo>
                  <a:lnTo>
                    <a:pt x="30006" y="1200"/>
                  </a:lnTo>
                  <a:lnTo>
                    <a:pt x="29184" y="1000"/>
                  </a:lnTo>
                  <a:lnTo>
                    <a:pt x="28339" y="823"/>
                  </a:lnTo>
                  <a:lnTo>
                    <a:pt x="27450" y="645"/>
                  </a:lnTo>
                  <a:lnTo>
                    <a:pt x="26561" y="511"/>
                  </a:lnTo>
                  <a:lnTo>
                    <a:pt x="25650" y="378"/>
                  </a:lnTo>
                  <a:lnTo>
                    <a:pt x="24694" y="267"/>
                  </a:lnTo>
                  <a:lnTo>
                    <a:pt x="23738" y="178"/>
                  </a:lnTo>
                  <a:lnTo>
                    <a:pt x="22782" y="111"/>
                  </a:lnTo>
                  <a:lnTo>
                    <a:pt x="21782" y="45"/>
                  </a:lnTo>
                  <a:lnTo>
                    <a:pt x="20782" y="22"/>
                  </a:lnTo>
                  <a:lnTo>
                    <a:pt x="1976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-2095139" y="2230383"/>
              <a:ext cx="736470" cy="306344"/>
            </a:xfrm>
            <a:custGeom>
              <a:avLst/>
              <a:gdLst/>
              <a:ahLst/>
              <a:cxnLst/>
              <a:rect l="l" t="t" r="r" b="b"/>
              <a:pathLst>
                <a:path w="39542" h="16448" fill="none" extrusionOk="0">
                  <a:moveTo>
                    <a:pt x="39541" y="8224"/>
                  </a:moveTo>
                  <a:lnTo>
                    <a:pt x="39541" y="8224"/>
                  </a:lnTo>
                  <a:lnTo>
                    <a:pt x="39519" y="8580"/>
                  </a:lnTo>
                  <a:lnTo>
                    <a:pt x="39452" y="8957"/>
                  </a:lnTo>
                  <a:lnTo>
                    <a:pt x="39363" y="9313"/>
                  </a:lnTo>
                  <a:lnTo>
                    <a:pt x="39230" y="9669"/>
                  </a:lnTo>
                  <a:lnTo>
                    <a:pt x="39052" y="10002"/>
                  </a:lnTo>
                  <a:lnTo>
                    <a:pt x="38852" y="10358"/>
                  </a:lnTo>
                  <a:lnTo>
                    <a:pt x="38630" y="10691"/>
                  </a:lnTo>
                  <a:lnTo>
                    <a:pt x="38363" y="11024"/>
                  </a:lnTo>
                  <a:lnTo>
                    <a:pt x="38363" y="11024"/>
                  </a:lnTo>
                  <a:lnTo>
                    <a:pt x="38074" y="11313"/>
                  </a:lnTo>
                  <a:lnTo>
                    <a:pt x="37785" y="11602"/>
                  </a:lnTo>
                  <a:lnTo>
                    <a:pt x="37474" y="11891"/>
                  </a:lnTo>
                  <a:lnTo>
                    <a:pt x="37118" y="12158"/>
                  </a:lnTo>
                  <a:lnTo>
                    <a:pt x="36741" y="12425"/>
                  </a:lnTo>
                  <a:lnTo>
                    <a:pt x="36341" y="12691"/>
                  </a:lnTo>
                  <a:lnTo>
                    <a:pt x="35940" y="12958"/>
                  </a:lnTo>
                  <a:lnTo>
                    <a:pt x="35496" y="13203"/>
                  </a:lnTo>
                  <a:lnTo>
                    <a:pt x="35029" y="13447"/>
                  </a:lnTo>
                  <a:lnTo>
                    <a:pt x="34540" y="13669"/>
                  </a:lnTo>
                  <a:lnTo>
                    <a:pt x="34051" y="13892"/>
                  </a:lnTo>
                  <a:lnTo>
                    <a:pt x="33518" y="14114"/>
                  </a:lnTo>
                  <a:lnTo>
                    <a:pt x="32984" y="14336"/>
                  </a:lnTo>
                  <a:lnTo>
                    <a:pt x="32406" y="14536"/>
                  </a:lnTo>
                  <a:lnTo>
                    <a:pt x="31829" y="14736"/>
                  </a:lnTo>
                  <a:lnTo>
                    <a:pt x="31228" y="14914"/>
                  </a:lnTo>
                  <a:lnTo>
                    <a:pt x="30628" y="15092"/>
                  </a:lnTo>
                  <a:lnTo>
                    <a:pt x="29984" y="15247"/>
                  </a:lnTo>
                  <a:lnTo>
                    <a:pt x="28672" y="15559"/>
                  </a:lnTo>
                  <a:lnTo>
                    <a:pt x="27317" y="15825"/>
                  </a:lnTo>
                  <a:lnTo>
                    <a:pt x="25894" y="16025"/>
                  </a:lnTo>
                  <a:lnTo>
                    <a:pt x="24427" y="16203"/>
                  </a:lnTo>
                  <a:lnTo>
                    <a:pt x="22894" y="16337"/>
                  </a:lnTo>
                  <a:lnTo>
                    <a:pt x="21360" y="16403"/>
                  </a:lnTo>
                  <a:lnTo>
                    <a:pt x="19760" y="16448"/>
                  </a:lnTo>
                  <a:lnTo>
                    <a:pt x="19760" y="16448"/>
                  </a:lnTo>
                  <a:lnTo>
                    <a:pt x="18293" y="16425"/>
                  </a:lnTo>
                  <a:lnTo>
                    <a:pt x="16870" y="16359"/>
                  </a:lnTo>
                  <a:lnTo>
                    <a:pt x="15470" y="16248"/>
                  </a:lnTo>
                  <a:lnTo>
                    <a:pt x="14114" y="16092"/>
                  </a:lnTo>
                  <a:lnTo>
                    <a:pt x="12781" y="15914"/>
                  </a:lnTo>
                  <a:lnTo>
                    <a:pt x="11492" y="15692"/>
                  </a:lnTo>
                  <a:lnTo>
                    <a:pt x="10269" y="15425"/>
                  </a:lnTo>
                  <a:lnTo>
                    <a:pt x="9091" y="15136"/>
                  </a:lnTo>
                  <a:lnTo>
                    <a:pt x="7958" y="14803"/>
                  </a:lnTo>
                  <a:lnTo>
                    <a:pt x="6891" y="14447"/>
                  </a:lnTo>
                  <a:lnTo>
                    <a:pt x="5891" y="14069"/>
                  </a:lnTo>
                  <a:lnTo>
                    <a:pt x="4935" y="13669"/>
                  </a:lnTo>
                  <a:lnTo>
                    <a:pt x="4490" y="13447"/>
                  </a:lnTo>
                  <a:lnTo>
                    <a:pt x="4068" y="13225"/>
                  </a:lnTo>
                  <a:lnTo>
                    <a:pt x="3668" y="13003"/>
                  </a:lnTo>
                  <a:lnTo>
                    <a:pt x="3268" y="12758"/>
                  </a:lnTo>
                  <a:lnTo>
                    <a:pt x="2912" y="12514"/>
                  </a:lnTo>
                  <a:lnTo>
                    <a:pt x="2557" y="12269"/>
                  </a:lnTo>
                  <a:lnTo>
                    <a:pt x="2223" y="12025"/>
                  </a:lnTo>
                  <a:lnTo>
                    <a:pt x="1912" y="11758"/>
                  </a:lnTo>
                  <a:lnTo>
                    <a:pt x="1912" y="11758"/>
                  </a:lnTo>
                  <a:lnTo>
                    <a:pt x="1490" y="11358"/>
                  </a:lnTo>
                  <a:lnTo>
                    <a:pt x="1090" y="10936"/>
                  </a:lnTo>
                  <a:lnTo>
                    <a:pt x="778" y="10513"/>
                  </a:lnTo>
                  <a:lnTo>
                    <a:pt x="623" y="10291"/>
                  </a:lnTo>
                  <a:lnTo>
                    <a:pt x="490" y="10069"/>
                  </a:lnTo>
                  <a:lnTo>
                    <a:pt x="378" y="9846"/>
                  </a:lnTo>
                  <a:lnTo>
                    <a:pt x="267" y="9624"/>
                  </a:lnTo>
                  <a:lnTo>
                    <a:pt x="201" y="9380"/>
                  </a:lnTo>
                  <a:lnTo>
                    <a:pt x="112" y="9157"/>
                  </a:lnTo>
                  <a:lnTo>
                    <a:pt x="67" y="8935"/>
                  </a:lnTo>
                  <a:lnTo>
                    <a:pt x="23" y="8691"/>
                  </a:lnTo>
                  <a:lnTo>
                    <a:pt x="1" y="8468"/>
                  </a:lnTo>
                  <a:lnTo>
                    <a:pt x="1" y="8224"/>
                  </a:lnTo>
                  <a:lnTo>
                    <a:pt x="1" y="8224"/>
                  </a:lnTo>
                  <a:lnTo>
                    <a:pt x="23" y="7802"/>
                  </a:lnTo>
                  <a:lnTo>
                    <a:pt x="89" y="7379"/>
                  </a:lnTo>
                  <a:lnTo>
                    <a:pt x="223" y="6979"/>
                  </a:lnTo>
                  <a:lnTo>
                    <a:pt x="401" y="6557"/>
                  </a:lnTo>
                  <a:lnTo>
                    <a:pt x="623" y="6179"/>
                  </a:lnTo>
                  <a:lnTo>
                    <a:pt x="890" y="5779"/>
                  </a:lnTo>
                  <a:lnTo>
                    <a:pt x="1201" y="5401"/>
                  </a:lnTo>
                  <a:lnTo>
                    <a:pt x="1556" y="5023"/>
                  </a:lnTo>
                  <a:lnTo>
                    <a:pt x="1934" y="4668"/>
                  </a:lnTo>
                  <a:lnTo>
                    <a:pt x="2379" y="4312"/>
                  </a:lnTo>
                  <a:lnTo>
                    <a:pt x="2846" y="3956"/>
                  </a:lnTo>
                  <a:lnTo>
                    <a:pt x="3379" y="3623"/>
                  </a:lnTo>
                  <a:lnTo>
                    <a:pt x="3912" y="3312"/>
                  </a:lnTo>
                  <a:lnTo>
                    <a:pt x="4512" y="3001"/>
                  </a:lnTo>
                  <a:lnTo>
                    <a:pt x="5135" y="2690"/>
                  </a:lnTo>
                  <a:lnTo>
                    <a:pt x="5779" y="2423"/>
                  </a:lnTo>
                  <a:lnTo>
                    <a:pt x="6468" y="2134"/>
                  </a:lnTo>
                  <a:lnTo>
                    <a:pt x="7180" y="1889"/>
                  </a:lnTo>
                  <a:lnTo>
                    <a:pt x="7935" y="1645"/>
                  </a:lnTo>
                  <a:lnTo>
                    <a:pt x="8713" y="1400"/>
                  </a:lnTo>
                  <a:lnTo>
                    <a:pt x="9513" y="1200"/>
                  </a:lnTo>
                  <a:lnTo>
                    <a:pt x="10336" y="1000"/>
                  </a:lnTo>
                  <a:lnTo>
                    <a:pt x="11203" y="823"/>
                  </a:lnTo>
                  <a:lnTo>
                    <a:pt x="12069" y="645"/>
                  </a:lnTo>
                  <a:lnTo>
                    <a:pt x="12958" y="511"/>
                  </a:lnTo>
                  <a:lnTo>
                    <a:pt x="13892" y="378"/>
                  </a:lnTo>
                  <a:lnTo>
                    <a:pt x="14825" y="267"/>
                  </a:lnTo>
                  <a:lnTo>
                    <a:pt x="15781" y="178"/>
                  </a:lnTo>
                  <a:lnTo>
                    <a:pt x="16759" y="111"/>
                  </a:lnTo>
                  <a:lnTo>
                    <a:pt x="17737" y="45"/>
                  </a:lnTo>
                  <a:lnTo>
                    <a:pt x="18737" y="22"/>
                  </a:lnTo>
                  <a:lnTo>
                    <a:pt x="19760" y="0"/>
                  </a:lnTo>
                  <a:lnTo>
                    <a:pt x="19760" y="0"/>
                  </a:lnTo>
                  <a:lnTo>
                    <a:pt x="20782" y="22"/>
                  </a:lnTo>
                  <a:lnTo>
                    <a:pt x="21782" y="45"/>
                  </a:lnTo>
                  <a:lnTo>
                    <a:pt x="22782" y="111"/>
                  </a:lnTo>
                  <a:lnTo>
                    <a:pt x="23738" y="178"/>
                  </a:lnTo>
                  <a:lnTo>
                    <a:pt x="24694" y="267"/>
                  </a:lnTo>
                  <a:lnTo>
                    <a:pt x="25650" y="378"/>
                  </a:lnTo>
                  <a:lnTo>
                    <a:pt x="26561" y="511"/>
                  </a:lnTo>
                  <a:lnTo>
                    <a:pt x="27450" y="645"/>
                  </a:lnTo>
                  <a:lnTo>
                    <a:pt x="28339" y="823"/>
                  </a:lnTo>
                  <a:lnTo>
                    <a:pt x="29184" y="1000"/>
                  </a:lnTo>
                  <a:lnTo>
                    <a:pt x="30006" y="1200"/>
                  </a:lnTo>
                  <a:lnTo>
                    <a:pt x="30806" y="1400"/>
                  </a:lnTo>
                  <a:lnTo>
                    <a:pt x="31584" y="1645"/>
                  </a:lnTo>
                  <a:lnTo>
                    <a:pt x="32340" y="1889"/>
                  </a:lnTo>
                  <a:lnTo>
                    <a:pt x="33051" y="2134"/>
                  </a:lnTo>
                  <a:lnTo>
                    <a:pt x="33740" y="2423"/>
                  </a:lnTo>
                  <a:lnTo>
                    <a:pt x="34407" y="2690"/>
                  </a:lnTo>
                  <a:lnTo>
                    <a:pt x="35007" y="3001"/>
                  </a:lnTo>
                  <a:lnTo>
                    <a:pt x="35607" y="3312"/>
                  </a:lnTo>
                  <a:lnTo>
                    <a:pt x="36163" y="3623"/>
                  </a:lnTo>
                  <a:lnTo>
                    <a:pt x="36674" y="3956"/>
                  </a:lnTo>
                  <a:lnTo>
                    <a:pt x="37141" y="4312"/>
                  </a:lnTo>
                  <a:lnTo>
                    <a:pt x="37585" y="4668"/>
                  </a:lnTo>
                  <a:lnTo>
                    <a:pt x="37985" y="5023"/>
                  </a:lnTo>
                  <a:lnTo>
                    <a:pt x="38341" y="5401"/>
                  </a:lnTo>
                  <a:lnTo>
                    <a:pt x="38652" y="5779"/>
                  </a:lnTo>
                  <a:lnTo>
                    <a:pt x="38919" y="6179"/>
                  </a:lnTo>
                  <a:lnTo>
                    <a:pt x="39141" y="6557"/>
                  </a:lnTo>
                  <a:lnTo>
                    <a:pt x="39297" y="6979"/>
                  </a:lnTo>
                  <a:lnTo>
                    <a:pt x="39430" y="7379"/>
                  </a:lnTo>
                  <a:lnTo>
                    <a:pt x="39497" y="7802"/>
                  </a:lnTo>
                  <a:lnTo>
                    <a:pt x="39541" y="82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-2059528" y="2330976"/>
              <a:ext cx="678919" cy="205750"/>
            </a:xfrm>
            <a:custGeom>
              <a:avLst/>
              <a:gdLst/>
              <a:ahLst/>
              <a:cxnLst/>
              <a:rect l="l" t="t" r="r" b="b"/>
              <a:pathLst>
                <a:path w="36452" h="11047" extrusionOk="0">
                  <a:moveTo>
                    <a:pt x="18337" y="0"/>
                  </a:moveTo>
                  <a:lnTo>
                    <a:pt x="17425" y="22"/>
                  </a:lnTo>
                  <a:lnTo>
                    <a:pt x="16514" y="45"/>
                  </a:lnTo>
                  <a:lnTo>
                    <a:pt x="15625" y="67"/>
                  </a:lnTo>
                  <a:lnTo>
                    <a:pt x="14736" y="134"/>
                  </a:lnTo>
                  <a:lnTo>
                    <a:pt x="13891" y="200"/>
                  </a:lnTo>
                  <a:lnTo>
                    <a:pt x="13047" y="289"/>
                  </a:lnTo>
                  <a:lnTo>
                    <a:pt x="12202" y="378"/>
                  </a:lnTo>
                  <a:lnTo>
                    <a:pt x="11402" y="489"/>
                  </a:lnTo>
                  <a:lnTo>
                    <a:pt x="10602" y="623"/>
                  </a:lnTo>
                  <a:lnTo>
                    <a:pt x="9824" y="756"/>
                  </a:lnTo>
                  <a:lnTo>
                    <a:pt x="9068" y="911"/>
                  </a:lnTo>
                  <a:lnTo>
                    <a:pt x="8335" y="1089"/>
                  </a:lnTo>
                  <a:lnTo>
                    <a:pt x="7646" y="1267"/>
                  </a:lnTo>
                  <a:lnTo>
                    <a:pt x="6957" y="1445"/>
                  </a:lnTo>
                  <a:lnTo>
                    <a:pt x="6290" y="1645"/>
                  </a:lnTo>
                  <a:lnTo>
                    <a:pt x="5668" y="1845"/>
                  </a:lnTo>
                  <a:lnTo>
                    <a:pt x="5068" y="2067"/>
                  </a:lnTo>
                  <a:lnTo>
                    <a:pt x="4490" y="2312"/>
                  </a:lnTo>
                  <a:lnTo>
                    <a:pt x="3934" y="2534"/>
                  </a:lnTo>
                  <a:lnTo>
                    <a:pt x="3423" y="2801"/>
                  </a:lnTo>
                  <a:lnTo>
                    <a:pt x="2934" y="3045"/>
                  </a:lnTo>
                  <a:lnTo>
                    <a:pt x="2489" y="3312"/>
                  </a:lnTo>
                  <a:lnTo>
                    <a:pt x="2067" y="3601"/>
                  </a:lnTo>
                  <a:lnTo>
                    <a:pt x="1689" y="3868"/>
                  </a:lnTo>
                  <a:lnTo>
                    <a:pt x="1334" y="4157"/>
                  </a:lnTo>
                  <a:lnTo>
                    <a:pt x="1045" y="4468"/>
                  </a:lnTo>
                  <a:lnTo>
                    <a:pt x="756" y="4757"/>
                  </a:lnTo>
                  <a:lnTo>
                    <a:pt x="533" y="5068"/>
                  </a:lnTo>
                  <a:lnTo>
                    <a:pt x="333" y="5379"/>
                  </a:lnTo>
                  <a:lnTo>
                    <a:pt x="178" y="5712"/>
                  </a:lnTo>
                  <a:lnTo>
                    <a:pt x="67" y="6024"/>
                  </a:lnTo>
                  <a:lnTo>
                    <a:pt x="0" y="6357"/>
                  </a:lnTo>
                  <a:lnTo>
                    <a:pt x="311" y="6624"/>
                  </a:lnTo>
                  <a:lnTo>
                    <a:pt x="645" y="6868"/>
                  </a:lnTo>
                  <a:lnTo>
                    <a:pt x="1000" y="7113"/>
                  </a:lnTo>
                  <a:lnTo>
                    <a:pt x="1356" y="7357"/>
                  </a:lnTo>
                  <a:lnTo>
                    <a:pt x="1756" y="7602"/>
                  </a:lnTo>
                  <a:lnTo>
                    <a:pt x="2156" y="7824"/>
                  </a:lnTo>
                  <a:lnTo>
                    <a:pt x="2578" y="8046"/>
                  </a:lnTo>
                  <a:lnTo>
                    <a:pt x="3023" y="8268"/>
                  </a:lnTo>
                  <a:lnTo>
                    <a:pt x="3979" y="8668"/>
                  </a:lnTo>
                  <a:lnTo>
                    <a:pt x="4979" y="9046"/>
                  </a:lnTo>
                  <a:lnTo>
                    <a:pt x="6046" y="9402"/>
                  </a:lnTo>
                  <a:lnTo>
                    <a:pt x="7179" y="9735"/>
                  </a:lnTo>
                  <a:lnTo>
                    <a:pt x="8357" y="10024"/>
                  </a:lnTo>
                  <a:lnTo>
                    <a:pt x="9580" y="10291"/>
                  </a:lnTo>
                  <a:lnTo>
                    <a:pt x="10869" y="10513"/>
                  </a:lnTo>
                  <a:lnTo>
                    <a:pt x="12202" y="10691"/>
                  </a:lnTo>
                  <a:lnTo>
                    <a:pt x="13558" y="10847"/>
                  </a:lnTo>
                  <a:lnTo>
                    <a:pt x="14958" y="10958"/>
                  </a:lnTo>
                  <a:lnTo>
                    <a:pt x="16381" y="11024"/>
                  </a:lnTo>
                  <a:lnTo>
                    <a:pt x="17848" y="11047"/>
                  </a:lnTo>
                  <a:lnTo>
                    <a:pt x="19448" y="11002"/>
                  </a:lnTo>
                  <a:lnTo>
                    <a:pt x="20982" y="10936"/>
                  </a:lnTo>
                  <a:lnTo>
                    <a:pt x="22515" y="10802"/>
                  </a:lnTo>
                  <a:lnTo>
                    <a:pt x="23982" y="10624"/>
                  </a:lnTo>
                  <a:lnTo>
                    <a:pt x="25405" y="10424"/>
                  </a:lnTo>
                  <a:lnTo>
                    <a:pt x="26760" y="10158"/>
                  </a:lnTo>
                  <a:lnTo>
                    <a:pt x="28072" y="9846"/>
                  </a:lnTo>
                  <a:lnTo>
                    <a:pt x="28716" y="9691"/>
                  </a:lnTo>
                  <a:lnTo>
                    <a:pt x="29316" y="9513"/>
                  </a:lnTo>
                  <a:lnTo>
                    <a:pt x="29917" y="9335"/>
                  </a:lnTo>
                  <a:lnTo>
                    <a:pt x="30494" y="9135"/>
                  </a:lnTo>
                  <a:lnTo>
                    <a:pt x="31072" y="8935"/>
                  </a:lnTo>
                  <a:lnTo>
                    <a:pt x="31606" y="8713"/>
                  </a:lnTo>
                  <a:lnTo>
                    <a:pt x="32139" y="8491"/>
                  </a:lnTo>
                  <a:lnTo>
                    <a:pt x="32628" y="8268"/>
                  </a:lnTo>
                  <a:lnTo>
                    <a:pt x="33117" y="8046"/>
                  </a:lnTo>
                  <a:lnTo>
                    <a:pt x="33584" y="7802"/>
                  </a:lnTo>
                  <a:lnTo>
                    <a:pt x="34028" y="7557"/>
                  </a:lnTo>
                  <a:lnTo>
                    <a:pt x="34429" y="7290"/>
                  </a:lnTo>
                  <a:lnTo>
                    <a:pt x="34829" y="7024"/>
                  </a:lnTo>
                  <a:lnTo>
                    <a:pt x="35206" y="6757"/>
                  </a:lnTo>
                  <a:lnTo>
                    <a:pt x="35562" y="6490"/>
                  </a:lnTo>
                  <a:lnTo>
                    <a:pt x="35873" y="6201"/>
                  </a:lnTo>
                  <a:lnTo>
                    <a:pt x="36162" y="5912"/>
                  </a:lnTo>
                  <a:lnTo>
                    <a:pt x="36451" y="5623"/>
                  </a:lnTo>
                  <a:lnTo>
                    <a:pt x="36296" y="5312"/>
                  </a:lnTo>
                  <a:lnTo>
                    <a:pt x="36118" y="5023"/>
                  </a:lnTo>
                  <a:lnTo>
                    <a:pt x="35895" y="4734"/>
                  </a:lnTo>
                  <a:lnTo>
                    <a:pt x="35629" y="4468"/>
                  </a:lnTo>
                  <a:lnTo>
                    <a:pt x="35340" y="4179"/>
                  </a:lnTo>
                  <a:lnTo>
                    <a:pt x="35029" y="3912"/>
                  </a:lnTo>
                  <a:lnTo>
                    <a:pt x="34673" y="3645"/>
                  </a:lnTo>
                  <a:lnTo>
                    <a:pt x="34295" y="3401"/>
                  </a:lnTo>
                  <a:lnTo>
                    <a:pt x="33895" y="3156"/>
                  </a:lnTo>
                  <a:lnTo>
                    <a:pt x="33451" y="2912"/>
                  </a:lnTo>
                  <a:lnTo>
                    <a:pt x="32984" y="2667"/>
                  </a:lnTo>
                  <a:lnTo>
                    <a:pt x="32495" y="2445"/>
                  </a:lnTo>
                  <a:lnTo>
                    <a:pt x="31984" y="2223"/>
                  </a:lnTo>
                  <a:lnTo>
                    <a:pt x="31450" y="2023"/>
                  </a:lnTo>
                  <a:lnTo>
                    <a:pt x="30872" y="1801"/>
                  </a:lnTo>
                  <a:lnTo>
                    <a:pt x="30272" y="1623"/>
                  </a:lnTo>
                  <a:lnTo>
                    <a:pt x="29672" y="1423"/>
                  </a:lnTo>
                  <a:lnTo>
                    <a:pt x="29028" y="1267"/>
                  </a:lnTo>
                  <a:lnTo>
                    <a:pt x="28383" y="1089"/>
                  </a:lnTo>
                  <a:lnTo>
                    <a:pt x="27694" y="934"/>
                  </a:lnTo>
                  <a:lnTo>
                    <a:pt x="27005" y="800"/>
                  </a:lnTo>
                  <a:lnTo>
                    <a:pt x="26294" y="667"/>
                  </a:lnTo>
                  <a:lnTo>
                    <a:pt x="25560" y="534"/>
                  </a:lnTo>
                  <a:lnTo>
                    <a:pt x="24827" y="422"/>
                  </a:lnTo>
                  <a:lnTo>
                    <a:pt x="24049" y="334"/>
                  </a:lnTo>
                  <a:lnTo>
                    <a:pt x="23271" y="245"/>
                  </a:lnTo>
                  <a:lnTo>
                    <a:pt x="22471" y="178"/>
                  </a:lnTo>
                  <a:lnTo>
                    <a:pt x="21671" y="111"/>
                  </a:lnTo>
                  <a:lnTo>
                    <a:pt x="20848" y="67"/>
                  </a:lnTo>
                  <a:lnTo>
                    <a:pt x="20026" y="22"/>
                  </a:lnTo>
                  <a:lnTo>
                    <a:pt x="19181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-2059528" y="2330976"/>
              <a:ext cx="678919" cy="205750"/>
            </a:xfrm>
            <a:custGeom>
              <a:avLst/>
              <a:gdLst/>
              <a:ahLst/>
              <a:cxnLst/>
              <a:rect l="l" t="t" r="r" b="b"/>
              <a:pathLst>
                <a:path w="36452" h="11047" fill="none" extrusionOk="0">
                  <a:moveTo>
                    <a:pt x="36451" y="5623"/>
                  </a:moveTo>
                  <a:lnTo>
                    <a:pt x="36451" y="5623"/>
                  </a:lnTo>
                  <a:lnTo>
                    <a:pt x="36162" y="5912"/>
                  </a:lnTo>
                  <a:lnTo>
                    <a:pt x="35873" y="6201"/>
                  </a:lnTo>
                  <a:lnTo>
                    <a:pt x="35562" y="6490"/>
                  </a:lnTo>
                  <a:lnTo>
                    <a:pt x="35206" y="6757"/>
                  </a:lnTo>
                  <a:lnTo>
                    <a:pt x="34829" y="7024"/>
                  </a:lnTo>
                  <a:lnTo>
                    <a:pt x="34429" y="7290"/>
                  </a:lnTo>
                  <a:lnTo>
                    <a:pt x="34028" y="7557"/>
                  </a:lnTo>
                  <a:lnTo>
                    <a:pt x="33584" y="7802"/>
                  </a:lnTo>
                  <a:lnTo>
                    <a:pt x="33117" y="8046"/>
                  </a:lnTo>
                  <a:lnTo>
                    <a:pt x="32628" y="8268"/>
                  </a:lnTo>
                  <a:lnTo>
                    <a:pt x="32139" y="8491"/>
                  </a:lnTo>
                  <a:lnTo>
                    <a:pt x="31606" y="8713"/>
                  </a:lnTo>
                  <a:lnTo>
                    <a:pt x="31072" y="8935"/>
                  </a:lnTo>
                  <a:lnTo>
                    <a:pt x="30494" y="9135"/>
                  </a:lnTo>
                  <a:lnTo>
                    <a:pt x="29917" y="9335"/>
                  </a:lnTo>
                  <a:lnTo>
                    <a:pt x="29316" y="9513"/>
                  </a:lnTo>
                  <a:lnTo>
                    <a:pt x="28716" y="9691"/>
                  </a:lnTo>
                  <a:lnTo>
                    <a:pt x="28072" y="9846"/>
                  </a:lnTo>
                  <a:lnTo>
                    <a:pt x="26760" y="10158"/>
                  </a:lnTo>
                  <a:lnTo>
                    <a:pt x="25405" y="10424"/>
                  </a:lnTo>
                  <a:lnTo>
                    <a:pt x="23982" y="10624"/>
                  </a:lnTo>
                  <a:lnTo>
                    <a:pt x="22515" y="10802"/>
                  </a:lnTo>
                  <a:lnTo>
                    <a:pt x="20982" y="10936"/>
                  </a:lnTo>
                  <a:lnTo>
                    <a:pt x="19448" y="11002"/>
                  </a:lnTo>
                  <a:lnTo>
                    <a:pt x="17848" y="11047"/>
                  </a:lnTo>
                  <a:lnTo>
                    <a:pt x="17848" y="11047"/>
                  </a:lnTo>
                  <a:lnTo>
                    <a:pt x="16381" y="11024"/>
                  </a:lnTo>
                  <a:lnTo>
                    <a:pt x="14958" y="10958"/>
                  </a:lnTo>
                  <a:lnTo>
                    <a:pt x="13558" y="10847"/>
                  </a:lnTo>
                  <a:lnTo>
                    <a:pt x="12202" y="10691"/>
                  </a:lnTo>
                  <a:lnTo>
                    <a:pt x="10869" y="10513"/>
                  </a:lnTo>
                  <a:lnTo>
                    <a:pt x="9580" y="10291"/>
                  </a:lnTo>
                  <a:lnTo>
                    <a:pt x="8357" y="10024"/>
                  </a:lnTo>
                  <a:lnTo>
                    <a:pt x="7179" y="9735"/>
                  </a:lnTo>
                  <a:lnTo>
                    <a:pt x="6046" y="9402"/>
                  </a:lnTo>
                  <a:lnTo>
                    <a:pt x="4979" y="9046"/>
                  </a:lnTo>
                  <a:lnTo>
                    <a:pt x="3979" y="8668"/>
                  </a:lnTo>
                  <a:lnTo>
                    <a:pt x="3023" y="8268"/>
                  </a:lnTo>
                  <a:lnTo>
                    <a:pt x="2578" y="8046"/>
                  </a:lnTo>
                  <a:lnTo>
                    <a:pt x="2156" y="7824"/>
                  </a:lnTo>
                  <a:lnTo>
                    <a:pt x="1756" y="7602"/>
                  </a:lnTo>
                  <a:lnTo>
                    <a:pt x="1356" y="7357"/>
                  </a:lnTo>
                  <a:lnTo>
                    <a:pt x="1000" y="7113"/>
                  </a:lnTo>
                  <a:lnTo>
                    <a:pt x="645" y="6868"/>
                  </a:lnTo>
                  <a:lnTo>
                    <a:pt x="311" y="6624"/>
                  </a:lnTo>
                  <a:lnTo>
                    <a:pt x="0" y="6357"/>
                  </a:lnTo>
                  <a:lnTo>
                    <a:pt x="0" y="6357"/>
                  </a:lnTo>
                  <a:lnTo>
                    <a:pt x="67" y="6024"/>
                  </a:lnTo>
                  <a:lnTo>
                    <a:pt x="178" y="5712"/>
                  </a:lnTo>
                  <a:lnTo>
                    <a:pt x="333" y="5379"/>
                  </a:lnTo>
                  <a:lnTo>
                    <a:pt x="533" y="5068"/>
                  </a:lnTo>
                  <a:lnTo>
                    <a:pt x="756" y="4757"/>
                  </a:lnTo>
                  <a:lnTo>
                    <a:pt x="1045" y="4468"/>
                  </a:lnTo>
                  <a:lnTo>
                    <a:pt x="1334" y="4157"/>
                  </a:lnTo>
                  <a:lnTo>
                    <a:pt x="1689" y="3868"/>
                  </a:lnTo>
                  <a:lnTo>
                    <a:pt x="2067" y="3601"/>
                  </a:lnTo>
                  <a:lnTo>
                    <a:pt x="2489" y="3312"/>
                  </a:lnTo>
                  <a:lnTo>
                    <a:pt x="2934" y="3045"/>
                  </a:lnTo>
                  <a:lnTo>
                    <a:pt x="3423" y="2801"/>
                  </a:lnTo>
                  <a:lnTo>
                    <a:pt x="3934" y="2534"/>
                  </a:lnTo>
                  <a:lnTo>
                    <a:pt x="4490" y="2312"/>
                  </a:lnTo>
                  <a:lnTo>
                    <a:pt x="5068" y="2067"/>
                  </a:lnTo>
                  <a:lnTo>
                    <a:pt x="5668" y="1845"/>
                  </a:lnTo>
                  <a:lnTo>
                    <a:pt x="6290" y="1645"/>
                  </a:lnTo>
                  <a:lnTo>
                    <a:pt x="6957" y="1445"/>
                  </a:lnTo>
                  <a:lnTo>
                    <a:pt x="7646" y="1267"/>
                  </a:lnTo>
                  <a:lnTo>
                    <a:pt x="8335" y="1089"/>
                  </a:lnTo>
                  <a:lnTo>
                    <a:pt x="9068" y="911"/>
                  </a:lnTo>
                  <a:lnTo>
                    <a:pt x="9824" y="756"/>
                  </a:lnTo>
                  <a:lnTo>
                    <a:pt x="10602" y="623"/>
                  </a:lnTo>
                  <a:lnTo>
                    <a:pt x="11402" y="489"/>
                  </a:lnTo>
                  <a:lnTo>
                    <a:pt x="12202" y="378"/>
                  </a:lnTo>
                  <a:lnTo>
                    <a:pt x="13047" y="289"/>
                  </a:lnTo>
                  <a:lnTo>
                    <a:pt x="13891" y="200"/>
                  </a:lnTo>
                  <a:lnTo>
                    <a:pt x="14736" y="134"/>
                  </a:lnTo>
                  <a:lnTo>
                    <a:pt x="15625" y="67"/>
                  </a:lnTo>
                  <a:lnTo>
                    <a:pt x="16514" y="45"/>
                  </a:lnTo>
                  <a:lnTo>
                    <a:pt x="17425" y="22"/>
                  </a:lnTo>
                  <a:lnTo>
                    <a:pt x="18337" y="0"/>
                  </a:lnTo>
                  <a:lnTo>
                    <a:pt x="18337" y="0"/>
                  </a:lnTo>
                  <a:lnTo>
                    <a:pt x="19181" y="0"/>
                  </a:lnTo>
                  <a:lnTo>
                    <a:pt x="20026" y="22"/>
                  </a:lnTo>
                  <a:lnTo>
                    <a:pt x="20848" y="67"/>
                  </a:lnTo>
                  <a:lnTo>
                    <a:pt x="21671" y="111"/>
                  </a:lnTo>
                  <a:lnTo>
                    <a:pt x="22471" y="178"/>
                  </a:lnTo>
                  <a:lnTo>
                    <a:pt x="23271" y="245"/>
                  </a:lnTo>
                  <a:lnTo>
                    <a:pt x="24049" y="334"/>
                  </a:lnTo>
                  <a:lnTo>
                    <a:pt x="24827" y="422"/>
                  </a:lnTo>
                  <a:lnTo>
                    <a:pt x="25560" y="534"/>
                  </a:lnTo>
                  <a:lnTo>
                    <a:pt x="26294" y="667"/>
                  </a:lnTo>
                  <a:lnTo>
                    <a:pt x="27005" y="800"/>
                  </a:lnTo>
                  <a:lnTo>
                    <a:pt x="27694" y="934"/>
                  </a:lnTo>
                  <a:lnTo>
                    <a:pt x="28383" y="1089"/>
                  </a:lnTo>
                  <a:lnTo>
                    <a:pt x="29028" y="1267"/>
                  </a:lnTo>
                  <a:lnTo>
                    <a:pt x="29672" y="1423"/>
                  </a:lnTo>
                  <a:lnTo>
                    <a:pt x="30272" y="1623"/>
                  </a:lnTo>
                  <a:lnTo>
                    <a:pt x="30872" y="1801"/>
                  </a:lnTo>
                  <a:lnTo>
                    <a:pt x="31450" y="2023"/>
                  </a:lnTo>
                  <a:lnTo>
                    <a:pt x="31984" y="2223"/>
                  </a:lnTo>
                  <a:lnTo>
                    <a:pt x="32495" y="2445"/>
                  </a:lnTo>
                  <a:lnTo>
                    <a:pt x="32984" y="2667"/>
                  </a:lnTo>
                  <a:lnTo>
                    <a:pt x="33451" y="2912"/>
                  </a:lnTo>
                  <a:lnTo>
                    <a:pt x="33895" y="3156"/>
                  </a:lnTo>
                  <a:lnTo>
                    <a:pt x="34295" y="3401"/>
                  </a:lnTo>
                  <a:lnTo>
                    <a:pt x="34673" y="3645"/>
                  </a:lnTo>
                  <a:lnTo>
                    <a:pt x="35029" y="3912"/>
                  </a:lnTo>
                  <a:lnTo>
                    <a:pt x="35340" y="4179"/>
                  </a:lnTo>
                  <a:lnTo>
                    <a:pt x="35629" y="4468"/>
                  </a:lnTo>
                  <a:lnTo>
                    <a:pt x="35895" y="4734"/>
                  </a:lnTo>
                  <a:lnTo>
                    <a:pt x="36118" y="5023"/>
                  </a:lnTo>
                  <a:lnTo>
                    <a:pt x="36296" y="5312"/>
                  </a:lnTo>
                  <a:lnTo>
                    <a:pt x="36451" y="5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-1720087" y="2330976"/>
              <a:ext cx="1267" cy="19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8A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-1720087" y="23309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-1719249" y="2330976"/>
              <a:ext cx="428" cy="19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22" y="0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-1891884" y="2330976"/>
              <a:ext cx="511275" cy="189603"/>
            </a:xfrm>
            <a:custGeom>
              <a:avLst/>
              <a:gdLst/>
              <a:ahLst/>
              <a:cxnLst/>
              <a:rect l="l" t="t" r="r" b="b"/>
              <a:pathLst>
                <a:path w="27451" h="10180" extrusionOk="0">
                  <a:moveTo>
                    <a:pt x="9225" y="0"/>
                  </a:moveTo>
                  <a:lnTo>
                    <a:pt x="7602" y="22"/>
                  </a:lnTo>
                  <a:lnTo>
                    <a:pt x="6002" y="111"/>
                  </a:lnTo>
                  <a:lnTo>
                    <a:pt x="4468" y="245"/>
                  </a:lnTo>
                  <a:lnTo>
                    <a:pt x="2979" y="422"/>
                  </a:lnTo>
                  <a:lnTo>
                    <a:pt x="2512" y="734"/>
                  </a:lnTo>
                  <a:lnTo>
                    <a:pt x="2068" y="1112"/>
                  </a:lnTo>
                  <a:lnTo>
                    <a:pt x="1645" y="1512"/>
                  </a:lnTo>
                  <a:lnTo>
                    <a:pt x="1245" y="1956"/>
                  </a:lnTo>
                  <a:lnTo>
                    <a:pt x="979" y="2312"/>
                  </a:lnTo>
                  <a:lnTo>
                    <a:pt x="734" y="2712"/>
                  </a:lnTo>
                  <a:lnTo>
                    <a:pt x="490" y="3134"/>
                  </a:lnTo>
                  <a:lnTo>
                    <a:pt x="312" y="3556"/>
                  </a:lnTo>
                  <a:lnTo>
                    <a:pt x="156" y="4023"/>
                  </a:lnTo>
                  <a:lnTo>
                    <a:pt x="45" y="4490"/>
                  </a:lnTo>
                  <a:lnTo>
                    <a:pt x="23" y="4734"/>
                  </a:lnTo>
                  <a:lnTo>
                    <a:pt x="1" y="4979"/>
                  </a:lnTo>
                  <a:lnTo>
                    <a:pt x="1" y="5223"/>
                  </a:lnTo>
                  <a:lnTo>
                    <a:pt x="1" y="5468"/>
                  </a:lnTo>
                  <a:lnTo>
                    <a:pt x="45" y="5801"/>
                  </a:lnTo>
                  <a:lnTo>
                    <a:pt x="112" y="6135"/>
                  </a:lnTo>
                  <a:lnTo>
                    <a:pt x="223" y="6446"/>
                  </a:lnTo>
                  <a:lnTo>
                    <a:pt x="334" y="6757"/>
                  </a:lnTo>
                  <a:lnTo>
                    <a:pt x="490" y="7024"/>
                  </a:lnTo>
                  <a:lnTo>
                    <a:pt x="645" y="7290"/>
                  </a:lnTo>
                  <a:lnTo>
                    <a:pt x="823" y="7557"/>
                  </a:lnTo>
                  <a:lnTo>
                    <a:pt x="1023" y="7779"/>
                  </a:lnTo>
                  <a:lnTo>
                    <a:pt x="1245" y="8002"/>
                  </a:lnTo>
                  <a:lnTo>
                    <a:pt x="1468" y="8202"/>
                  </a:lnTo>
                  <a:lnTo>
                    <a:pt x="1712" y="8380"/>
                  </a:lnTo>
                  <a:lnTo>
                    <a:pt x="1957" y="8535"/>
                  </a:lnTo>
                  <a:lnTo>
                    <a:pt x="2223" y="8668"/>
                  </a:lnTo>
                  <a:lnTo>
                    <a:pt x="2490" y="8802"/>
                  </a:lnTo>
                  <a:lnTo>
                    <a:pt x="2757" y="8891"/>
                  </a:lnTo>
                  <a:lnTo>
                    <a:pt x="3023" y="8957"/>
                  </a:lnTo>
                  <a:lnTo>
                    <a:pt x="3290" y="9024"/>
                  </a:lnTo>
                  <a:lnTo>
                    <a:pt x="3579" y="9046"/>
                  </a:lnTo>
                  <a:lnTo>
                    <a:pt x="3846" y="9069"/>
                  </a:lnTo>
                  <a:lnTo>
                    <a:pt x="4535" y="9069"/>
                  </a:lnTo>
                  <a:lnTo>
                    <a:pt x="4957" y="9024"/>
                  </a:lnTo>
                  <a:lnTo>
                    <a:pt x="5357" y="8980"/>
                  </a:lnTo>
                  <a:lnTo>
                    <a:pt x="5757" y="8913"/>
                  </a:lnTo>
                  <a:lnTo>
                    <a:pt x="6580" y="8757"/>
                  </a:lnTo>
                  <a:lnTo>
                    <a:pt x="7380" y="8580"/>
                  </a:lnTo>
                  <a:lnTo>
                    <a:pt x="7958" y="8491"/>
                  </a:lnTo>
                  <a:lnTo>
                    <a:pt x="8224" y="8468"/>
                  </a:lnTo>
                  <a:lnTo>
                    <a:pt x="8513" y="8468"/>
                  </a:lnTo>
                  <a:lnTo>
                    <a:pt x="8913" y="8491"/>
                  </a:lnTo>
                  <a:lnTo>
                    <a:pt x="9091" y="8513"/>
                  </a:lnTo>
                  <a:lnTo>
                    <a:pt x="9269" y="8557"/>
                  </a:lnTo>
                  <a:lnTo>
                    <a:pt x="9469" y="8602"/>
                  </a:lnTo>
                  <a:lnTo>
                    <a:pt x="9647" y="8691"/>
                  </a:lnTo>
                  <a:lnTo>
                    <a:pt x="9825" y="8780"/>
                  </a:lnTo>
                  <a:lnTo>
                    <a:pt x="9980" y="8891"/>
                  </a:lnTo>
                  <a:lnTo>
                    <a:pt x="10203" y="9069"/>
                  </a:lnTo>
                  <a:lnTo>
                    <a:pt x="10425" y="9291"/>
                  </a:lnTo>
                  <a:lnTo>
                    <a:pt x="10647" y="9491"/>
                  </a:lnTo>
                  <a:lnTo>
                    <a:pt x="10869" y="9691"/>
                  </a:lnTo>
                  <a:lnTo>
                    <a:pt x="11047" y="9824"/>
                  </a:lnTo>
                  <a:lnTo>
                    <a:pt x="11225" y="9913"/>
                  </a:lnTo>
                  <a:lnTo>
                    <a:pt x="11425" y="10002"/>
                  </a:lnTo>
                  <a:lnTo>
                    <a:pt x="11603" y="10069"/>
                  </a:lnTo>
                  <a:lnTo>
                    <a:pt x="11803" y="10113"/>
                  </a:lnTo>
                  <a:lnTo>
                    <a:pt x="12003" y="10158"/>
                  </a:lnTo>
                  <a:lnTo>
                    <a:pt x="12203" y="10180"/>
                  </a:lnTo>
                  <a:lnTo>
                    <a:pt x="12403" y="10180"/>
                  </a:lnTo>
                  <a:lnTo>
                    <a:pt x="12781" y="10158"/>
                  </a:lnTo>
                  <a:lnTo>
                    <a:pt x="13159" y="10091"/>
                  </a:lnTo>
                  <a:lnTo>
                    <a:pt x="13448" y="10024"/>
                  </a:lnTo>
                  <a:lnTo>
                    <a:pt x="13736" y="9935"/>
                  </a:lnTo>
                  <a:lnTo>
                    <a:pt x="14292" y="9735"/>
                  </a:lnTo>
                  <a:lnTo>
                    <a:pt x="14848" y="9513"/>
                  </a:lnTo>
                  <a:lnTo>
                    <a:pt x="15426" y="9313"/>
                  </a:lnTo>
                  <a:lnTo>
                    <a:pt x="15804" y="9180"/>
                  </a:lnTo>
                  <a:lnTo>
                    <a:pt x="16181" y="9091"/>
                  </a:lnTo>
                  <a:lnTo>
                    <a:pt x="16559" y="9002"/>
                  </a:lnTo>
                  <a:lnTo>
                    <a:pt x="16959" y="8913"/>
                  </a:lnTo>
                  <a:lnTo>
                    <a:pt x="17337" y="8869"/>
                  </a:lnTo>
                  <a:lnTo>
                    <a:pt x="17737" y="8824"/>
                  </a:lnTo>
                  <a:lnTo>
                    <a:pt x="18137" y="8802"/>
                  </a:lnTo>
                  <a:lnTo>
                    <a:pt x="18515" y="8780"/>
                  </a:lnTo>
                  <a:lnTo>
                    <a:pt x="19093" y="8802"/>
                  </a:lnTo>
                  <a:lnTo>
                    <a:pt x="19671" y="8846"/>
                  </a:lnTo>
                  <a:lnTo>
                    <a:pt x="19938" y="8891"/>
                  </a:lnTo>
                  <a:lnTo>
                    <a:pt x="20182" y="8980"/>
                  </a:lnTo>
                  <a:lnTo>
                    <a:pt x="20293" y="9024"/>
                  </a:lnTo>
                  <a:lnTo>
                    <a:pt x="20404" y="9091"/>
                  </a:lnTo>
                  <a:lnTo>
                    <a:pt x="20516" y="9180"/>
                  </a:lnTo>
                  <a:lnTo>
                    <a:pt x="20627" y="9269"/>
                  </a:lnTo>
                  <a:lnTo>
                    <a:pt x="20693" y="9380"/>
                  </a:lnTo>
                  <a:lnTo>
                    <a:pt x="21805" y="9024"/>
                  </a:lnTo>
                  <a:lnTo>
                    <a:pt x="22338" y="8824"/>
                  </a:lnTo>
                  <a:lnTo>
                    <a:pt x="22849" y="8624"/>
                  </a:lnTo>
                  <a:lnTo>
                    <a:pt x="23360" y="8402"/>
                  </a:lnTo>
                  <a:lnTo>
                    <a:pt x="23827" y="8179"/>
                  </a:lnTo>
                  <a:lnTo>
                    <a:pt x="24294" y="7957"/>
                  </a:lnTo>
                  <a:lnTo>
                    <a:pt x="24716" y="7713"/>
                  </a:lnTo>
                  <a:lnTo>
                    <a:pt x="25139" y="7468"/>
                  </a:lnTo>
                  <a:lnTo>
                    <a:pt x="25539" y="7224"/>
                  </a:lnTo>
                  <a:lnTo>
                    <a:pt x="25916" y="6979"/>
                  </a:lnTo>
                  <a:lnTo>
                    <a:pt x="26250" y="6713"/>
                  </a:lnTo>
                  <a:lnTo>
                    <a:pt x="26583" y="6446"/>
                  </a:lnTo>
                  <a:lnTo>
                    <a:pt x="26894" y="6179"/>
                  </a:lnTo>
                  <a:lnTo>
                    <a:pt x="27183" y="5890"/>
                  </a:lnTo>
                  <a:lnTo>
                    <a:pt x="27450" y="5623"/>
                  </a:lnTo>
                  <a:lnTo>
                    <a:pt x="27295" y="5312"/>
                  </a:lnTo>
                  <a:lnTo>
                    <a:pt x="27117" y="5023"/>
                  </a:lnTo>
                  <a:lnTo>
                    <a:pt x="26894" y="4734"/>
                  </a:lnTo>
                  <a:lnTo>
                    <a:pt x="26628" y="4468"/>
                  </a:lnTo>
                  <a:lnTo>
                    <a:pt x="26339" y="4179"/>
                  </a:lnTo>
                  <a:lnTo>
                    <a:pt x="26028" y="3912"/>
                  </a:lnTo>
                  <a:lnTo>
                    <a:pt x="25672" y="3645"/>
                  </a:lnTo>
                  <a:lnTo>
                    <a:pt x="25294" y="3401"/>
                  </a:lnTo>
                  <a:lnTo>
                    <a:pt x="24894" y="3156"/>
                  </a:lnTo>
                  <a:lnTo>
                    <a:pt x="24450" y="2912"/>
                  </a:lnTo>
                  <a:lnTo>
                    <a:pt x="23983" y="2667"/>
                  </a:lnTo>
                  <a:lnTo>
                    <a:pt x="23494" y="2445"/>
                  </a:lnTo>
                  <a:lnTo>
                    <a:pt x="22983" y="2223"/>
                  </a:lnTo>
                  <a:lnTo>
                    <a:pt x="22449" y="2023"/>
                  </a:lnTo>
                  <a:lnTo>
                    <a:pt x="21871" y="1801"/>
                  </a:lnTo>
                  <a:lnTo>
                    <a:pt x="21271" y="1623"/>
                  </a:lnTo>
                  <a:lnTo>
                    <a:pt x="20671" y="1423"/>
                  </a:lnTo>
                  <a:lnTo>
                    <a:pt x="20027" y="1267"/>
                  </a:lnTo>
                  <a:lnTo>
                    <a:pt x="19382" y="1089"/>
                  </a:lnTo>
                  <a:lnTo>
                    <a:pt x="18693" y="934"/>
                  </a:lnTo>
                  <a:lnTo>
                    <a:pt x="18004" y="800"/>
                  </a:lnTo>
                  <a:lnTo>
                    <a:pt x="17293" y="667"/>
                  </a:lnTo>
                  <a:lnTo>
                    <a:pt x="16559" y="534"/>
                  </a:lnTo>
                  <a:lnTo>
                    <a:pt x="15826" y="422"/>
                  </a:lnTo>
                  <a:lnTo>
                    <a:pt x="15048" y="334"/>
                  </a:lnTo>
                  <a:lnTo>
                    <a:pt x="14270" y="245"/>
                  </a:lnTo>
                  <a:lnTo>
                    <a:pt x="13470" y="178"/>
                  </a:lnTo>
                  <a:lnTo>
                    <a:pt x="12670" y="111"/>
                  </a:lnTo>
                  <a:lnTo>
                    <a:pt x="11847" y="67"/>
                  </a:lnTo>
                  <a:lnTo>
                    <a:pt x="11025" y="22"/>
                  </a:lnTo>
                  <a:lnTo>
                    <a:pt x="10180" y="0"/>
                  </a:lnTo>
                  <a:close/>
                </a:path>
              </a:pathLst>
            </a:custGeom>
            <a:solidFill>
              <a:srgbClr val="C5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-1891884" y="2330976"/>
              <a:ext cx="511275" cy="205341"/>
            </a:xfrm>
            <a:custGeom>
              <a:avLst/>
              <a:gdLst/>
              <a:ahLst/>
              <a:cxnLst/>
              <a:rect l="l" t="t" r="r" b="b"/>
              <a:pathLst>
                <a:path w="27451" h="11025" fill="none" extrusionOk="0">
                  <a:moveTo>
                    <a:pt x="9336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9291" y="0"/>
                  </a:lnTo>
                  <a:lnTo>
                    <a:pt x="9291" y="0"/>
                  </a:lnTo>
                  <a:lnTo>
                    <a:pt x="9269" y="0"/>
                  </a:lnTo>
                  <a:lnTo>
                    <a:pt x="9269" y="0"/>
                  </a:lnTo>
                  <a:lnTo>
                    <a:pt x="9225" y="0"/>
                  </a:lnTo>
                  <a:lnTo>
                    <a:pt x="9225" y="0"/>
                  </a:lnTo>
                  <a:lnTo>
                    <a:pt x="9225" y="0"/>
                  </a:lnTo>
                  <a:lnTo>
                    <a:pt x="9225" y="0"/>
                  </a:lnTo>
                  <a:lnTo>
                    <a:pt x="7602" y="22"/>
                  </a:lnTo>
                  <a:lnTo>
                    <a:pt x="6002" y="111"/>
                  </a:lnTo>
                  <a:lnTo>
                    <a:pt x="4468" y="245"/>
                  </a:lnTo>
                  <a:lnTo>
                    <a:pt x="2979" y="422"/>
                  </a:lnTo>
                  <a:lnTo>
                    <a:pt x="2979" y="422"/>
                  </a:lnTo>
                  <a:lnTo>
                    <a:pt x="2979" y="422"/>
                  </a:lnTo>
                  <a:lnTo>
                    <a:pt x="2512" y="734"/>
                  </a:lnTo>
                  <a:lnTo>
                    <a:pt x="2068" y="1112"/>
                  </a:lnTo>
                  <a:lnTo>
                    <a:pt x="1645" y="1512"/>
                  </a:lnTo>
                  <a:lnTo>
                    <a:pt x="1245" y="1956"/>
                  </a:lnTo>
                  <a:lnTo>
                    <a:pt x="1245" y="1956"/>
                  </a:lnTo>
                  <a:lnTo>
                    <a:pt x="979" y="2312"/>
                  </a:lnTo>
                  <a:lnTo>
                    <a:pt x="734" y="2712"/>
                  </a:lnTo>
                  <a:lnTo>
                    <a:pt x="490" y="3134"/>
                  </a:lnTo>
                  <a:lnTo>
                    <a:pt x="312" y="3556"/>
                  </a:lnTo>
                  <a:lnTo>
                    <a:pt x="156" y="4023"/>
                  </a:lnTo>
                  <a:lnTo>
                    <a:pt x="45" y="4490"/>
                  </a:lnTo>
                  <a:lnTo>
                    <a:pt x="23" y="4734"/>
                  </a:lnTo>
                  <a:lnTo>
                    <a:pt x="1" y="4979"/>
                  </a:lnTo>
                  <a:lnTo>
                    <a:pt x="1" y="5223"/>
                  </a:lnTo>
                  <a:lnTo>
                    <a:pt x="1" y="5468"/>
                  </a:lnTo>
                  <a:lnTo>
                    <a:pt x="1" y="5468"/>
                  </a:lnTo>
                  <a:lnTo>
                    <a:pt x="45" y="5801"/>
                  </a:lnTo>
                  <a:lnTo>
                    <a:pt x="112" y="6135"/>
                  </a:lnTo>
                  <a:lnTo>
                    <a:pt x="223" y="6446"/>
                  </a:lnTo>
                  <a:lnTo>
                    <a:pt x="334" y="6757"/>
                  </a:lnTo>
                  <a:lnTo>
                    <a:pt x="490" y="7024"/>
                  </a:lnTo>
                  <a:lnTo>
                    <a:pt x="645" y="7290"/>
                  </a:lnTo>
                  <a:lnTo>
                    <a:pt x="823" y="7557"/>
                  </a:lnTo>
                  <a:lnTo>
                    <a:pt x="1023" y="7779"/>
                  </a:lnTo>
                  <a:lnTo>
                    <a:pt x="1245" y="8002"/>
                  </a:lnTo>
                  <a:lnTo>
                    <a:pt x="1468" y="8202"/>
                  </a:lnTo>
                  <a:lnTo>
                    <a:pt x="1712" y="8380"/>
                  </a:lnTo>
                  <a:lnTo>
                    <a:pt x="1957" y="8535"/>
                  </a:lnTo>
                  <a:lnTo>
                    <a:pt x="2223" y="8668"/>
                  </a:lnTo>
                  <a:lnTo>
                    <a:pt x="2490" y="8802"/>
                  </a:lnTo>
                  <a:lnTo>
                    <a:pt x="2757" y="8891"/>
                  </a:lnTo>
                  <a:lnTo>
                    <a:pt x="3023" y="8957"/>
                  </a:lnTo>
                  <a:lnTo>
                    <a:pt x="3023" y="8957"/>
                  </a:lnTo>
                  <a:lnTo>
                    <a:pt x="3290" y="9024"/>
                  </a:lnTo>
                  <a:lnTo>
                    <a:pt x="3579" y="9046"/>
                  </a:lnTo>
                  <a:lnTo>
                    <a:pt x="3846" y="9069"/>
                  </a:lnTo>
                  <a:lnTo>
                    <a:pt x="4135" y="9069"/>
                  </a:lnTo>
                  <a:lnTo>
                    <a:pt x="4135" y="9069"/>
                  </a:lnTo>
                  <a:lnTo>
                    <a:pt x="4535" y="9069"/>
                  </a:lnTo>
                  <a:lnTo>
                    <a:pt x="4957" y="9024"/>
                  </a:lnTo>
                  <a:lnTo>
                    <a:pt x="5357" y="8980"/>
                  </a:lnTo>
                  <a:lnTo>
                    <a:pt x="5757" y="8913"/>
                  </a:lnTo>
                  <a:lnTo>
                    <a:pt x="6580" y="8757"/>
                  </a:lnTo>
                  <a:lnTo>
                    <a:pt x="7380" y="8580"/>
                  </a:lnTo>
                  <a:lnTo>
                    <a:pt x="7380" y="8580"/>
                  </a:lnTo>
                  <a:lnTo>
                    <a:pt x="7958" y="8491"/>
                  </a:lnTo>
                  <a:lnTo>
                    <a:pt x="8224" y="8468"/>
                  </a:lnTo>
                  <a:lnTo>
                    <a:pt x="8513" y="8468"/>
                  </a:lnTo>
                  <a:lnTo>
                    <a:pt x="8513" y="8468"/>
                  </a:lnTo>
                  <a:lnTo>
                    <a:pt x="8913" y="8491"/>
                  </a:lnTo>
                  <a:lnTo>
                    <a:pt x="9091" y="8513"/>
                  </a:lnTo>
                  <a:lnTo>
                    <a:pt x="9269" y="8557"/>
                  </a:lnTo>
                  <a:lnTo>
                    <a:pt x="9469" y="8602"/>
                  </a:lnTo>
                  <a:lnTo>
                    <a:pt x="9647" y="8691"/>
                  </a:lnTo>
                  <a:lnTo>
                    <a:pt x="9825" y="8780"/>
                  </a:lnTo>
                  <a:lnTo>
                    <a:pt x="9980" y="8891"/>
                  </a:lnTo>
                  <a:lnTo>
                    <a:pt x="9980" y="8891"/>
                  </a:lnTo>
                  <a:lnTo>
                    <a:pt x="10203" y="9069"/>
                  </a:lnTo>
                  <a:lnTo>
                    <a:pt x="10425" y="9291"/>
                  </a:lnTo>
                  <a:lnTo>
                    <a:pt x="10647" y="9491"/>
                  </a:lnTo>
                  <a:lnTo>
                    <a:pt x="10869" y="9691"/>
                  </a:lnTo>
                  <a:lnTo>
                    <a:pt x="10869" y="9691"/>
                  </a:lnTo>
                  <a:lnTo>
                    <a:pt x="11047" y="9824"/>
                  </a:lnTo>
                  <a:lnTo>
                    <a:pt x="11225" y="9913"/>
                  </a:lnTo>
                  <a:lnTo>
                    <a:pt x="11425" y="10002"/>
                  </a:lnTo>
                  <a:lnTo>
                    <a:pt x="11603" y="10069"/>
                  </a:lnTo>
                  <a:lnTo>
                    <a:pt x="11803" y="10113"/>
                  </a:lnTo>
                  <a:lnTo>
                    <a:pt x="12003" y="10158"/>
                  </a:lnTo>
                  <a:lnTo>
                    <a:pt x="12203" y="10180"/>
                  </a:lnTo>
                  <a:lnTo>
                    <a:pt x="12403" y="10180"/>
                  </a:lnTo>
                  <a:lnTo>
                    <a:pt x="12403" y="10180"/>
                  </a:lnTo>
                  <a:lnTo>
                    <a:pt x="12781" y="10158"/>
                  </a:lnTo>
                  <a:lnTo>
                    <a:pt x="13159" y="10091"/>
                  </a:lnTo>
                  <a:lnTo>
                    <a:pt x="13159" y="10091"/>
                  </a:lnTo>
                  <a:lnTo>
                    <a:pt x="13448" y="10024"/>
                  </a:lnTo>
                  <a:lnTo>
                    <a:pt x="13736" y="9935"/>
                  </a:lnTo>
                  <a:lnTo>
                    <a:pt x="14292" y="9735"/>
                  </a:lnTo>
                  <a:lnTo>
                    <a:pt x="14848" y="9513"/>
                  </a:lnTo>
                  <a:lnTo>
                    <a:pt x="15426" y="9313"/>
                  </a:lnTo>
                  <a:lnTo>
                    <a:pt x="15426" y="9313"/>
                  </a:lnTo>
                  <a:lnTo>
                    <a:pt x="15804" y="9180"/>
                  </a:lnTo>
                  <a:lnTo>
                    <a:pt x="16181" y="9091"/>
                  </a:lnTo>
                  <a:lnTo>
                    <a:pt x="16559" y="9002"/>
                  </a:lnTo>
                  <a:lnTo>
                    <a:pt x="16959" y="8913"/>
                  </a:lnTo>
                  <a:lnTo>
                    <a:pt x="17337" y="8869"/>
                  </a:lnTo>
                  <a:lnTo>
                    <a:pt x="17737" y="8824"/>
                  </a:lnTo>
                  <a:lnTo>
                    <a:pt x="18137" y="8802"/>
                  </a:lnTo>
                  <a:lnTo>
                    <a:pt x="18515" y="8780"/>
                  </a:lnTo>
                  <a:lnTo>
                    <a:pt x="18515" y="8780"/>
                  </a:lnTo>
                  <a:lnTo>
                    <a:pt x="19093" y="8802"/>
                  </a:lnTo>
                  <a:lnTo>
                    <a:pt x="19671" y="8846"/>
                  </a:lnTo>
                  <a:lnTo>
                    <a:pt x="19671" y="8846"/>
                  </a:lnTo>
                  <a:lnTo>
                    <a:pt x="19938" y="8891"/>
                  </a:lnTo>
                  <a:lnTo>
                    <a:pt x="20182" y="8980"/>
                  </a:lnTo>
                  <a:lnTo>
                    <a:pt x="20293" y="9024"/>
                  </a:lnTo>
                  <a:lnTo>
                    <a:pt x="20404" y="9091"/>
                  </a:lnTo>
                  <a:lnTo>
                    <a:pt x="20516" y="9180"/>
                  </a:lnTo>
                  <a:lnTo>
                    <a:pt x="20627" y="9269"/>
                  </a:lnTo>
                  <a:lnTo>
                    <a:pt x="20627" y="9269"/>
                  </a:lnTo>
                  <a:lnTo>
                    <a:pt x="20693" y="9380"/>
                  </a:lnTo>
                  <a:lnTo>
                    <a:pt x="20693" y="9380"/>
                  </a:lnTo>
                  <a:lnTo>
                    <a:pt x="20093" y="9580"/>
                  </a:lnTo>
                  <a:lnTo>
                    <a:pt x="19449" y="9758"/>
                  </a:lnTo>
                  <a:lnTo>
                    <a:pt x="18804" y="9913"/>
                  </a:lnTo>
                  <a:lnTo>
                    <a:pt x="18137" y="10069"/>
                  </a:lnTo>
                  <a:lnTo>
                    <a:pt x="17471" y="10224"/>
                  </a:lnTo>
                  <a:lnTo>
                    <a:pt x="16781" y="10358"/>
                  </a:lnTo>
                  <a:lnTo>
                    <a:pt x="15337" y="10580"/>
                  </a:lnTo>
                  <a:lnTo>
                    <a:pt x="13870" y="10758"/>
                  </a:lnTo>
                  <a:lnTo>
                    <a:pt x="12336" y="10913"/>
                  </a:lnTo>
                  <a:lnTo>
                    <a:pt x="11558" y="10958"/>
                  </a:lnTo>
                  <a:lnTo>
                    <a:pt x="10758" y="11002"/>
                  </a:lnTo>
                  <a:lnTo>
                    <a:pt x="9980" y="11024"/>
                  </a:lnTo>
                  <a:lnTo>
                    <a:pt x="9158" y="11024"/>
                  </a:lnTo>
                  <a:lnTo>
                    <a:pt x="9158" y="11024"/>
                  </a:lnTo>
                  <a:lnTo>
                    <a:pt x="9158" y="11024"/>
                  </a:lnTo>
                  <a:lnTo>
                    <a:pt x="9980" y="11024"/>
                  </a:lnTo>
                  <a:lnTo>
                    <a:pt x="10758" y="11002"/>
                  </a:lnTo>
                  <a:lnTo>
                    <a:pt x="11558" y="10958"/>
                  </a:lnTo>
                  <a:lnTo>
                    <a:pt x="12336" y="10913"/>
                  </a:lnTo>
                  <a:lnTo>
                    <a:pt x="13870" y="10758"/>
                  </a:lnTo>
                  <a:lnTo>
                    <a:pt x="15337" y="10580"/>
                  </a:lnTo>
                  <a:lnTo>
                    <a:pt x="16781" y="10358"/>
                  </a:lnTo>
                  <a:lnTo>
                    <a:pt x="17471" y="10224"/>
                  </a:lnTo>
                  <a:lnTo>
                    <a:pt x="18137" y="10069"/>
                  </a:lnTo>
                  <a:lnTo>
                    <a:pt x="18804" y="9913"/>
                  </a:lnTo>
                  <a:lnTo>
                    <a:pt x="19449" y="9758"/>
                  </a:lnTo>
                  <a:lnTo>
                    <a:pt x="20093" y="9580"/>
                  </a:lnTo>
                  <a:lnTo>
                    <a:pt x="20693" y="9380"/>
                  </a:lnTo>
                  <a:lnTo>
                    <a:pt x="20693" y="9380"/>
                  </a:lnTo>
                  <a:lnTo>
                    <a:pt x="21805" y="9024"/>
                  </a:lnTo>
                  <a:lnTo>
                    <a:pt x="22338" y="8824"/>
                  </a:lnTo>
                  <a:lnTo>
                    <a:pt x="22849" y="8624"/>
                  </a:lnTo>
                  <a:lnTo>
                    <a:pt x="23360" y="8402"/>
                  </a:lnTo>
                  <a:lnTo>
                    <a:pt x="23827" y="8179"/>
                  </a:lnTo>
                  <a:lnTo>
                    <a:pt x="24294" y="7957"/>
                  </a:lnTo>
                  <a:lnTo>
                    <a:pt x="24716" y="7713"/>
                  </a:lnTo>
                  <a:lnTo>
                    <a:pt x="25139" y="7468"/>
                  </a:lnTo>
                  <a:lnTo>
                    <a:pt x="25539" y="7224"/>
                  </a:lnTo>
                  <a:lnTo>
                    <a:pt x="25916" y="6979"/>
                  </a:lnTo>
                  <a:lnTo>
                    <a:pt x="26250" y="6713"/>
                  </a:lnTo>
                  <a:lnTo>
                    <a:pt x="26583" y="6446"/>
                  </a:lnTo>
                  <a:lnTo>
                    <a:pt x="26894" y="6179"/>
                  </a:lnTo>
                  <a:lnTo>
                    <a:pt x="27183" y="5890"/>
                  </a:lnTo>
                  <a:lnTo>
                    <a:pt x="27450" y="5623"/>
                  </a:lnTo>
                  <a:lnTo>
                    <a:pt x="27450" y="5623"/>
                  </a:lnTo>
                  <a:lnTo>
                    <a:pt x="27295" y="5312"/>
                  </a:lnTo>
                  <a:lnTo>
                    <a:pt x="27117" y="5023"/>
                  </a:lnTo>
                  <a:lnTo>
                    <a:pt x="26894" y="4734"/>
                  </a:lnTo>
                  <a:lnTo>
                    <a:pt x="26628" y="4468"/>
                  </a:lnTo>
                  <a:lnTo>
                    <a:pt x="26339" y="4179"/>
                  </a:lnTo>
                  <a:lnTo>
                    <a:pt x="26028" y="3912"/>
                  </a:lnTo>
                  <a:lnTo>
                    <a:pt x="25672" y="3645"/>
                  </a:lnTo>
                  <a:lnTo>
                    <a:pt x="25294" y="3401"/>
                  </a:lnTo>
                  <a:lnTo>
                    <a:pt x="24894" y="3156"/>
                  </a:lnTo>
                  <a:lnTo>
                    <a:pt x="24450" y="2912"/>
                  </a:lnTo>
                  <a:lnTo>
                    <a:pt x="23983" y="2667"/>
                  </a:lnTo>
                  <a:lnTo>
                    <a:pt x="23494" y="2445"/>
                  </a:lnTo>
                  <a:lnTo>
                    <a:pt x="22983" y="2223"/>
                  </a:lnTo>
                  <a:lnTo>
                    <a:pt x="22449" y="2023"/>
                  </a:lnTo>
                  <a:lnTo>
                    <a:pt x="21871" y="1801"/>
                  </a:lnTo>
                  <a:lnTo>
                    <a:pt x="21271" y="1623"/>
                  </a:lnTo>
                  <a:lnTo>
                    <a:pt x="20671" y="1423"/>
                  </a:lnTo>
                  <a:lnTo>
                    <a:pt x="20027" y="1267"/>
                  </a:lnTo>
                  <a:lnTo>
                    <a:pt x="19382" y="1089"/>
                  </a:lnTo>
                  <a:lnTo>
                    <a:pt x="18693" y="934"/>
                  </a:lnTo>
                  <a:lnTo>
                    <a:pt x="18004" y="800"/>
                  </a:lnTo>
                  <a:lnTo>
                    <a:pt x="17293" y="667"/>
                  </a:lnTo>
                  <a:lnTo>
                    <a:pt x="16559" y="534"/>
                  </a:lnTo>
                  <a:lnTo>
                    <a:pt x="15826" y="422"/>
                  </a:lnTo>
                  <a:lnTo>
                    <a:pt x="15048" y="334"/>
                  </a:lnTo>
                  <a:lnTo>
                    <a:pt x="14270" y="245"/>
                  </a:lnTo>
                  <a:lnTo>
                    <a:pt x="13470" y="178"/>
                  </a:lnTo>
                  <a:lnTo>
                    <a:pt x="12670" y="111"/>
                  </a:lnTo>
                  <a:lnTo>
                    <a:pt x="11847" y="67"/>
                  </a:lnTo>
                  <a:lnTo>
                    <a:pt x="11025" y="22"/>
                  </a:lnTo>
                  <a:lnTo>
                    <a:pt x="10180" y="0"/>
                  </a:lnTo>
                  <a:lnTo>
                    <a:pt x="9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-1726717" y="2536298"/>
              <a:ext cx="5401" cy="428"/>
            </a:xfrm>
            <a:custGeom>
              <a:avLst/>
              <a:gdLst/>
              <a:ahLst/>
              <a:cxnLst/>
              <a:rect l="l" t="t" r="r" b="b"/>
              <a:pathLst>
                <a:path w="290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close/>
                  <a:moveTo>
                    <a:pt x="45" y="23"/>
                  </a:moveTo>
                  <a:lnTo>
                    <a:pt x="45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45" y="23"/>
                  </a:lnTo>
                  <a:close/>
                  <a:moveTo>
                    <a:pt x="68" y="23"/>
                  </a:moveTo>
                  <a:lnTo>
                    <a:pt x="68" y="23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8" y="23"/>
                  </a:lnTo>
                  <a:close/>
                  <a:moveTo>
                    <a:pt x="90" y="23"/>
                  </a:move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close/>
                  <a:moveTo>
                    <a:pt x="112" y="23"/>
                  </a:move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close/>
                  <a:moveTo>
                    <a:pt x="134" y="23"/>
                  </a:move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close/>
                  <a:moveTo>
                    <a:pt x="157" y="0"/>
                  </a:move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close/>
                  <a:moveTo>
                    <a:pt x="201" y="0"/>
                  </a:moveTo>
                  <a:lnTo>
                    <a:pt x="201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1" y="0"/>
                  </a:lnTo>
                  <a:close/>
                  <a:moveTo>
                    <a:pt x="223" y="0"/>
                  </a:move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close/>
                  <a:moveTo>
                    <a:pt x="245" y="0"/>
                  </a:move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close/>
                  <a:moveTo>
                    <a:pt x="268" y="0"/>
                  </a:moveTo>
                  <a:lnTo>
                    <a:pt x="268" y="0"/>
                  </a:lnTo>
                  <a:lnTo>
                    <a:pt x="268" y="0"/>
                  </a:lnTo>
                  <a:close/>
                  <a:moveTo>
                    <a:pt x="290" y="0"/>
                  </a:moveTo>
                  <a:lnTo>
                    <a:pt x="290" y="0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5A6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-1726717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-1726289" y="2536708"/>
              <a:ext cx="428" cy="19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22" y="1"/>
                  </a:moveTo>
                  <a:lnTo>
                    <a:pt x="2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-1725470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-1725060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-1724631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-1724222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-1723812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-1723402" y="2536298"/>
              <a:ext cx="428" cy="19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23" y="0"/>
                  </a:moveTo>
                  <a:lnTo>
                    <a:pt x="2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-1722564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-1722154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-1721745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-1721335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-2059528" y="2370703"/>
              <a:ext cx="91914" cy="78672"/>
            </a:xfrm>
            <a:custGeom>
              <a:avLst/>
              <a:gdLst/>
              <a:ahLst/>
              <a:cxnLst/>
              <a:rect l="l" t="t" r="r" b="b"/>
              <a:pathLst>
                <a:path w="4935" h="4224" extrusionOk="0">
                  <a:moveTo>
                    <a:pt x="4934" y="1"/>
                  </a:moveTo>
                  <a:lnTo>
                    <a:pt x="4934" y="1"/>
                  </a:lnTo>
                  <a:lnTo>
                    <a:pt x="4401" y="201"/>
                  </a:lnTo>
                  <a:lnTo>
                    <a:pt x="3912" y="423"/>
                  </a:lnTo>
                  <a:lnTo>
                    <a:pt x="3423" y="668"/>
                  </a:lnTo>
                  <a:lnTo>
                    <a:pt x="2978" y="890"/>
                  </a:lnTo>
                  <a:lnTo>
                    <a:pt x="2556" y="1134"/>
                  </a:lnTo>
                  <a:lnTo>
                    <a:pt x="2178" y="1401"/>
                  </a:lnTo>
                  <a:lnTo>
                    <a:pt x="1800" y="1646"/>
                  </a:lnTo>
                  <a:lnTo>
                    <a:pt x="1467" y="1912"/>
                  </a:lnTo>
                  <a:lnTo>
                    <a:pt x="1178" y="2179"/>
                  </a:lnTo>
                  <a:lnTo>
                    <a:pt x="911" y="2468"/>
                  </a:lnTo>
                  <a:lnTo>
                    <a:pt x="667" y="2757"/>
                  </a:lnTo>
                  <a:lnTo>
                    <a:pt x="467" y="3024"/>
                  </a:lnTo>
                  <a:lnTo>
                    <a:pt x="289" y="3335"/>
                  </a:lnTo>
                  <a:lnTo>
                    <a:pt x="156" y="3624"/>
                  </a:lnTo>
                  <a:lnTo>
                    <a:pt x="67" y="3913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67" y="3913"/>
                  </a:lnTo>
                  <a:lnTo>
                    <a:pt x="156" y="3624"/>
                  </a:lnTo>
                  <a:lnTo>
                    <a:pt x="289" y="3335"/>
                  </a:lnTo>
                  <a:lnTo>
                    <a:pt x="467" y="3024"/>
                  </a:lnTo>
                  <a:lnTo>
                    <a:pt x="667" y="2757"/>
                  </a:lnTo>
                  <a:lnTo>
                    <a:pt x="911" y="2468"/>
                  </a:lnTo>
                  <a:lnTo>
                    <a:pt x="1178" y="2179"/>
                  </a:lnTo>
                  <a:lnTo>
                    <a:pt x="1467" y="1912"/>
                  </a:lnTo>
                  <a:lnTo>
                    <a:pt x="1800" y="1646"/>
                  </a:lnTo>
                  <a:lnTo>
                    <a:pt x="2178" y="1401"/>
                  </a:lnTo>
                  <a:lnTo>
                    <a:pt x="2556" y="1134"/>
                  </a:lnTo>
                  <a:lnTo>
                    <a:pt x="2978" y="890"/>
                  </a:lnTo>
                  <a:lnTo>
                    <a:pt x="3423" y="668"/>
                  </a:lnTo>
                  <a:lnTo>
                    <a:pt x="3912" y="423"/>
                  </a:lnTo>
                  <a:lnTo>
                    <a:pt x="4401" y="201"/>
                  </a:lnTo>
                  <a:lnTo>
                    <a:pt x="4934" y="1"/>
                  </a:lnTo>
                  <a:close/>
                </a:path>
              </a:pathLst>
            </a:custGeom>
            <a:solidFill>
              <a:srgbClr val="8A7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-2059528" y="2370703"/>
              <a:ext cx="91914" cy="78672"/>
            </a:xfrm>
            <a:custGeom>
              <a:avLst/>
              <a:gdLst/>
              <a:ahLst/>
              <a:cxnLst/>
              <a:rect l="l" t="t" r="r" b="b"/>
              <a:pathLst>
                <a:path w="4935" h="4224" fill="none" extrusionOk="0">
                  <a:moveTo>
                    <a:pt x="4934" y="1"/>
                  </a:moveTo>
                  <a:lnTo>
                    <a:pt x="4934" y="1"/>
                  </a:lnTo>
                  <a:lnTo>
                    <a:pt x="4401" y="201"/>
                  </a:lnTo>
                  <a:lnTo>
                    <a:pt x="3912" y="423"/>
                  </a:lnTo>
                  <a:lnTo>
                    <a:pt x="3423" y="668"/>
                  </a:lnTo>
                  <a:lnTo>
                    <a:pt x="2978" y="890"/>
                  </a:lnTo>
                  <a:lnTo>
                    <a:pt x="2556" y="1134"/>
                  </a:lnTo>
                  <a:lnTo>
                    <a:pt x="2178" y="1401"/>
                  </a:lnTo>
                  <a:lnTo>
                    <a:pt x="1800" y="1646"/>
                  </a:lnTo>
                  <a:lnTo>
                    <a:pt x="1467" y="1912"/>
                  </a:lnTo>
                  <a:lnTo>
                    <a:pt x="1178" y="2179"/>
                  </a:lnTo>
                  <a:lnTo>
                    <a:pt x="911" y="2468"/>
                  </a:lnTo>
                  <a:lnTo>
                    <a:pt x="667" y="2757"/>
                  </a:lnTo>
                  <a:lnTo>
                    <a:pt x="467" y="3024"/>
                  </a:lnTo>
                  <a:lnTo>
                    <a:pt x="289" y="3335"/>
                  </a:lnTo>
                  <a:lnTo>
                    <a:pt x="156" y="3624"/>
                  </a:lnTo>
                  <a:lnTo>
                    <a:pt x="67" y="3913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67" y="3913"/>
                  </a:lnTo>
                  <a:lnTo>
                    <a:pt x="156" y="3624"/>
                  </a:lnTo>
                  <a:lnTo>
                    <a:pt x="289" y="3335"/>
                  </a:lnTo>
                  <a:lnTo>
                    <a:pt x="467" y="3024"/>
                  </a:lnTo>
                  <a:lnTo>
                    <a:pt x="667" y="2757"/>
                  </a:lnTo>
                  <a:lnTo>
                    <a:pt x="911" y="2468"/>
                  </a:lnTo>
                  <a:lnTo>
                    <a:pt x="1178" y="2179"/>
                  </a:lnTo>
                  <a:lnTo>
                    <a:pt x="1467" y="1912"/>
                  </a:lnTo>
                  <a:lnTo>
                    <a:pt x="1800" y="1646"/>
                  </a:lnTo>
                  <a:lnTo>
                    <a:pt x="2178" y="1401"/>
                  </a:lnTo>
                  <a:lnTo>
                    <a:pt x="2556" y="1134"/>
                  </a:lnTo>
                  <a:lnTo>
                    <a:pt x="2978" y="890"/>
                  </a:lnTo>
                  <a:lnTo>
                    <a:pt x="3423" y="668"/>
                  </a:lnTo>
                  <a:lnTo>
                    <a:pt x="3912" y="423"/>
                  </a:lnTo>
                  <a:lnTo>
                    <a:pt x="4401" y="201"/>
                  </a:lnTo>
                  <a:lnTo>
                    <a:pt x="49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-2059528" y="2338836"/>
              <a:ext cx="553069" cy="197891"/>
            </a:xfrm>
            <a:custGeom>
              <a:avLst/>
              <a:gdLst/>
              <a:ahLst/>
              <a:cxnLst/>
              <a:rect l="l" t="t" r="r" b="b"/>
              <a:pathLst>
                <a:path w="29695" h="10625" extrusionOk="0">
                  <a:moveTo>
                    <a:pt x="11980" y="0"/>
                  </a:moveTo>
                  <a:lnTo>
                    <a:pt x="10980" y="134"/>
                  </a:lnTo>
                  <a:lnTo>
                    <a:pt x="10002" y="312"/>
                  </a:lnTo>
                  <a:lnTo>
                    <a:pt x="9068" y="489"/>
                  </a:lnTo>
                  <a:lnTo>
                    <a:pt x="8157" y="712"/>
                  </a:lnTo>
                  <a:lnTo>
                    <a:pt x="7290" y="934"/>
                  </a:lnTo>
                  <a:lnTo>
                    <a:pt x="6468" y="1178"/>
                  </a:lnTo>
                  <a:lnTo>
                    <a:pt x="5668" y="1423"/>
                  </a:lnTo>
                  <a:lnTo>
                    <a:pt x="4934" y="1712"/>
                  </a:lnTo>
                  <a:lnTo>
                    <a:pt x="4401" y="1912"/>
                  </a:lnTo>
                  <a:lnTo>
                    <a:pt x="3912" y="2134"/>
                  </a:lnTo>
                  <a:lnTo>
                    <a:pt x="3423" y="2379"/>
                  </a:lnTo>
                  <a:lnTo>
                    <a:pt x="2978" y="2601"/>
                  </a:lnTo>
                  <a:lnTo>
                    <a:pt x="2556" y="2845"/>
                  </a:lnTo>
                  <a:lnTo>
                    <a:pt x="2178" y="3112"/>
                  </a:lnTo>
                  <a:lnTo>
                    <a:pt x="1800" y="3357"/>
                  </a:lnTo>
                  <a:lnTo>
                    <a:pt x="1467" y="3623"/>
                  </a:lnTo>
                  <a:lnTo>
                    <a:pt x="1178" y="3890"/>
                  </a:lnTo>
                  <a:lnTo>
                    <a:pt x="911" y="4179"/>
                  </a:lnTo>
                  <a:lnTo>
                    <a:pt x="667" y="4468"/>
                  </a:lnTo>
                  <a:lnTo>
                    <a:pt x="467" y="4735"/>
                  </a:lnTo>
                  <a:lnTo>
                    <a:pt x="289" y="5046"/>
                  </a:lnTo>
                  <a:lnTo>
                    <a:pt x="156" y="5335"/>
                  </a:lnTo>
                  <a:lnTo>
                    <a:pt x="67" y="5624"/>
                  </a:lnTo>
                  <a:lnTo>
                    <a:pt x="0" y="5935"/>
                  </a:lnTo>
                  <a:lnTo>
                    <a:pt x="311" y="6202"/>
                  </a:lnTo>
                  <a:lnTo>
                    <a:pt x="645" y="6446"/>
                  </a:lnTo>
                  <a:lnTo>
                    <a:pt x="1000" y="6691"/>
                  </a:lnTo>
                  <a:lnTo>
                    <a:pt x="1356" y="6935"/>
                  </a:lnTo>
                  <a:lnTo>
                    <a:pt x="1756" y="7180"/>
                  </a:lnTo>
                  <a:lnTo>
                    <a:pt x="2156" y="7402"/>
                  </a:lnTo>
                  <a:lnTo>
                    <a:pt x="2578" y="7624"/>
                  </a:lnTo>
                  <a:lnTo>
                    <a:pt x="3023" y="7846"/>
                  </a:lnTo>
                  <a:lnTo>
                    <a:pt x="3979" y="8246"/>
                  </a:lnTo>
                  <a:lnTo>
                    <a:pt x="4979" y="8624"/>
                  </a:lnTo>
                  <a:lnTo>
                    <a:pt x="6046" y="8980"/>
                  </a:lnTo>
                  <a:lnTo>
                    <a:pt x="7179" y="9313"/>
                  </a:lnTo>
                  <a:lnTo>
                    <a:pt x="8357" y="9602"/>
                  </a:lnTo>
                  <a:lnTo>
                    <a:pt x="9580" y="9869"/>
                  </a:lnTo>
                  <a:lnTo>
                    <a:pt x="10869" y="10091"/>
                  </a:lnTo>
                  <a:lnTo>
                    <a:pt x="12202" y="10269"/>
                  </a:lnTo>
                  <a:lnTo>
                    <a:pt x="13558" y="10425"/>
                  </a:lnTo>
                  <a:lnTo>
                    <a:pt x="14958" y="10536"/>
                  </a:lnTo>
                  <a:lnTo>
                    <a:pt x="16381" y="10602"/>
                  </a:lnTo>
                  <a:lnTo>
                    <a:pt x="17848" y="10625"/>
                  </a:lnTo>
                  <a:lnTo>
                    <a:pt x="18003" y="10625"/>
                  </a:lnTo>
                  <a:lnTo>
                    <a:pt x="18026" y="10602"/>
                  </a:lnTo>
                  <a:lnTo>
                    <a:pt x="18981" y="10602"/>
                  </a:lnTo>
                  <a:lnTo>
                    <a:pt x="19759" y="10580"/>
                  </a:lnTo>
                  <a:lnTo>
                    <a:pt x="20559" y="10536"/>
                  </a:lnTo>
                  <a:lnTo>
                    <a:pt x="21337" y="10491"/>
                  </a:lnTo>
                  <a:lnTo>
                    <a:pt x="22871" y="10336"/>
                  </a:lnTo>
                  <a:lnTo>
                    <a:pt x="24338" y="10158"/>
                  </a:lnTo>
                  <a:lnTo>
                    <a:pt x="25782" y="9936"/>
                  </a:lnTo>
                  <a:lnTo>
                    <a:pt x="26472" y="9802"/>
                  </a:lnTo>
                  <a:lnTo>
                    <a:pt x="27138" y="9647"/>
                  </a:lnTo>
                  <a:lnTo>
                    <a:pt x="27805" y="9491"/>
                  </a:lnTo>
                  <a:lnTo>
                    <a:pt x="28450" y="9336"/>
                  </a:lnTo>
                  <a:lnTo>
                    <a:pt x="29094" y="9158"/>
                  </a:lnTo>
                  <a:lnTo>
                    <a:pt x="29694" y="8958"/>
                  </a:lnTo>
                  <a:lnTo>
                    <a:pt x="29628" y="8847"/>
                  </a:lnTo>
                  <a:lnTo>
                    <a:pt x="29517" y="8758"/>
                  </a:lnTo>
                  <a:lnTo>
                    <a:pt x="29405" y="8669"/>
                  </a:lnTo>
                  <a:lnTo>
                    <a:pt x="29294" y="8602"/>
                  </a:lnTo>
                  <a:lnTo>
                    <a:pt x="29183" y="8558"/>
                  </a:lnTo>
                  <a:lnTo>
                    <a:pt x="28939" y="8469"/>
                  </a:lnTo>
                  <a:lnTo>
                    <a:pt x="28672" y="8424"/>
                  </a:lnTo>
                  <a:lnTo>
                    <a:pt x="28094" y="8380"/>
                  </a:lnTo>
                  <a:lnTo>
                    <a:pt x="27516" y="8358"/>
                  </a:lnTo>
                  <a:lnTo>
                    <a:pt x="27138" y="8380"/>
                  </a:lnTo>
                  <a:lnTo>
                    <a:pt x="26738" y="8402"/>
                  </a:lnTo>
                  <a:lnTo>
                    <a:pt x="26338" y="8447"/>
                  </a:lnTo>
                  <a:lnTo>
                    <a:pt x="25960" y="8491"/>
                  </a:lnTo>
                  <a:lnTo>
                    <a:pt x="25560" y="8580"/>
                  </a:lnTo>
                  <a:lnTo>
                    <a:pt x="25182" y="8669"/>
                  </a:lnTo>
                  <a:lnTo>
                    <a:pt x="24805" y="8758"/>
                  </a:lnTo>
                  <a:lnTo>
                    <a:pt x="24427" y="8891"/>
                  </a:lnTo>
                  <a:lnTo>
                    <a:pt x="23849" y="9091"/>
                  </a:lnTo>
                  <a:lnTo>
                    <a:pt x="23293" y="9313"/>
                  </a:lnTo>
                  <a:lnTo>
                    <a:pt x="22737" y="9513"/>
                  </a:lnTo>
                  <a:lnTo>
                    <a:pt x="22449" y="9602"/>
                  </a:lnTo>
                  <a:lnTo>
                    <a:pt x="22160" y="9669"/>
                  </a:lnTo>
                  <a:lnTo>
                    <a:pt x="21782" y="9736"/>
                  </a:lnTo>
                  <a:lnTo>
                    <a:pt x="21404" y="9758"/>
                  </a:lnTo>
                  <a:lnTo>
                    <a:pt x="21204" y="9758"/>
                  </a:lnTo>
                  <a:lnTo>
                    <a:pt x="21004" y="9736"/>
                  </a:lnTo>
                  <a:lnTo>
                    <a:pt x="20804" y="9691"/>
                  </a:lnTo>
                  <a:lnTo>
                    <a:pt x="20604" y="9647"/>
                  </a:lnTo>
                  <a:lnTo>
                    <a:pt x="20426" y="9580"/>
                  </a:lnTo>
                  <a:lnTo>
                    <a:pt x="20226" y="9491"/>
                  </a:lnTo>
                  <a:lnTo>
                    <a:pt x="20048" y="9402"/>
                  </a:lnTo>
                  <a:lnTo>
                    <a:pt x="19870" y="9269"/>
                  </a:lnTo>
                  <a:lnTo>
                    <a:pt x="19648" y="9069"/>
                  </a:lnTo>
                  <a:lnTo>
                    <a:pt x="19426" y="8869"/>
                  </a:lnTo>
                  <a:lnTo>
                    <a:pt x="19204" y="8647"/>
                  </a:lnTo>
                  <a:lnTo>
                    <a:pt x="18981" y="8469"/>
                  </a:lnTo>
                  <a:lnTo>
                    <a:pt x="18826" y="8358"/>
                  </a:lnTo>
                  <a:lnTo>
                    <a:pt x="18648" y="8269"/>
                  </a:lnTo>
                  <a:lnTo>
                    <a:pt x="18470" y="8180"/>
                  </a:lnTo>
                  <a:lnTo>
                    <a:pt x="18270" y="8135"/>
                  </a:lnTo>
                  <a:lnTo>
                    <a:pt x="18092" y="8091"/>
                  </a:lnTo>
                  <a:lnTo>
                    <a:pt x="17914" y="8069"/>
                  </a:lnTo>
                  <a:lnTo>
                    <a:pt x="17514" y="8046"/>
                  </a:lnTo>
                  <a:lnTo>
                    <a:pt x="17225" y="8046"/>
                  </a:lnTo>
                  <a:lnTo>
                    <a:pt x="16959" y="8069"/>
                  </a:lnTo>
                  <a:lnTo>
                    <a:pt x="16381" y="8158"/>
                  </a:lnTo>
                  <a:lnTo>
                    <a:pt x="15581" y="8335"/>
                  </a:lnTo>
                  <a:lnTo>
                    <a:pt x="14758" y="8491"/>
                  </a:lnTo>
                  <a:lnTo>
                    <a:pt x="14358" y="8558"/>
                  </a:lnTo>
                  <a:lnTo>
                    <a:pt x="13958" y="8602"/>
                  </a:lnTo>
                  <a:lnTo>
                    <a:pt x="13536" y="8647"/>
                  </a:lnTo>
                  <a:lnTo>
                    <a:pt x="12847" y="8647"/>
                  </a:lnTo>
                  <a:lnTo>
                    <a:pt x="12580" y="8624"/>
                  </a:lnTo>
                  <a:lnTo>
                    <a:pt x="12291" y="8602"/>
                  </a:lnTo>
                  <a:lnTo>
                    <a:pt x="12024" y="8535"/>
                  </a:lnTo>
                  <a:lnTo>
                    <a:pt x="11758" y="8469"/>
                  </a:lnTo>
                  <a:lnTo>
                    <a:pt x="11491" y="8380"/>
                  </a:lnTo>
                  <a:lnTo>
                    <a:pt x="11224" y="8246"/>
                  </a:lnTo>
                  <a:lnTo>
                    <a:pt x="10958" y="8113"/>
                  </a:lnTo>
                  <a:lnTo>
                    <a:pt x="10713" y="7958"/>
                  </a:lnTo>
                  <a:lnTo>
                    <a:pt x="10469" y="7780"/>
                  </a:lnTo>
                  <a:lnTo>
                    <a:pt x="10246" y="7580"/>
                  </a:lnTo>
                  <a:lnTo>
                    <a:pt x="10024" y="7357"/>
                  </a:lnTo>
                  <a:lnTo>
                    <a:pt x="9824" y="7135"/>
                  </a:lnTo>
                  <a:lnTo>
                    <a:pt x="9646" y="6868"/>
                  </a:lnTo>
                  <a:lnTo>
                    <a:pt x="9491" y="6602"/>
                  </a:lnTo>
                  <a:lnTo>
                    <a:pt x="9335" y="6335"/>
                  </a:lnTo>
                  <a:lnTo>
                    <a:pt x="9224" y="6024"/>
                  </a:lnTo>
                  <a:lnTo>
                    <a:pt x="9113" y="5713"/>
                  </a:lnTo>
                  <a:lnTo>
                    <a:pt x="9046" y="5379"/>
                  </a:lnTo>
                  <a:lnTo>
                    <a:pt x="9002" y="5046"/>
                  </a:lnTo>
                  <a:lnTo>
                    <a:pt x="9002" y="4801"/>
                  </a:lnTo>
                  <a:lnTo>
                    <a:pt x="9002" y="4557"/>
                  </a:lnTo>
                  <a:lnTo>
                    <a:pt x="9024" y="4312"/>
                  </a:lnTo>
                  <a:lnTo>
                    <a:pt x="9046" y="4068"/>
                  </a:lnTo>
                  <a:lnTo>
                    <a:pt x="9157" y="3601"/>
                  </a:lnTo>
                  <a:lnTo>
                    <a:pt x="9313" y="3134"/>
                  </a:lnTo>
                  <a:lnTo>
                    <a:pt x="9491" y="2712"/>
                  </a:lnTo>
                  <a:lnTo>
                    <a:pt x="9735" y="2290"/>
                  </a:lnTo>
                  <a:lnTo>
                    <a:pt x="9980" y="1890"/>
                  </a:lnTo>
                  <a:lnTo>
                    <a:pt x="10246" y="1534"/>
                  </a:lnTo>
                  <a:lnTo>
                    <a:pt x="10646" y="1090"/>
                  </a:lnTo>
                  <a:lnTo>
                    <a:pt x="11069" y="690"/>
                  </a:lnTo>
                  <a:lnTo>
                    <a:pt x="11513" y="312"/>
                  </a:lnTo>
                  <a:lnTo>
                    <a:pt x="11980" y="0"/>
                  </a:lnTo>
                  <a:close/>
                </a:path>
              </a:pathLst>
            </a:custGeom>
            <a:solidFill>
              <a:srgbClr val="886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-2059528" y="2338836"/>
              <a:ext cx="553069" cy="197891"/>
            </a:xfrm>
            <a:custGeom>
              <a:avLst/>
              <a:gdLst/>
              <a:ahLst/>
              <a:cxnLst/>
              <a:rect l="l" t="t" r="r" b="b"/>
              <a:pathLst>
                <a:path w="29695" h="10625" fill="none" extrusionOk="0">
                  <a:moveTo>
                    <a:pt x="11980" y="0"/>
                  </a:moveTo>
                  <a:lnTo>
                    <a:pt x="11980" y="0"/>
                  </a:lnTo>
                  <a:lnTo>
                    <a:pt x="10980" y="134"/>
                  </a:lnTo>
                  <a:lnTo>
                    <a:pt x="10002" y="312"/>
                  </a:lnTo>
                  <a:lnTo>
                    <a:pt x="9068" y="489"/>
                  </a:lnTo>
                  <a:lnTo>
                    <a:pt x="8157" y="712"/>
                  </a:lnTo>
                  <a:lnTo>
                    <a:pt x="7290" y="934"/>
                  </a:lnTo>
                  <a:lnTo>
                    <a:pt x="6468" y="1178"/>
                  </a:lnTo>
                  <a:lnTo>
                    <a:pt x="5668" y="1423"/>
                  </a:lnTo>
                  <a:lnTo>
                    <a:pt x="4934" y="1712"/>
                  </a:lnTo>
                  <a:lnTo>
                    <a:pt x="4934" y="1712"/>
                  </a:lnTo>
                  <a:lnTo>
                    <a:pt x="4401" y="1912"/>
                  </a:lnTo>
                  <a:lnTo>
                    <a:pt x="3912" y="2134"/>
                  </a:lnTo>
                  <a:lnTo>
                    <a:pt x="3423" y="2379"/>
                  </a:lnTo>
                  <a:lnTo>
                    <a:pt x="2978" y="2601"/>
                  </a:lnTo>
                  <a:lnTo>
                    <a:pt x="2556" y="2845"/>
                  </a:lnTo>
                  <a:lnTo>
                    <a:pt x="2178" y="3112"/>
                  </a:lnTo>
                  <a:lnTo>
                    <a:pt x="1800" y="3357"/>
                  </a:lnTo>
                  <a:lnTo>
                    <a:pt x="1467" y="3623"/>
                  </a:lnTo>
                  <a:lnTo>
                    <a:pt x="1178" y="3890"/>
                  </a:lnTo>
                  <a:lnTo>
                    <a:pt x="911" y="4179"/>
                  </a:lnTo>
                  <a:lnTo>
                    <a:pt x="667" y="4468"/>
                  </a:lnTo>
                  <a:lnTo>
                    <a:pt x="467" y="4735"/>
                  </a:lnTo>
                  <a:lnTo>
                    <a:pt x="289" y="5046"/>
                  </a:lnTo>
                  <a:lnTo>
                    <a:pt x="156" y="5335"/>
                  </a:lnTo>
                  <a:lnTo>
                    <a:pt x="67" y="5624"/>
                  </a:lnTo>
                  <a:lnTo>
                    <a:pt x="0" y="5935"/>
                  </a:lnTo>
                  <a:lnTo>
                    <a:pt x="0" y="5935"/>
                  </a:lnTo>
                  <a:lnTo>
                    <a:pt x="311" y="6202"/>
                  </a:lnTo>
                  <a:lnTo>
                    <a:pt x="645" y="6446"/>
                  </a:lnTo>
                  <a:lnTo>
                    <a:pt x="1000" y="6691"/>
                  </a:lnTo>
                  <a:lnTo>
                    <a:pt x="1356" y="6935"/>
                  </a:lnTo>
                  <a:lnTo>
                    <a:pt x="1756" y="7180"/>
                  </a:lnTo>
                  <a:lnTo>
                    <a:pt x="2156" y="7402"/>
                  </a:lnTo>
                  <a:lnTo>
                    <a:pt x="2578" y="7624"/>
                  </a:lnTo>
                  <a:lnTo>
                    <a:pt x="3023" y="7846"/>
                  </a:lnTo>
                  <a:lnTo>
                    <a:pt x="3979" y="8246"/>
                  </a:lnTo>
                  <a:lnTo>
                    <a:pt x="4979" y="8624"/>
                  </a:lnTo>
                  <a:lnTo>
                    <a:pt x="6046" y="8980"/>
                  </a:lnTo>
                  <a:lnTo>
                    <a:pt x="7179" y="9313"/>
                  </a:lnTo>
                  <a:lnTo>
                    <a:pt x="8357" y="9602"/>
                  </a:lnTo>
                  <a:lnTo>
                    <a:pt x="9580" y="9869"/>
                  </a:lnTo>
                  <a:lnTo>
                    <a:pt x="10869" y="10091"/>
                  </a:lnTo>
                  <a:lnTo>
                    <a:pt x="12202" y="10269"/>
                  </a:lnTo>
                  <a:lnTo>
                    <a:pt x="13558" y="10425"/>
                  </a:lnTo>
                  <a:lnTo>
                    <a:pt x="14958" y="10536"/>
                  </a:lnTo>
                  <a:lnTo>
                    <a:pt x="16381" y="10602"/>
                  </a:lnTo>
                  <a:lnTo>
                    <a:pt x="17848" y="10625"/>
                  </a:lnTo>
                  <a:lnTo>
                    <a:pt x="17848" y="10625"/>
                  </a:lnTo>
                  <a:lnTo>
                    <a:pt x="17870" y="10625"/>
                  </a:lnTo>
                  <a:lnTo>
                    <a:pt x="17870" y="10625"/>
                  </a:lnTo>
                  <a:lnTo>
                    <a:pt x="17870" y="10625"/>
                  </a:lnTo>
                  <a:lnTo>
                    <a:pt x="17870" y="10625"/>
                  </a:lnTo>
                  <a:lnTo>
                    <a:pt x="17892" y="10625"/>
                  </a:lnTo>
                  <a:lnTo>
                    <a:pt x="17892" y="10625"/>
                  </a:lnTo>
                  <a:lnTo>
                    <a:pt x="17914" y="10625"/>
                  </a:lnTo>
                  <a:lnTo>
                    <a:pt x="17914" y="10625"/>
                  </a:lnTo>
                  <a:lnTo>
                    <a:pt x="17937" y="10625"/>
                  </a:lnTo>
                  <a:lnTo>
                    <a:pt x="17937" y="10625"/>
                  </a:lnTo>
                  <a:lnTo>
                    <a:pt x="17937" y="10625"/>
                  </a:lnTo>
                  <a:lnTo>
                    <a:pt x="17937" y="10625"/>
                  </a:lnTo>
                  <a:lnTo>
                    <a:pt x="17959" y="10625"/>
                  </a:lnTo>
                  <a:lnTo>
                    <a:pt x="17959" y="10625"/>
                  </a:lnTo>
                  <a:lnTo>
                    <a:pt x="17959" y="10625"/>
                  </a:lnTo>
                  <a:lnTo>
                    <a:pt x="17959" y="10625"/>
                  </a:lnTo>
                  <a:lnTo>
                    <a:pt x="17981" y="10625"/>
                  </a:lnTo>
                  <a:lnTo>
                    <a:pt x="17981" y="10625"/>
                  </a:lnTo>
                  <a:lnTo>
                    <a:pt x="17981" y="10625"/>
                  </a:lnTo>
                  <a:lnTo>
                    <a:pt x="17981" y="10625"/>
                  </a:lnTo>
                  <a:lnTo>
                    <a:pt x="18003" y="10625"/>
                  </a:lnTo>
                  <a:lnTo>
                    <a:pt x="18003" y="10625"/>
                  </a:lnTo>
                  <a:lnTo>
                    <a:pt x="18003" y="10625"/>
                  </a:lnTo>
                  <a:lnTo>
                    <a:pt x="18003" y="10625"/>
                  </a:lnTo>
                  <a:lnTo>
                    <a:pt x="18026" y="10602"/>
                  </a:lnTo>
                  <a:lnTo>
                    <a:pt x="18026" y="10602"/>
                  </a:lnTo>
                  <a:lnTo>
                    <a:pt x="18026" y="10602"/>
                  </a:lnTo>
                  <a:lnTo>
                    <a:pt x="18026" y="10602"/>
                  </a:lnTo>
                  <a:lnTo>
                    <a:pt x="18048" y="10602"/>
                  </a:lnTo>
                  <a:lnTo>
                    <a:pt x="18048" y="10602"/>
                  </a:lnTo>
                  <a:lnTo>
                    <a:pt x="18070" y="10602"/>
                  </a:lnTo>
                  <a:lnTo>
                    <a:pt x="18070" y="10602"/>
                  </a:lnTo>
                  <a:lnTo>
                    <a:pt x="18092" y="10602"/>
                  </a:lnTo>
                  <a:lnTo>
                    <a:pt x="18092" y="10602"/>
                  </a:lnTo>
                  <a:lnTo>
                    <a:pt x="18092" y="10602"/>
                  </a:lnTo>
                  <a:lnTo>
                    <a:pt x="18092" y="10602"/>
                  </a:lnTo>
                  <a:lnTo>
                    <a:pt x="18114" y="10602"/>
                  </a:lnTo>
                  <a:lnTo>
                    <a:pt x="18114" y="10602"/>
                  </a:lnTo>
                  <a:lnTo>
                    <a:pt x="18114" y="10602"/>
                  </a:lnTo>
                  <a:lnTo>
                    <a:pt x="18114" y="10602"/>
                  </a:lnTo>
                  <a:lnTo>
                    <a:pt x="18137" y="10602"/>
                  </a:lnTo>
                  <a:lnTo>
                    <a:pt x="18137" y="10602"/>
                  </a:lnTo>
                  <a:lnTo>
                    <a:pt x="18137" y="10602"/>
                  </a:lnTo>
                  <a:lnTo>
                    <a:pt x="18159" y="10602"/>
                  </a:lnTo>
                  <a:lnTo>
                    <a:pt x="18159" y="10602"/>
                  </a:lnTo>
                  <a:lnTo>
                    <a:pt x="18159" y="10602"/>
                  </a:lnTo>
                  <a:lnTo>
                    <a:pt x="18159" y="10602"/>
                  </a:lnTo>
                  <a:lnTo>
                    <a:pt x="18981" y="10602"/>
                  </a:lnTo>
                  <a:lnTo>
                    <a:pt x="19759" y="10580"/>
                  </a:lnTo>
                  <a:lnTo>
                    <a:pt x="20559" y="10536"/>
                  </a:lnTo>
                  <a:lnTo>
                    <a:pt x="21337" y="10491"/>
                  </a:lnTo>
                  <a:lnTo>
                    <a:pt x="22871" y="10336"/>
                  </a:lnTo>
                  <a:lnTo>
                    <a:pt x="24338" y="10158"/>
                  </a:lnTo>
                  <a:lnTo>
                    <a:pt x="25782" y="9936"/>
                  </a:lnTo>
                  <a:lnTo>
                    <a:pt x="26472" y="9802"/>
                  </a:lnTo>
                  <a:lnTo>
                    <a:pt x="27138" y="9647"/>
                  </a:lnTo>
                  <a:lnTo>
                    <a:pt x="27805" y="9491"/>
                  </a:lnTo>
                  <a:lnTo>
                    <a:pt x="28450" y="9336"/>
                  </a:lnTo>
                  <a:lnTo>
                    <a:pt x="29094" y="9158"/>
                  </a:lnTo>
                  <a:lnTo>
                    <a:pt x="29694" y="8958"/>
                  </a:lnTo>
                  <a:lnTo>
                    <a:pt x="29694" y="8958"/>
                  </a:lnTo>
                  <a:lnTo>
                    <a:pt x="29628" y="8847"/>
                  </a:lnTo>
                  <a:lnTo>
                    <a:pt x="29628" y="8847"/>
                  </a:lnTo>
                  <a:lnTo>
                    <a:pt x="29517" y="8758"/>
                  </a:lnTo>
                  <a:lnTo>
                    <a:pt x="29405" y="8669"/>
                  </a:lnTo>
                  <a:lnTo>
                    <a:pt x="29294" y="8602"/>
                  </a:lnTo>
                  <a:lnTo>
                    <a:pt x="29183" y="8558"/>
                  </a:lnTo>
                  <a:lnTo>
                    <a:pt x="28939" y="8469"/>
                  </a:lnTo>
                  <a:lnTo>
                    <a:pt x="28672" y="8424"/>
                  </a:lnTo>
                  <a:lnTo>
                    <a:pt x="28672" y="8424"/>
                  </a:lnTo>
                  <a:lnTo>
                    <a:pt x="28094" y="8380"/>
                  </a:lnTo>
                  <a:lnTo>
                    <a:pt x="27516" y="8358"/>
                  </a:lnTo>
                  <a:lnTo>
                    <a:pt x="27516" y="8358"/>
                  </a:lnTo>
                  <a:lnTo>
                    <a:pt x="27138" y="8380"/>
                  </a:lnTo>
                  <a:lnTo>
                    <a:pt x="26738" y="8402"/>
                  </a:lnTo>
                  <a:lnTo>
                    <a:pt x="26338" y="8447"/>
                  </a:lnTo>
                  <a:lnTo>
                    <a:pt x="25960" y="8491"/>
                  </a:lnTo>
                  <a:lnTo>
                    <a:pt x="25560" y="8580"/>
                  </a:lnTo>
                  <a:lnTo>
                    <a:pt x="25182" y="8669"/>
                  </a:lnTo>
                  <a:lnTo>
                    <a:pt x="24805" y="8758"/>
                  </a:lnTo>
                  <a:lnTo>
                    <a:pt x="24427" y="8891"/>
                  </a:lnTo>
                  <a:lnTo>
                    <a:pt x="24427" y="8891"/>
                  </a:lnTo>
                  <a:lnTo>
                    <a:pt x="23849" y="9091"/>
                  </a:lnTo>
                  <a:lnTo>
                    <a:pt x="23293" y="9313"/>
                  </a:lnTo>
                  <a:lnTo>
                    <a:pt x="22737" y="9513"/>
                  </a:lnTo>
                  <a:lnTo>
                    <a:pt x="22449" y="9602"/>
                  </a:lnTo>
                  <a:lnTo>
                    <a:pt x="22160" y="9669"/>
                  </a:lnTo>
                  <a:lnTo>
                    <a:pt x="22160" y="9669"/>
                  </a:lnTo>
                  <a:lnTo>
                    <a:pt x="21782" y="9736"/>
                  </a:lnTo>
                  <a:lnTo>
                    <a:pt x="21404" y="9758"/>
                  </a:lnTo>
                  <a:lnTo>
                    <a:pt x="21404" y="9758"/>
                  </a:lnTo>
                  <a:lnTo>
                    <a:pt x="21204" y="9758"/>
                  </a:lnTo>
                  <a:lnTo>
                    <a:pt x="21004" y="9736"/>
                  </a:lnTo>
                  <a:lnTo>
                    <a:pt x="20804" y="9691"/>
                  </a:lnTo>
                  <a:lnTo>
                    <a:pt x="20604" y="9647"/>
                  </a:lnTo>
                  <a:lnTo>
                    <a:pt x="20426" y="9580"/>
                  </a:lnTo>
                  <a:lnTo>
                    <a:pt x="20226" y="9491"/>
                  </a:lnTo>
                  <a:lnTo>
                    <a:pt x="20048" y="9402"/>
                  </a:lnTo>
                  <a:lnTo>
                    <a:pt x="19870" y="9269"/>
                  </a:lnTo>
                  <a:lnTo>
                    <a:pt x="19870" y="9269"/>
                  </a:lnTo>
                  <a:lnTo>
                    <a:pt x="19648" y="9069"/>
                  </a:lnTo>
                  <a:lnTo>
                    <a:pt x="19426" y="8869"/>
                  </a:lnTo>
                  <a:lnTo>
                    <a:pt x="19204" y="8647"/>
                  </a:lnTo>
                  <a:lnTo>
                    <a:pt x="18981" y="8469"/>
                  </a:lnTo>
                  <a:lnTo>
                    <a:pt x="18981" y="8469"/>
                  </a:lnTo>
                  <a:lnTo>
                    <a:pt x="18826" y="8358"/>
                  </a:lnTo>
                  <a:lnTo>
                    <a:pt x="18648" y="8269"/>
                  </a:lnTo>
                  <a:lnTo>
                    <a:pt x="18470" y="8180"/>
                  </a:lnTo>
                  <a:lnTo>
                    <a:pt x="18270" y="8135"/>
                  </a:lnTo>
                  <a:lnTo>
                    <a:pt x="18092" y="8091"/>
                  </a:lnTo>
                  <a:lnTo>
                    <a:pt x="17914" y="8069"/>
                  </a:lnTo>
                  <a:lnTo>
                    <a:pt x="17514" y="8046"/>
                  </a:lnTo>
                  <a:lnTo>
                    <a:pt x="17514" y="8046"/>
                  </a:lnTo>
                  <a:lnTo>
                    <a:pt x="17225" y="8046"/>
                  </a:lnTo>
                  <a:lnTo>
                    <a:pt x="16959" y="8069"/>
                  </a:lnTo>
                  <a:lnTo>
                    <a:pt x="16381" y="8158"/>
                  </a:lnTo>
                  <a:lnTo>
                    <a:pt x="16381" y="8158"/>
                  </a:lnTo>
                  <a:lnTo>
                    <a:pt x="15581" y="8335"/>
                  </a:lnTo>
                  <a:lnTo>
                    <a:pt x="14758" y="8491"/>
                  </a:lnTo>
                  <a:lnTo>
                    <a:pt x="14358" y="8558"/>
                  </a:lnTo>
                  <a:lnTo>
                    <a:pt x="13958" y="8602"/>
                  </a:lnTo>
                  <a:lnTo>
                    <a:pt x="13536" y="8647"/>
                  </a:lnTo>
                  <a:lnTo>
                    <a:pt x="13136" y="8647"/>
                  </a:lnTo>
                  <a:lnTo>
                    <a:pt x="13136" y="8647"/>
                  </a:lnTo>
                  <a:lnTo>
                    <a:pt x="12847" y="8647"/>
                  </a:lnTo>
                  <a:lnTo>
                    <a:pt x="12580" y="8624"/>
                  </a:lnTo>
                  <a:lnTo>
                    <a:pt x="12291" y="8602"/>
                  </a:lnTo>
                  <a:lnTo>
                    <a:pt x="12024" y="8535"/>
                  </a:lnTo>
                  <a:lnTo>
                    <a:pt x="12024" y="8535"/>
                  </a:lnTo>
                  <a:lnTo>
                    <a:pt x="11758" y="8469"/>
                  </a:lnTo>
                  <a:lnTo>
                    <a:pt x="11491" y="8380"/>
                  </a:lnTo>
                  <a:lnTo>
                    <a:pt x="11224" y="8246"/>
                  </a:lnTo>
                  <a:lnTo>
                    <a:pt x="10958" y="8113"/>
                  </a:lnTo>
                  <a:lnTo>
                    <a:pt x="10713" y="7958"/>
                  </a:lnTo>
                  <a:lnTo>
                    <a:pt x="10469" y="7780"/>
                  </a:lnTo>
                  <a:lnTo>
                    <a:pt x="10246" y="7580"/>
                  </a:lnTo>
                  <a:lnTo>
                    <a:pt x="10024" y="7357"/>
                  </a:lnTo>
                  <a:lnTo>
                    <a:pt x="9824" y="7135"/>
                  </a:lnTo>
                  <a:lnTo>
                    <a:pt x="9646" y="6868"/>
                  </a:lnTo>
                  <a:lnTo>
                    <a:pt x="9491" y="6602"/>
                  </a:lnTo>
                  <a:lnTo>
                    <a:pt x="9335" y="6335"/>
                  </a:lnTo>
                  <a:lnTo>
                    <a:pt x="9224" y="6024"/>
                  </a:lnTo>
                  <a:lnTo>
                    <a:pt x="9113" y="5713"/>
                  </a:lnTo>
                  <a:lnTo>
                    <a:pt x="9046" y="5379"/>
                  </a:lnTo>
                  <a:lnTo>
                    <a:pt x="9002" y="5046"/>
                  </a:lnTo>
                  <a:lnTo>
                    <a:pt x="9002" y="5046"/>
                  </a:lnTo>
                  <a:lnTo>
                    <a:pt x="9002" y="4801"/>
                  </a:lnTo>
                  <a:lnTo>
                    <a:pt x="9002" y="4557"/>
                  </a:lnTo>
                  <a:lnTo>
                    <a:pt x="9024" y="4312"/>
                  </a:lnTo>
                  <a:lnTo>
                    <a:pt x="9046" y="4068"/>
                  </a:lnTo>
                  <a:lnTo>
                    <a:pt x="9157" y="3601"/>
                  </a:lnTo>
                  <a:lnTo>
                    <a:pt x="9313" y="3134"/>
                  </a:lnTo>
                  <a:lnTo>
                    <a:pt x="9491" y="2712"/>
                  </a:lnTo>
                  <a:lnTo>
                    <a:pt x="9735" y="2290"/>
                  </a:lnTo>
                  <a:lnTo>
                    <a:pt x="9980" y="1890"/>
                  </a:lnTo>
                  <a:lnTo>
                    <a:pt x="10246" y="1534"/>
                  </a:lnTo>
                  <a:lnTo>
                    <a:pt x="10246" y="1534"/>
                  </a:lnTo>
                  <a:lnTo>
                    <a:pt x="10646" y="1090"/>
                  </a:lnTo>
                  <a:lnTo>
                    <a:pt x="11069" y="690"/>
                  </a:lnTo>
                  <a:lnTo>
                    <a:pt x="11513" y="312"/>
                  </a:lnTo>
                  <a:lnTo>
                    <a:pt x="119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-1856701" y="2940740"/>
              <a:ext cx="109720" cy="5811"/>
            </a:xfrm>
            <a:custGeom>
              <a:avLst/>
              <a:gdLst/>
              <a:ahLst/>
              <a:cxnLst/>
              <a:rect l="l" t="t" r="r" b="b"/>
              <a:pathLst>
                <a:path w="5891" h="312" extrusionOk="0">
                  <a:moveTo>
                    <a:pt x="1" y="1"/>
                  </a:moveTo>
                  <a:lnTo>
                    <a:pt x="912" y="90"/>
                  </a:lnTo>
                  <a:lnTo>
                    <a:pt x="2001" y="156"/>
                  </a:lnTo>
                  <a:lnTo>
                    <a:pt x="934" y="90"/>
                  </a:lnTo>
                  <a:lnTo>
                    <a:pt x="1" y="1"/>
                  </a:lnTo>
                  <a:close/>
                  <a:moveTo>
                    <a:pt x="3201" y="223"/>
                  </a:moveTo>
                  <a:lnTo>
                    <a:pt x="4491" y="267"/>
                  </a:lnTo>
                  <a:lnTo>
                    <a:pt x="5869" y="312"/>
                  </a:lnTo>
                  <a:lnTo>
                    <a:pt x="5891" y="312"/>
                  </a:lnTo>
                  <a:lnTo>
                    <a:pt x="4513" y="267"/>
                  </a:lnTo>
                  <a:lnTo>
                    <a:pt x="3201" y="223"/>
                  </a:lnTo>
                  <a:close/>
                </a:path>
              </a:pathLst>
            </a:custGeom>
            <a:solidFill>
              <a:srgbClr val="BCC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-1521805" y="292127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-1927905" y="2918390"/>
              <a:ext cx="243019" cy="28161"/>
            </a:xfrm>
            <a:custGeom>
              <a:avLst/>
              <a:gdLst/>
              <a:ahLst/>
              <a:cxnLst/>
              <a:rect l="l" t="t" r="r" b="b"/>
              <a:pathLst>
                <a:path w="13048" h="151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12" y="334"/>
                  </a:lnTo>
                  <a:lnTo>
                    <a:pt x="1401" y="623"/>
                  </a:lnTo>
                  <a:lnTo>
                    <a:pt x="2024" y="845"/>
                  </a:lnTo>
                  <a:lnTo>
                    <a:pt x="2579" y="1001"/>
                  </a:lnTo>
                  <a:lnTo>
                    <a:pt x="2579" y="1001"/>
                  </a:lnTo>
                  <a:lnTo>
                    <a:pt x="3113" y="1112"/>
                  </a:lnTo>
                  <a:lnTo>
                    <a:pt x="3824" y="1201"/>
                  </a:lnTo>
                  <a:lnTo>
                    <a:pt x="4735" y="1290"/>
                  </a:lnTo>
                  <a:lnTo>
                    <a:pt x="5824" y="1356"/>
                  </a:lnTo>
                  <a:lnTo>
                    <a:pt x="7024" y="1423"/>
                  </a:lnTo>
                  <a:lnTo>
                    <a:pt x="8314" y="1467"/>
                  </a:lnTo>
                  <a:lnTo>
                    <a:pt x="9692" y="1512"/>
                  </a:lnTo>
                  <a:lnTo>
                    <a:pt x="11136" y="1512"/>
                  </a:lnTo>
                  <a:lnTo>
                    <a:pt x="11136" y="1512"/>
                  </a:lnTo>
                  <a:lnTo>
                    <a:pt x="13048" y="1490"/>
                  </a:lnTo>
                  <a:lnTo>
                    <a:pt x="13048" y="1490"/>
                  </a:lnTo>
                  <a:lnTo>
                    <a:pt x="11136" y="1512"/>
                  </a:lnTo>
                  <a:lnTo>
                    <a:pt x="11136" y="1512"/>
                  </a:lnTo>
                  <a:lnTo>
                    <a:pt x="9714" y="1512"/>
                  </a:lnTo>
                  <a:lnTo>
                    <a:pt x="8336" y="1467"/>
                  </a:lnTo>
                  <a:lnTo>
                    <a:pt x="7024" y="1423"/>
                  </a:lnTo>
                  <a:lnTo>
                    <a:pt x="5824" y="1356"/>
                  </a:lnTo>
                  <a:lnTo>
                    <a:pt x="4757" y="1290"/>
                  </a:lnTo>
                  <a:lnTo>
                    <a:pt x="3824" y="1201"/>
                  </a:lnTo>
                  <a:lnTo>
                    <a:pt x="3113" y="1112"/>
                  </a:lnTo>
                  <a:lnTo>
                    <a:pt x="2579" y="1001"/>
                  </a:lnTo>
                  <a:lnTo>
                    <a:pt x="2579" y="1001"/>
                  </a:lnTo>
                  <a:lnTo>
                    <a:pt x="2024" y="845"/>
                  </a:lnTo>
                  <a:lnTo>
                    <a:pt x="1401" y="623"/>
                  </a:lnTo>
                  <a:lnTo>
                    <a:pt x="712" y="33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-1521805" y="2913008"/>
              <a:ext cx="10374" cy="8288"/>
            </a:xfrm>
            <a:custGeom>
              <a:avLst/>
              <a:gdLst/>
              <a:ahLst/>
              <a:cxnLst/>
              <a:rect l="l" t="t" r="r" b="b"/>
              <a:pathLst>
                <a:path w="557" h="445" fill="none" extrusionOk="0">
                  <a:moveTo>
                    <a:pt x="557" y="0"/>
                  </a:moveTo>
                  <a:lnTo>
                    <a:pt x="557" y="0"/>
                  </a:lnTo>
                  <a:lnTo>
                    <a:pt x="179" y="312"/>
                  </a:lnTo>
                  <a:lnTo>
                    <a:pt x="179" y="312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179" y="312"/>
                  </a:lnTo>
                  <a:lnTo>
                    <a:pt x="179" y="312"/>
                  </a:lnTo>
                  <a:lnTo>
                    <a:pt x="5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-2073608" y="2663377"/>
              <a:ext cx="20711" cy="126278"/>
            </a:xfrm>
            <a:custGeom>
              <a:avLst/>
              <a:gdLst/>
              <a:ahLst/>
              <a:cxnLst/>
              <a:rect l="l" t="t" r="r" b="b"/>
              <a:pathLst>
                <a:path w="1112" h="678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5" y="2001"/>
                  </a:lnTo>
                  <a:lnTo>
                    <a:pt x="378" y="2957"/>
                  </a:lnTo>
                  <a:lnTo>
                    <a:pt x="512" y="3846"/>
                  </a:lnTo>
                  <a:lnTo>
                    <a:pt x="645" y="4691"/>
                  </a:lnTo>
                  <a:lnTo>
                    <a:pt x="800" y="5469"/>
                  </a:lnTo>
                  <a:lnTo>
                    <a:pt x="956" y="6158"/>
                  </a:lnTo>
                  <a:lnTo>
                    <a:pt x="1112" y="6780"/>
                  </a:lnTo>
                  <a:lnTo>
                    <a:pt x="1112" y="6780"/>
                  </a:lnTo>
                  <a:lnTo>
                    <a:pt x="956" y="6158"/>
                  </a:lnTo>
                  <a:lnTo>
                    <a:pt x="800" y="5469"/>
                  </a:lnTo>
                  <a:lnTo>
                    <a:pt x="645" y="4691"/>
                  </a:lnTo>
                  <a:lnTo>
                    <a:pt x="512" y="3846"/>
                  </a:lnTo>
                  <a:lnTo>
                    <a:pt x="378" y="2957"/>
                  </a:lnTo>
                  <a:lnTo>
                    <a:pt x="245" y="200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-2073608" y="2663377"/>
              <a:ext cx="579983" cy="283174"/>
            </a:xfrm>
            <a:custGeom>
              <a:avLst/>
              <a:gdLst/>
              <a:ahLst/>
              <a:cxnLst/>
              <a:rect l="l" t="t" r="r" b="b"/>
              <a:pathLst>
                <a:path w="31140" h="15204" extrusionOk="0">
                  <a:moveTo>
                    <a:pt x="0" y="1"/>
                  </a:moveTo>
                  <a:lnTo>
                    <a:pt x="245" y="2001"/>
                  </a:lnTo>
                  <a:lnTo>
                    <a:pt x="378" y="2957"/>
                  </a:lnTo>
                  <a:lnTo>
                    <a:pt x="512" y="3846"/>
                  </a:lnTo>
                  <a:lnTo>
                    <a:pt x="645" y="4691"/>
                  </a:lnTo>
                  <a:lnTo>
                    <a:pt x="800" y="5469"/>
                  </a:lnTo>
                  <a:lnTo>
                    <a:pt x="956" y="6158"/>
                  </a:lnTo>
                  <a:lnTo>
                    <a:pt x="1112" y="6780"/>
                  </a:lnTo>
                  <a:lnTo>
                    <a:pt x="1201" y="7136"/>
                  </a:lnTo>
                  <a:lnTo>
                    <a:pt x="1312" y="7447"/>
                  </a:lnTo>
                  <a:lnTo>
                    <a:pt x="1423" y="7713"/>
                  </a:lnTo>
                  <a:lnTo>
                    <a:pt x="1534" y="7936"/>
                  </a:lnTo>
                  <a:lnTo>
                    <a:pt x="1801" y="8403"/>
                  </a:lnTo>
                  <a:lnTo>
                    <a:pt x="2112" y="8869"/>
                  </a:lnTo>
                  <a:lnTo>
                    <a:pt x="2423" y="9314"/>
                  </a:lnTo>
                  <a:lnTo>
                    <a:pt x="2779" y="9736"/>
                  </a:lnTo>
                  <a:lnTo>
                    <a:pt x="3134" y="10158"/>
                  </a:lnTo>
                  <a:lnTo>
                    <a:pt x="3512" y="10558"/>
                  </a:lnTo>
                  <a:lnTo>
                    <a:pt x="3912" y="10936"/>
                  </a:lnTo>
                  <a:lnTo>
                    <a:pt x="4334" y="11314"/>
                  </a:lnTo>
                  <a:lnTo>
                    <a:pt x="4757" y="11670"/>
                  </a:lnTo>
                  <a:lnTo>
                    <a:pt x="5201" y="12003"/>
                  </a:lnTo>
                  <a:lnTo>
                    <a:pt x="5624" y="12337"/>
                  </a:lnTo>
                  <a:lnTo>
                    <a:pt x="6068" y="12648"/>
                  </a:lnTo>
                  <a:lnTo>
                    <a:pt x="6513" y="12937"/>
                  </a:lnTo>
                  <a:lnTo>
                    <a:pt x="6957" y="13203"/>
                  </a:lnTo>
                  <a:lnTo>
                    <a:pt x="7402" y="13448"/>
                  </a:lnTo>
                  <a:lnTo>
                    <a:pt x="7824" y="13692"/>
                  </a:lnTo>
                  <a:lnTo>
                    <a:pt x="8535" y="14026"/>
                  </a:lnTo>
                  <a:lnTo>
                    <a:pt x="9224" y="14315"/>
                  </a:lnTo>
                  <a:lnTo>
                    <a:pt x="9847" y="14537"/>
                  </a:lnTo>
                  <a:lnTo>
                    <a:pt x="10402" y="14693"/>
                  </a:lnTo>
                  <a:lnTo>
                    <a:pt x="10936" y="14804"/>
                  </a:lnTo>
                  <a:lnTo>
                    <a:pt x="11647" y="14893"/>
                  </a:lnTo>
                  <a:lnTo>
                    <a:pt x="12580" y="14982"/>
                  </a:lnTo>
                  <a:lnTo>
                    <a:pt x="13647" y="15048"/>
                  </a:lnTo>
                  <a:lnTo>
                    <a:pt x="14847" y="15115"/>
                  </a:lnTo>
                  <a:lnTo>
                    <a:pt x="16159" y="15159"/>
                  </a:lnTo>
                  <a:lnTo>
                    <a:pt x="17537" y="15204"/>
                  </a:lnTo>
                  <a:lnTo>
                    <a:pt x="18959" y="15204"/>
                  </a:lnTo>
                  <a:lnTo>
                    <a:pt x="20871" y="15182"/>
                  </a:lnTo>
                  <a:lnTo>
                    <a:pt x="22271" y="15137"/>
                  </a:lnTo>
                  <a:lnTo>
                    <a:pt x="23649" y="15070"/>
                  </a:lnTo>
                  <a:lnTo>
                    <a:pt x="24938" y="14959"/>
                  </a:lnTo>
                  <a:lnTo>
                    <a:pt x="26161" y="14826"/>
                  </a:lnTo>
                  <a:lnTo>
                    <a:pt x="26739" y="14737"/>
                  </a:lnTo>
                  <a:lnTo>
                    <a:pt x="27272" y="14626"/>
                  </a:lnTo>
                  <a:lnTo>
                    <a:pt x="27761" y="14537"/>
                  </a:lnTo>
                  <a:lnTo>
                    <a:pt x="28228" y="14404"/>
                  </a:lnTo>
                  <a:lnTo>
                    <a:pt x="28650" y="14292"/>
                  </a:lnTo>
                  <a:lnTo>
                    <a:pt x="29028" y="14159"/>
                  </a:lnTo>
                  <a:lnTo>
                    <a:pt x="29361" y="14004"/>
                  </a:lnTo>
                  <a:lnTo>
                    <a:pt x="29628" y="13848"/>
                  </a:lnTo>
                  <a:lnTo>
                    <a:pt x="29806" y="13715"/>
                  </a:lnTo>
                  <a:lnTo>
                    <a:pt x="30184" y="13403"/>
                  </a:lnTo>
                  <a:lnTo>
                    <a:pt x="31139" y="12648"/>
                  </a:lnTo>
                  <a:lnTo>
                    <a:pt x="30072" y="12803"/>
                  </a:lnTo>
                  <a:lnTo>
                    <a:pt x="29006" y="12892"/>
                  </a:lnTo>
                  <a:lnTo>
                    <a:pt x="27917" y="12959"/>
                  </a:lnTo>
                  <a:lnTo>
                    <a:pt x="25849" y="12959"/>
                  </a:lnTo>
                  <a:lnTo>
                    <a:pt x="24849" y="12914"/>
                  </a:lnTo>
                  <a:lnTo>
                    <a:pt x="23849" y="12826"/>
                  </a:lnTo>
                  <a:lnTo>
                    <a:pt x="22871" y="12714"/>
                  </a:lnTo>
                  <a:lnTo>
                    <a:pt x="21871" y="12581"/>
                  </a:lnTo>
                  <a:lnTo>
                    <a:pt x="20871" y="12425"/>
                  </a:lnTo>
                  <a:lnTo>
                    <a:pt x="19893" y="12248"/>
                  </a:lnTo>
                  <a:lnTo>
                    <a:pt x="18915" y="12025"/>
                  </a:lnTo>
                  <a:lnTo>
                    <a:pt x="17937" y="11781"/>
                  </a:lnTo>
                  <a:lnTo>
                    <a:pt x="16959" y="11536"/>
                  </a:lnTo>
                  <a:lnTo>
                    <a:pt x="16003" y="11247"/>
                  </a:lnTo>
                  <a:lnTo>
                    <a:pt x="15048" y="10936"/>
                  </a:lnTo>
                  <a:lnTo>
                    <a:pt x="14092" y="10625"/>
                  </a:lnTo>
                  <a:lnTo>
                    <a:pt x="13158" y="10270"/>
                  </a:lnTo>
                  <a:lnTo>
                    <a:pt x="12225" y="9892"/>
                  </a:lnTo>
                  <a:lnTo>
                    <a:pt x="11291" y="9514"/>
                  </a:lnTo>
                  <a:lnTo>
                    <a:pt x="9935" y="8914"/>
                  </a:lnTo>
                  <a:lnTo>
                    <a:pt x="9269" y="8580"/>
                  </a:lnTo>
                  <a:lnTo>
                    <a:pt x="8602" y="8247"/>
                  </a:lnTo>
                  <a:lnTo>
                    <a:pt x="7957" y="7891"/>
                  </a:lnTo>
                  <a:lnTo>
                    <a:pt x="7313" y="7536"/>
                  </a:lnTo>
                  <a:lnTo>
                    <a:pt x="6668" y="7158"/>
                  </a:lnTo>
                  <a:lnTo>
                    <a:pt x="6046" y="6758"/>
                  </a:lnTo>
                  <a:lnTo>
                    <a:pt x="5446" y="6335"/>
                  </a:lnTo>
                  <a:lnTo>
                    <a:pt x="4846" y="5891"/>
                  </a:lnTo>
                  <a:lnTo>
                    <a:pt x="4268" y="5424"/>
                  </a:lnTo>
                  <a:lnTo>
                    <a:pt x="3734" y="4957"/>
                  </a:lnTo>
                  <a:lnTo>
                    <a:pt x="3201" y="4446"/>
                  </a:lnTo>
                  <a:lnTo>
                    <a:pt x="2690" y="3935"/>
                  </a:lnTo>
                  <a:lnTo>
                    <a:pt x="2201" y="3379"/>
                  </a:lnTo>
                  <a:lnTo>
                    <a:pt x="1734" y="2801"/>
                  </a:lnTo>
                  <a:lnTo>
                    <a:pt x="1245" y="2135"/>
                  </a:lnTo>
                  <a:lnTo>
                    <a:pt x="800" y="1446"/>
                  </a:lnTo>
                  <a:lnTo>
                    <a:pt x="378" y="7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-2073608" y="2663377"/>
              <a:ext cx="579983" cy="283174"/>
            </a:xfrm>
            <a:custGeom>
              <a:avLst/>
              <a:gdLst/>
              <a:ahLst/>
              <a:cxnLst/>
              <a:rect l="l" t="t" r="r" b="b"/>
              <a:pathLst>
                <a:path w="31140" h="1520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5" y="2001"/>
                  </a:lnTo>
                  <a:lnTo>
                    <a:pt x="378" y="2957"/>
                  </a:lnTo>
                  <a:lnTo>
                    <a:pt x="512" y="3846"/>
                  </a:lnTo>
                  <a:lnTo>
                    <a:pt x="645" y="4691"/>
                  </a:lnTo>
                  <a:lnTo>
                    <a:pt x="800" y="5469"/>
                  </a:lnTo>
                  <a:lnTo>
                    <a:pt x="956" y="6158"/>
                  </a:lnTo>
                  <a:lnTo>
                    <a:pt x="1112" y="6780"/>
                  </a:lnTo>
                  <a:lnTo>
                    <a:pt x="1112" y="6780"/>
                  </a:lnTo>
                  <a:lnTo>
                    <a:pt x="1201" y="7136"/>
                  </a:lnTo>
                  <a:lnTo>
                    <a:pt x="1312" y="7447"/>
                  </a:lnTo>
                  <a:lnTo>
                    <a:pt x="1423" y="7713"/>
                  </a:lnTo>
                  <a:lnTo>
                    <a:pt x="1534" y="7936"/>
                  </a:lnTo>
                  <a:lnTo>
                    <a:pt x="1534" y="7936"/>
                  </a:lnTo>
                  <a:lnTo>
                    <a:pt x="1801" y="8403"/>
                  </a:lnTo>
                  <a:lnTo>
                    <a:pt x="2112" y="8869"/>
                  </a:lnTo>
                  <a:lnTo>
                    <a:pt x="2423" y="9314"/>
                  </a:lnTo>
                  <a:lnTo>
                    <a:pt x="2779" y="9736"/>
                  </a:lnTo>
                  <a:lnTo>
                    <a:pt x="3134" y="10158"/>
                  </a:lnTo>
                  <a:lnTo>
                    <a:pt x="3512" y="10558"/>
                  </a:lnTo>
                  <a:lnTo>
                    <a:pt x="3912" y="10936"/>
                  </a:lnTo>
                  <a:lnTo>
                    <a:pt x="4334" y="11314"/>
                  </a:lnTo>
                  <a:lnTo>
                    <a:pt x="4757" y="11670"/>
                  </a:lnTo>
                  <a:lnTo>
                    <a:pt x="5201" y="12003"/>
                  </a:lnTo>
                  <a:lnTo>
                    <a:pt x="5624" y="12337"/>
                  </a:lnTo>
                  <a:lnTo>
                    <a:pt x="6068" y="12648"/>
                  </a:lnTo>
                  <a:lnTo>
                    <a:pt x="6513" y="12937"/>
                  </a:lnTo>
                  <a:lnTo>
                    <a:pt x="6957" y="13203"/>
                  </a:lnTo>
                  <a:lnTo>
                    <a:pt x="7402" y="13448"/>
                  </a:lnTo>
                  <a:lnTo>
                    <a:pt x="7824" y="13692"/>
                  </a:lnTo>
                  <a:lnTo>
                    <a:pt x="7824" y="13692"/>
                  </a:lnTo>
                  <a:lnTo>
                    <a:pt x="8535" y="14026"/>
                  </a:lnTo>
                  <a:lnTo>
                    <a:pt x="9224" y="14315"/>
                  </a:lnTo>
                  <a:lnTo>
                    <a:pt x="9847" y="14537"/>
                  </a:lnTo>
                  <a:lnTo>
                    <a:pt x="10402" y="14693"/>
                  </a:lnTo>
                  <a:lnTo>
                    <a:pt x="10402" y="14693"/>
                  </a:lnTo>
                  <a:lnTo>
                    <a:pt x="10936" y="14804"/>
                  </a:lnTo>
                  <a:lnTo>
                    <a:pt x="11647" y="14893"/>
                  </a:lnTo>
                  <a:lnTo>
                    <a:pt x="12580" y="14982"/>
                  </a:lnTo>
                  <a:lnTo>
                    <a:pt x="13647" y="15048"/>
                  </a:lnTo>
                  <a:lnTo>
                    <a:pt x="14847" y="15115"/>
                  </a:lnTo>
                  <a:lnTo>
                    <a:pt x="16159" y="15159"/>
                  </a:lnTo>
                  <a:lnTo>
                    <a:pt x="17537" y="15204"/>
                  </a:lnTo>
                  <a:lnTo>
                    <a:pt x="18959" y="15204"/>
                  </a:lnTo>
                  <a:lnTo>
                    <a:pt x="18959" y="15204"/>
                  </a:lnTo>
                  <a:lnTo>
                    <a:pt x="20871" y="15182"/>
                  </a:lnTo>
                  <a:lnTo>
                    <a:pt x="20871" y="15182"/>
                  </a:lnTo>
                  <a:lnTo>
                    <a:pt x="22271" y="15137"/>
                  </a:lnTo>
                  <a:lnTo>
                    <a:pt x="23649" y="15070"/>
                  </a:lnTo>
                  <a:lnTo>
                    <a:pt x="24938" y="14959"/>
                  </a:lnTo>
                  <a:lnTo>
                    <a:pt x="26161" y="14826"/>
                  </a:lnTo>
                  <a:lnTo>
                    <a:pt x="26739" y="14737"/>
                  </a:lnTo>
                  <a:lnTo>
                    <a:pt x="27272" y="14626"/>
                  </a:lnTo>
                  <a:lnTo>
                    <a:pt x="27761" y="14537"/>
                  </a:lnTo>
                  <a:lnTo>
                    <a:pt x="28228" y="14404"/>
                  </a:lnTo>
                  <a:lnTo>
                    <a:pt x="28650" y="14292"/>
                  </a:lnTo>
                  <a:lnTo>
                    <a:pt x="29028" y="14159"/>
                  </a:lnTo>
                  <a:lnTo>
                    <a:pt x="29361" y="14004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806" y="13715"/>
                  </a:lnTo>
                  <a:lnTo>
                    <a:pt x="29806" y="13715"/>
                  </a:lnTo>
                  <a:lnTo>
                    <a:pt x="30184" y="13403"/>
                  </a:lnTo>
                  <a:lnTo>
                    <a:pt x="30184" y="13403"/>
                  </a:lnTo>
                  <a:lnTo>
                    <a:pt x="31139" y="12648"/>
                  </a:lnTo>
                  <a:lnTo>
                    <a:pt x="31139" y="12648"/>
                  </a:lnTo>
                  <a:lnTo>
                    <a:pt x="30072" y="12803"/>
                  </a:lnTo>
                  <a:lnTo>
                    <a:pt x="29006" y="12892"/>
                  </a:lnTo>
                  <a:lnTo>
                    <a:pt x="27917" y="12959"/>
                  </a:lnTo>
                  <a:lnTo>
                    <a:pt x="26850" y="12959"/>
                  </a:lnTo>
                  <a:lnTo>
                    <a:pt x="26850" y="12959"/>
                  </a:lnTo>
                  <a:lnTo>
                    <a:pt x="25849" y="12959"/>
                  </a:lnTo>
                  <a:lnTo>
                    <a:pt x="24849" y="12914"/>
                  </a:lnTo>
                  <a:lnTo>
                    <a:pt x="23849" y="12826"/>
                  </a:lnTo>
                  <a:lnTo>
                    <a:pt x="22871" y="12714"/>
                  </a:lnTo>
                  <a:lnTo>
                    <a:pt x="21871" y="12581"/>
                  </a:lnTo>
                  <a:lnTo>
                    <a:pt x="20871" y="12425"/>
                  </a:lnTo>
                  <a:lnTo>
                    <a:pt x="19893" y="12248"/>
                  </a:lnTo>
                  <a:lnTo>
                    <a:pt x="18915" y="12025"/>
                  </a:lnTo>
                  <a:lnTo>
                    <a:pt x="17937" y="11781"/>
                  </a:lnTo>
                  <a:lnTo>
                    <a:pt x="16959" y="11536"/>
                  </a:lnTo>
                  <a:lnTo>
                    <a:pt x="16003" y="11247"/>
                  </a:lnTo>
                  <a:lnTo>
                    <a:pt x="15048" y="10936"/>
                  </a:lnTo>
                  <a:lnTo>
                    <a:pt x="14092" y="10625"/>
                  </a:lnTo>
                  <a:lnTo>
                    <a:pt x="13158" y="10270"/>
                  </a:lnTo>
                  <a:lnTo>
                    <a:pt x="12225" y="9892"/>
                  </a:lnTo>
                  <a:lnTo>
                    <a:pt x="11291" y="9514"/>
                  </a:lnTo>
                  <a:lnTo>
                    <a:pt x="11291" y="9514"/>
                  </a:lnTo>
                  <a:lnTo>
                    <a:pt x="9935" y="8914"/>
                  </a:lnTo>
                  <a:lnTo>
                    <a:pt x="9269" y="8580"/>
                  </a:lnTo>
                  <a:lnTo>
                    <a:pt x="8602" y="8247"/>
                  </a:lnTo>
                  <a:lnTo>
                    <a:pt x="7957" y="7891"/>
                  </a:lnTo>
                  <a:lnTo>
                    <a:pt x="7313" y="7536"/>
                  </a:lnTo>
                  <a:lnTo>
                    <a:pt x="6668" y="7158"/>
                  </a:lnTo>
                  <a:lnTo>
                    <a:pt x="6046" y="6758"/>
                  </a:lnTo>
                  <a:lnTo>
                    <a:pt x="5446" y="6335"/>
                  </a:lnTo>
                  <a:lnTo>
                    <a:pt x="4846" y="5891"/>
                  </a:lnTo>
                  <a:lnTo>
                    <a:pt x="4268" y="5424"/>
                  </a:lnTo>
                  <a:lnTo>
                    <a:pt x="3734" y="4957"/>
                  </a:lnTo>
                  <a:lnTo>
                    <a:pt x="3201" y="4446"/>
                  </a:lnTo>
                  <a:lnTo>
                    <a:pt x="2690" y="3935"/>
                  </a:lnTo>
                  <a:lnTo>
                    <a:pt x="2201" y="3379"/>
                  </a:lnTo>
                  <a:lnTo>
                    <a:pt x="1734" y="2801"/>
                  </a:lnTo>
                  <a:lnTo>
                    <a:pt x="1734" y="2801"/>
                  </a:lnTo>
                  <a:lnTo>
                    <a:pt x="1245" y="2135"/>
                  </a:lnTo>
                  <a:lnTo>
                    <a:pt x="800" y="1446"/>
                  </a:lnTo>
                  <a:lnTo>
                    <a:pt x="378" y="71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-1388078" y="2455578"/>
              <a:ext cx="431355" cy="644965"/>
            </a:xfrm>
            <a:custGeom>
              <a:avLst/>
              <a:gdLst/>
              <a:ahLst/>
              <a:cxnLst/>
              <a:rect l="l" t="t" r="r" b="b"/>
              <a:pathLst>
                <a:path w="23160" h="34629" extrusionOk="0">
                  <a:moveTo>
                    <a:pt x="6090" y="0"/>
                  </a:moveTo>
                  <a:lnTo>
                    <a:pt x="5668" y="45"/>
                  </a:lnTo>
                  <a:lnTo>
                    <a:pt x="5490" y="89"/>
                  </a:lnTo>
                  <a:lnTo>
                    <a:pt x="5379" y="156"/>
                  </a:lnTo>
                  <a:lnTo>
                    <a:pt x="5157" y="334"/>
                  </a:lnTo>
                  <a:lnTo>
                    <a:pt x="4734" y="712"/>
                  </a:lnTo>
                  <a:lnTo>
                    <a:pt x="4023" y="1445"/>
                  </a:lnTo>
                  <a:lnTo>
                    <a:pt x="3201" y="2312"/>
                  </a:lnTo>
                  <a:lnTo>
                    <a:pt x="2778" y="2779"/>
                  </a:lnTo>
                  <a:lnTo>
                    <a:pt x="2378" y="3268"/>
                  </a:lnTo>
                  <a:lnTo>
                    <a:pt x="1978" y="3779"/>
                  </a:lnTo>
                  <a:lnTo>
                    <a:pt x="1623" y="4268"/>
                  </a:lnTo>
                  <a:lnTo>
                    <a:pt x="1311" y="4757"/>
                  </a:lnTo>
                  <a:lnTo>
                    <a:pt x="1067" y="5224"/>
                  </a:lnTo>
                  <a:lnTo>
                    <a:pt x="889" y="5624"/>
                  </a:lnTo>
                  <a:lnTo>
                    <a:pt x="822" y="5824"/>
                  </a:lnTo>
                  <a:lnTo>
                    <a:pt x="778" y="6001"/>
                  </a:lnTo>
                  <a:lnTo>
                    <a:pt x="756" y="6179"/>
                  </a:lnTo>
                  <a:lnTo>
                    <a:pt x="756" y="6357"/>
                  </a:lnTo>
                  <a:lnTo>
                    <a:pt x="756" y="6513"/>
                  </a:lnTo>
                  <a:lnTo>
                    <a:pt x="800" y="6646"/>
                  </a:lnTo>
                  <a:lnTo>
                    <a:pt x="867" y="6824"/>
                  </a:lnTo>
                  <a:lnTo>
                    <a:pt x="956" y="6979"/>
                  </a:lnTo>
                  <a:lnTo>
                    <a:pt x="1111" y="7224"/>
                  </a:lnTo>
                  <a:lnTo>
                    <a:pt x="1267" y="7402"/>
                  </a:lnTo>
                  <a:lnTo>
                    <a:pt x="1423" y="7580"/>
                  </a:lnTo>
                  <a:lnTo>
                    <a:pt x="1600" y="7713"/>
                  </a:lnTo>
                  <a:lnTo>
                    <a:pt x="1778" y="7846"/>
                  </a:lnTo>
                  <a:lnTo>
                    <a:pt x="1956" y="7935"/>
                  </a:lnTo>
                  <a:lnTo>
                    <a:pt x="2134" y="8024"/>
                  </a:lnTo>
                  <a:lnTo>
                    <a:pt x="2312" y="8091"/>
                  </a:lnTo>
                  <a:lnTo>
                    <a:pt x="2645" y="8157"/>
                  </a:lnTo>
                  <a:lnTo>
                    <a:pt x="2912" y="8202"/>
                  </a:lnTo>
                  <a:lnTo>
                    <a:pt x="3156" y="8224"/>
                  </a:lnTo>
                  <a:lnTo>
                    <a:pt x="3112" y="8269"/>
                  </a:lnTo>
                  <a:lnTo>
                    <a:pt x="3112" y="8291"/>
                  </a:lnTo>
                  <a:lnTo>
                    <a:pt x="3001" y="8402"/>
                  </a:lnTo>
                  <a:lnTo>
                    <a:pt x="2578" y="8913"/>
                  </a:lnTo>
                  <a:lnTo>
                    <a:pt x="1956" y="9669"/>
                  </a:lnTo>
                  <a:lnTo>
                    <a:pt x="1623" y="10113"/>
                  </a:lnTo>
                  <a:lnTo>
                    <a:pt x="1289" y="10602"/>
                  </a:lnTo>
                  <a:lnTo>
                    <a:pt x="978" y="11091"/>
                  </a:lnTo>
                  <a:lnTo>
                    <a:pt x="667" y="11580"/>
                  </a:lnTo>
                  <a:lnTo>
                    <a:pt x="489" y="11936"/>
                  </a:lnTo>
                  <a:lnTo>
                    <a:pt x="311" y="12291"/>
                  </a:lnTo>
                  <a:lnTo>
                    <a:pt x="178" y="12647"/>
                  </a:lnTo>
                  <a:lnTo>
                    <a:pt x="67" y="12958"/>
                  </a:lnTo>
                  <a:lnTo>
                    <a:pt x="22" y="13269"/>
                  </a:lnTo>
                  <a:lnTo>
                    <a:pt x="0" y="13558"/>
                  </a:lnTo>
                  <a:lnTo>
                    <a:pt x="0" y="13692"/>
                  </a:lnTo>
                  <a:lnTo>
                    <a:pt x="22" y="13803"/>
                  </a:lnTo>
                  <a:lnTo>
                    <a:pt x="67" y="13936"/>
                  </a:lnTo>
                  <a:lnTo>
                    <a:pt x="111" y="14047"/>
                  </a:lnTo>
                  <a:lnTo>
                    <a:pt x="267" y="14270"/>
                  </a:lnTo>
                  <a:lnTo>
                    <a:pt x="445" y="14492"/>
                  </a:lnTo>
                  <a:lnTo>
                    <a:pt x="645" y="14670"/>
                  </a:lnTo>
                  <a:lnTo>
                    <a:pt x="867" y="14848"/>
                  </a:lnTo>
                  <a:lnTo>
                    <a:pt x="1111" y="14981"/>
                  </a:lnTo>
                  <a:lnTo>
                    <a:pt x="1356" y="15070"/>
                  </a:lnTo>
                  <a:lnTo>
                    <a:pt x="1600" y="15159"/>
                  </a:lnTo>
                  <a:lnTo>
                    <a:pt x="1845" y="15225"/>
                  </a:lnTo>
                  <a:lnTo>
                    <a:pt x="2089" y="15270"/>
                  </a:lnTo>
                  <a:lnTo>
                    <a:pt x="2312" y="15314"/>
                  </a:lnTo>
                  <a:lnTo>
                    <a:pt x="2601" y="15337"/>
                  </a:lnTo>
                  <a:lnTo>
                    <a:pt x="3156" y="15337"/>
                  </a:lnTo>
                  <a:lnTo>
                    <a:pt x="3045" y="15470"/>
                  </a:lnTo>
                  <a:lnTo>
                    <a:pt x="2934" y="15625"/>
                  </a:lnTo>
                  <a:lnTo>
                    <a:pt x="2801" y="15825"/>
                  </a:lnTo>
                  <a:lnTo>
                    <a:pt x="2689" y="16070"/>
                  </a:lnTo>
                  <a:lnTo>
                    <a:pt x="2645" y="16226"/>
                  </a:lnTo>
                  <a:lnTo>
                    <a:pt x="2623" y="16359"/>
                  </a:lnTo>
                  <a:lnTo>
                    <a:pt x="2601" y="16515"/>
                  </a:lnTo>
                  <a:lnTo>
                    <a:pt x="2601" y="16670"/>
                  </a:lnTo>
                  <a:lnTo>
                    <a:pt x="2623" y="16826"/>
                  </a:lnTo>
                  <a:lnTo>
                    <a:pt x="2645" y="16981"/>
                  </a:lnTo>
                  <a:lnTo>
                    <a:pt x="2734" y="17204"/>
                  </a:lnTo>
                  <a:lnTo>
                    <a:pt x="2889" y="17404"/>
                  </a:lnTo>
                  <a:lnTo>
                    <a:pt x="3001" y="17559"/>
                  </a:lnTo>
                  <a:lnTo>
                    <a:pt x="3134" y="17670"/>
                  </a:lnTo>
                  <a:lnTo>
                    <a:pt x="3267" y="17781"/>
                  </a:lnTo>
                  <a:lnTo>
                    <a:pt x="3378" y="17893"/>
                  </a:lnTo>
                  <a:lnTo>
                    <a:pt x="3645" y="18026"/>
                  </a:lnTo>
                  <a:lnTo>
                    <a:pt x="3890" y="18115"/>
                  </a:lnTo>
                  <a:lnTo>
                    <a:pt x="4134" y="18159"/>
                  </a:lnTo>
                  <a:lnTo>
                    <a:pt x="4334" y="18181"/>
                  </a:lnTo>
                  <a:lnTo>
                    <a:pt x="4512" y="18181"/>
                  </a:lnTo>
                  <a:lnTo>
                    <a:pt x="4645" y="18159"/>
                  </a:lnTo>
                  <a:lnTo>
                    <a:pt x="4668" y="18159"/>
                  </a:lnTo>
                  <a:lnTo>
                    <a:pt x="4734" y="18137"/>
                  </a:lnTo>
                  <a:lnTo>
                    <a:pt x="4645" y="18226"/>
                  </a:lnTo>
                  <a:lnTo>
                    <a:pt x="4490" y="18493"/>
                  </a:lnTo>
                  <a:lnTo>
                    <a:pt x="4379" y="18693"/>
                  </a:lnTo>
                  <a:lnTo>
                    <a:pt x="4267" y="18893"/>
                  </a:lnTo>
                  <a:lnTo>
                    <a:pt x="4179" y="19137"/>
                  </a:lnTo>
                  <a:lnTo>
                    <a:pt x="4112" y="19404"/>
                  </a:lnTo>
                  <a:lnTo>
                    <a:pt x="4090" y="19693"/>
                  </a:lnTo>
                  <a:lnTo>
                    <a:pt x="4090" y="19960"/>
                  </a:lnTo>
                  <a:lnTo>
                    <a:pt x="4134" y="20115"/>
                  </a:lnTo>
                  <a:lnTo>
                    <a:pt x="4179" y="20249"/>
                  </a:lnTo>
                  <a:lnTo>
                    <a:pt x="4223" y="20404"/>
                  </a:lnTo>
                  <a:lnTo>
                    <a:pt x="4312" y="20537"/>
                  </a:lnTo>
                  <a:lnTo>
                    <a:pt x="4379" y="20626"/>
                  </a:lnTo>
                  <a:lnTo>
                    <a:pt x="4445" y="20693"/>
                  </a:lnTo>
                  <a:lnTo>
                    <a:pt x="4668" y="20826"/>
                  </a:lnTo>
                  <a:lnTo>
                    <a:pt x="4956" y="20960"/>
                  </a:lnTo>
                  <a:lnTo>
                    <a:pt x="5312" y="21071"/>
                  </a:lnTo>
                  <a:lnTo>
                    <a:pt x="5734" y="21182"/>
                  </a:lnTo>
                  <a:lnTo>
                    <a:pt x="6201" y="21293"/>
                  </a:lnTo>
                  <a:lnTo>
                    <a:pt x="7246" y="21493"/>
                  </a:lnTo>
                  <a:lnTo>
                    <a:pt x="9580" y="21871"/>
                  </a:lnTo>
                  <a:lnTo>
                    <a:pt x="10713" y="22093"/>
                  </a:lnTo>
                  <a:lnTo>
                    <a:pt x="11269" y="22227"/>
                  </a:lnTo>
                  <a:lnTo>
                    <a:pt x="11780" y="22360"/>
                  </a:lnTo>
                  <a:lnTo>
                    <a:pt x="12224" y="22493"/>
                  </a:lnTo>
                  <a:lnTo>
                    <a:pt x="12625" y="22649"/>
                  </a:lnTo>
                  <a:lnTo>
                    <a:pt x="13002" y="22805"/>
                  </a:lnTo>
                  <a:lnTo>
                    <a:pt x="13291" y="22982"/>
                  </a:lnTo>
                  <a:lnTo>
                    <a:pt x="13514" y="23160"/>
                  </a:lnTo>
                  <a:lnTo>
                    <a:pt x="13603" y="23249"/>
                  </a:lnTo>
                  <a:lnTo>
                    <a:pt x="13669" y="23360"/>
                  </a:lnTo>
                  <a:lnTo>
                    <a:pt x="13758" y="23516"/>
                  </a:lnTo>
                  <a:lnTo>
                    <a:pt x="13891" y="23827"/>
                  </a:lnTo>
                  <a:lnTo>
                    <a:pt x="14025" y="24249"/>
                  </a:lnTo>
                  <a:lnTo>
                    <a:pt x="14180" y="24760"/>
                  </a:lnTo>
                  <a:lnTo>
                    <a:pt x="14336" y="25316"/>
                  </a:lnTo>
                  <a:lnTo>
                    <a:pt x="14669" y="26672"/>
                  </a:lnTo>
                  <a:lnTo>
                    <a:pt x="15003" y="28183"/>
                  </a:lnTo>
                  <a:lnTo>
                    <a:pt x="15336" y="29828"/>
                  </a:lnTo>
                  <a:lnTo>
                    <a:pt x="15670" y="31495"/>
                  </a:lnTo>
                  <a:lnTo>
                    <a:pt x="16270" y="34629"/>
                  </a:lnTo>
                  <a:lnTo>
                    <a:pt x="23160" y="34629"/>
                  </a:lnTo>
                  <a:lnTo>
                    <a:pt x="23160" y="7913"/>
                  </a:lnTo>
                  <a:lnTo>
                    <a:pt x="22560" y="7246"/>
                  </a:lnTo>
                  <a:lnTo>
                    <a:pt x="22293" y="6913"/>
                  </a:lnTo>
                  <a:lnTo>
                    <a:pt x="22048" y="6602"/>
                  </a:lnTo>
                  <a:lnTo>
                    <a:pt x="21826" y="6290"/>
                  </a:lnTo>
                  <a:lnTo>
                    <a:pt x="21671" y="6001"/>
                  </a:lnTo>
                  <a:lnTo>
                    <a:pt x="21604" y="5846"/>
                  </a:lnTo>
                  <a:lnTo>
                    <a:pt x="21560" y="5713"/>
                  </a:lnTo>
                  <a:lnTo>
                    <a:pt x="21537" y="5579"/>
                  </a:lnTo>
                  <a:lnTo>
                    <a:pt x="21515" y="5446"/>
                  </a:lnTo>
                  <a:lnTo>
                    <a:pt x="21515" y="5068"/>
                  </a:lnTo>
                  <a:lnTo>
                    <a:pt x="21471" y="4579"/>
                  </a:lnTo>
                  <a:lnTo>
                    <a:pt x="21359" y="4046"/>
                  </a:lnTo>
                  <a:lnTo>
                    <a:pt x="21315" y="3757"/>
                  </a:lnTo>
                  <a:lnTo>
                    <a:pt x="21226" y="3468"/>
                  </a:lnTo>
                  <a:lnTo>
                    <a:pt x="21137" y="3201"/>
                  </a:lnTo>
                  <a:lnTo>
                    <a:pt x="21026" y="2934"/>
                  </a:lnTo>
                  <a:lnTo>
                    <a:pt x="20915" y="2690"/>
                  </a:lnTo>
                  <a:lnTo>
                    <a:pt x="20759" y="2445"/>
                  </a:lnTo>
                  <a:lnTo>
                    <a:pt x="20604" y="2245"/>
                  </a:lnTo>
                  <a:lnTo>
                    <a:pt x="20426" y="2067"/>
                  </a:lnTo>
                  <a:lnTo>
                    <a:pt x="20226" y="1912"/>
                  </a:lnTo>
                  <a:lnTo>
                    <a:pt x="20004" y="1801"/>
                  </a:lnTo>
                  <a:lnTo>
                    <a:pt x="19648" y="1712"/>
                  </a:lnTo>
                  <a:lnTo>
                    <a:pt x="19070" y="1578"/>
                  </a:lnTo>
                  <a:lnTo>
                    <a:pt x="18759" y="1512"/>
                  </a:lnTo>
                  <a:lnTo>
                    <a:pt x="17314" y="1267"/>
                  </a:lnTo>
                  <a:lnTo>
                    <a:pt x="15536" y="978"/>
                  </a:lnTo>
                  <a:lnTo>
                    <a:pt x="13558" y="689"/>
                  </a:lnTo>
                  <a:lnTo>
                    <a:pt x="11535" y="423"/>
                  </a:lnTo>
                  <a:lnTo>
                    <a:pt x="10091" y="245"/>
                  </a:lnTo>
                  <a:lnTo>
                    <a:pt x="8735" y="134"/>
                  </a:lnTo>
                  <a:lnTo>
                    <a:pt x="8735" y="111"/>
                  </a:lnTo>
                  <a:lnTo>
                    <a:pt x="8202" y="67"/>
                  </a:lnTo>
                  <a:lnTo>
                    <a:pt x="8157" y="67"/>
                  </a:lnTo>
                  <a:lnTo>
                    <a:pt x="7357" y="23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-1378560" y="2450195"/>
              <a:ext cx="340297" cy="161870"/>
            </a:xfrm>
            <a:custGeom>
              <a:avLst/>
              <a:gdLst/>
              <a:ahLst/>
              <a:cxnLst/>
              <a:rect l="l" t="t" r="r" b="b"/>
              <a:pathLst>
                <a:path w="18271" h="8691" extrusionOk="0">
                  <a:moveTo>
                    <a:pt x="6979" y="0"/>
                  </a:moveTo>
                  <a:lnTo>
                    <a:pt x="6601" y="23"/>
                  </a:lnTo>
                  <a:lnTo>
                    <a:pt x="6246" y="45"/>
                  </a:lnTo>
                  <a:lnTo>
                    <a:pt x="5935" y="89"/>
                  </a:lnTo>
                  <a:lnTo>
                    <a:pt x="5646" y="134"/>
                  </a:lnTo>
                  <a:lnTo>
                    <a:pt x="5401" y="223"/>
                  </a:lnTo>
                  <a:lnTo>
                    <a:pt x="5201" y="312"/>
                  </a:lnTo>
                  <a:lnTo>
                    <a:pt x="4979" y="423"/>
                  </a:lnTo>
                  <a:lnTo>
                    <a:pt x="4512" y="712"/>
                  </a:lnTo>
                  <a:lnTo>
                    <a:pt x="4045" y="1045"/>
                  </a:lnTo>
                  <a:lnTo>
                    <a:pt x="3601" y="1423"/>
                  </a:lnTo>
                  <a:lnTo>
                    <a:pt x="3134" y="1823"/>
                  </a:lnTo>
                  <a:lnTo>
                    <a:pt x="2690" y="2290"/>
                  </a:lnTo>
                  <a:lnTo>
                    <a:pt x="2245" y="2756"/>
                  </a:lnTo>
                  <a:lnTo>
                    <a:pt x="1845" y="3245"/>
                  </a:lnTo>
                  <a:lnTo>
                    <a:pt x="1445" y="3734"/>
                  </a:lnTo>
                  <a:lnTo>
                    <a:pt x="1112" y="4223"/>
                  </a:lnTo>
                  <a:lnTo>
                    <a:pt x="778" y="4712"/>
                  </a:lnTo>
                  <a:lnTo>
                    <a:pt x="511" y="5179"/>
                  </a:lnTo>
                  <a:lnTo>
                    <a:pt x="311" y="5624"/>
                  </a:lnTo>
                  <a:lnTo>
                    <a:pt x="134" y="6046"/>
                  </a:lnTo>
                  <a:lnTo>
                    <a:pt x="45" y="6402"/>
                  </a:lnTo>
                  <a:lnTo>
                    <a:pt x="22" y="6579"/>
                  </a:lnTo>
                  <a:lnTo>
                    <a:pt x="0" y="6735"/>
                  </a:lnTo>
                  <a:lnTo>
                    <a:pt x="22" y="7002"/>
                  </a:lnTo>
                  <a:lnTo>
                    <a:pt x="89" y="7246"/>
                  </a:lnTo>
                  <a:lnTo>
                    <a:pt x="178" y="7468"/>
                  </a:lnTo>
                  <a:lnTo>
                    <a:pt x="289" y="7668"/>
                  </a:lnTo>
                  <a:lnTo>
                    <a:pt x="445" y="7846"/>
                  </a:lnTo>
                  <a:lnTo>
                    <a:pt x="600" y="8002"/>
                  </a:lnTo>
                  <a:lnTo>
                    <a:pt x="800" y="8157"/>
                  </a:lnTo>
                  <a:lnTo>
                    <a:pt x="978" y="8269"/>
                  </a:lnTo>
                  <a:lnTo>
                    <a:pt x="1200" y="8380"/>
                  </a:lnTo>
                  <a:lnTo>
                    <a:pt x="1423" y="8469"/>
                  </a:lnTo>
                  <a:lnTo>
                    <a:pt x="1623" y="8535"/>
                  </a:lnTo>
                  <a:lnTo>
                    <a:pt x="1845" y="8602"/>
                  </a:lnTo>
                  <a:lnTo>
                    <a:pt x="2267" y="8669"/>
                  </a:lnTo>
                  <a:lnTo>
                    <a:pt x="2645" y="8691"/>
                  </a:lnTo>
                  <a:lnTo>
                    <a:pt x="2712" y="8669"/>
                  </a:lnTo>
                  <a:lnTo>
                    <a:pt x="2779" y="8646"/>
                  </a:lnTo>
                  <a:lnTo>
                    <a:pt x="2801" y="8580"/>
                  </a:lnTo>
                  <a:lnTo>
                    <a:pt x="2823" y="8513"/>
                  </a:lnTo>
                  <a:lnTo>
                    <a:pt x="2823" y="8446"/>
                  </a:lnTo>
                  <a:lnTo>
                    <a:pt x="2779" y="8380"/>
                  </a:lnTo>
                  <a:lnTo>
                    <a:pt x="2712" y="8335"/>
                  </a:lnTo>
                  <a:lnTo>
                    <a:pt x="2534" y="8335"/>
                  </a:lnTo>
                  <a:lnTo>
                    <a:pt x="2245" y="8291"/>
                  </a:lnTo>
                  <a:lnTo>
                    <a:pt x="1889" y="8224"/>
                  </a:lnTo>
                  <a:lnTo>
                    <a:pt x="1689" y="8180"/>
                  </a:lnTo>
                  <a:lnTo>
                    <a:pt x="1467" y="8113"/>
                  </a:lnTo>
                  <a:lnTo>
                    <a:pt x="1267" y="8024"/>
                  </a:lnTo>
                  <a:lnTo>
                    <a:pt x="1067" y="7913"/>
                  </a:lnTo>
                  <a:lnTo>
                    <a:pt x="889" y="7780"/>
                  </a:lnTo>
                  <a:lnTo>
                    <a:pt x="711" y="7624"/>
                  </a:lnTo>
                  <a:lnTo>
                    <a:pt x="578" y="7446"/>
                  </a:lnTo>
                  <a:lnTo>
                    <a:pt x="467" y="7246"/>
                  </a:lnTo>
                  <a:lnTo>
                    <a:pt x="400" y="7002"/>
                  </a:lnTo>
                  <a:lnTo>
                    <a:pt x="356" y="6735"/>
                  </a:lnTo>
                  <a:lnTo>
                    <a:pt x="378" y="6602"/>
                  </a:lnTo>
                  <a:lnTo>
                    <a:pt x="400" y="6446"/>
                  </a:lnTo>
                  <a:lnTo>
                    <a:pt x="489" y="6113"/>
                  </a:lnTo>
                  <a:lnTo>
                    <a:pt x="645" y="5757"/>
                  </a:lnTo>
                  <a:lnTo>
                    <a:pt x="845" y="5335"/>
                  </a:lnTo>
                  <a:lnTo>
                    <a:pt x="1089" y="4912"/>
                  </a:lnTo>
                  <a:lnTo>
                    <a:pt x="1400" y="4446"/>
                  </a:lnTo>
                  <a:lnTo>
                    <a:pt x="1734" y="3979"/>
                  </a:lnTo>
                  <a:lnTo>
                    <a:pt x="2090" y="3490"/>
                  </a:lnTo>
                  <a:lnTo>
                    <a:pt x="2490" y="3023"/>
                  </a:lnTo>
                  <a:lnTo>
                    <a:pt x="2890" y="2579"/>
                  </a:lnTo>
                  <a:lnTo>
                    <a:pt x="3334" y="2134"/>
                  </a:lnTo>
                  <a:lnTo>
                    <a:pt x="3756" y="1734"/>
                  </a:lnTo>
                  <a:lnTo>
                    <a:pt x="4223" y="1356"/>
                  </a:lnTo>
                  <a:lnTo>
                    <a:pt x="4668" y="1045"/>
                  </a:lnTo>
                  <a:lnTo>
                    <a:pt x="5112" y="756"/>
                  </a:lnTo>
                  <a:lnTo>
                    <a:pt x="5335" y="645"/>
                  </a:lnTo>
                  <a:lnTo>
                    <a:pt x="5535" y="556"/>
                  </a:lnTo>
                  <a:lnTo>
                    <a:pt x="5779" y="489"/>
                  </a:lnTo>
                  <a:lnTo>
                    <a:pt x="6046" y="423"/>
                  </a:lnTo>
                  <a:lnTo>
                    <a:pt x="6357" y="378"/>
                  </a:lnTo>
                  <a:lnTo>
                    <a:pt x="6713" y="356"/>
                  </a:lnTo>
                  <a:lnTo>
                    <a:pt x="7513" y="356"/>
                  </a:lnTo>
                  <a:lnTo>
                    <a:pt x="8402" y="400"/>
                  </a:lnTo>
                  <a:lnTo>
                    <a:pt x="9402" y="512"/>
                  </a:lnTo>
                  <a:lnTo>
                    <a:pt x="10447" y="623"/>
                  </a:lnTo>
                  <a:lnTo>
                    <a:pt x="11513" y="778"/>
                  </a:lnTo>
                  <a:lnTo>
                    <a:pt x="12580" y="956"/>
                  </a:lnTo>
                  <a:lnTo>
                    <a:pt x="14625" y="1334"/>
                  </a:lnTo>
                  <a:lnTo>
                    <a:pt x="16359" y="1667"/>
                  </a:lnTo>
                  <a:lnTo>
                    <a:pt x="18048" y="2045"/>
                  </a:lnTo>
                  <a:lnTo>
                    <a:pt x="18115" y="2045"/>
                  </a:lnTo>
                  <a:lnTo>
                    <a:pt x="18181" y="2023"/>
                  </a:lnTo>
                  <a:lnTo>
                    <a:pt x="18248" y="1979"/>
                  </a:lnTo>
                  <a:lnTo>
                    <a:pt x="18270" y="1912"/>
                  </a:lnTo>
                  <a:lnTo>
                    <a:pt x="18270" y="1845"/>
                  </a:lnTo>
                  <a:lnTo>
                    <a:pt x="18248" y="1778"/>
                  </a:lnTo>
                  <a:lnTo>
                    <a:pt x="18204" y="1712"/>
                  </a:lnTo>
                  <a:lnTo>
                    <a:pt x="18137" y="1690"/>
                  </a:lnTo>
                  <a:lnTo>
                    <a:pt x="17559" y="1556"/>
                  </a:lnTo>
                  <a:lnTo>
                    <a:pt x="16292" y="1290"/>
                  </a:lnTo>
                  <a:lnTo>
                    <a:pt x="14536" y="934"/>
                  </a:lnTo>
                  <a:lnTo>
                    <a:pt x="13514" y="756"/>
                  </a:lnTo>
                  <a:lnTo>
                    <a:pt x="12469" y="578"/>
                  </a:lnTo>
                  <a:lnTo>
                    <a:pt x="11402" y="400"/>
                  </a:lnTo>
                  <a:lnTo>
                    <a:pt x="10335" y="245"/>
                  </a:lnTo>
                  <a:lnTo>
                    <a:pt x="9291" y="134"/>
                  </a:lnTo>
                  <a:lnTo>
                    <a:pt x="8313" y="45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-1392641" y="2544568"/>
              <a:ext cx="349405" cy="196252"/>
            </a:xfrm>
            <a:custGeom>
              <a:avLst/>
              <a:gdLst/>
              <a:ahLst/>
              <a:cxnLst/>
              <a:rect l="l" t="t" r="r" b="b"/>
              <a:pathLst>
                <a:path w="18760" h="10537" extrusionOk="0">
                  <a:moveTo>
                    <a:pt x="13425" y="1"/>
                  </a:moveTo>
                  <a:lnTo>
                    <a:pt x="11514" y="23"/>
                  </a:lnTo>
                  <a:lnTo>
                    <a:pt x="10602" y="45"/>
                  </a:lnTo>
                  <a:lnTo>
                    <a:pt x="9736" y="90"/>
                  </a:lnTo>
                  <a:lnTo>
                    <a:pt x="8958" y="134"/>
                  </a:lnTo>
                  <a:lnTo>
                    <a:pt x="8291" y="223"/>
                  </a:lnTo>
                  <a:lnTo>
                    <a:pt x="7735" y="312"/>
                  </a:lnTo>
                  <a:lnTo>
                    <a:pt x="7535" y="357"/>
                  </a:lnTo>
                  <a:lnTo>
                    <a:pt x="7357" y="423"/>
                  </a:lnTo>
                  <a:lnTo>
                    <a:pt x="7091" y="534"/>
                  </a:lnTo>
                  <a:lnTo>
                    <a:pt x="6824" y="690"/>
                  </a:lnTo>
                  <a:lnTo>
                    <a:pt x="6513" y="868"/>
                  </a:lnTo>
                  <a:lnTo>
                    <a:pt x="6202" y="1068"/>
                  </a:lnTo>
                  <a:lnTo>
                    <a:pt x="5557" y="1557"/>
                  </a:lnTo>
                  <a:lnTo>
                    <a:pt x="4868" y="2135"/>
                  </a:lnTo>
                  <a:lnTo>
                    <a:pt x="4157" y="2735"/>
                  </a:lnTo>
                  <a:lnTo>
                    <a:pt x="3468" y="3402"/>
                  </a:lnTo>
                  <a:lnTo>
                    <a:pt x="2779" y="4046"/>
                  </a:lnTo>
                  <a:lnTo>
                    <a:pt x="2134" y="4691"/>
                  </a:lnTo>
                  <a:lnTo>
                    <a:pt x="2068" y="4757"/>
                  </a:lnTo>
                  <a:lnTo>
                    <a:pt x="1934" y="4891"/>
                  </a:lnTo>
                  <a:lnTo>
                    <a:pt x="1623" y="5246"/>
                  </a:lnTo>
                  <a:lnTo>
                    <a:pt x="1201" y="5780"/>
                  </a:lnTo>
                  <a:lnTo>
                    <a:pt x="978" y="6091"/>
                  </a:lnTo>
                  <a:lnTo>
                    <a:pt x="756" y="6447"/>
                  </a:lnTo>
                  <a:lnTo>
                    <a:pt x="534" y="6802"/>
                  </a:lnTo>
                  <a:lnTo>
                    <a:pt x="356" y="7180"/>
                  </a:lnTo>
                  <a:lnTo>
                    <a:pt x="178" y="7558"/>
                  </a:lnTo>
                  <a:lnTo>
                    <a:pt x="67" y="7936"/>
                  </a:lnTo>
                  <a:lnTo>
                    <a:pt x="23" y="8136"/>
                  </a:lnTo>
                  <a:lnTo>
                    <a:pt x="1" y="8314"/>
                  </a:lnTo>
                  <a:lnTo>
                    <a:pt x="1" y="8491"/>
                  </a:lnTo>
                  <a:lnTo>
                    <a:pt x="1" y="8669"/>
                  </a:lnTo>
                  <a:lnTo>
                    <a:pt x="23" y="8847"/>
                  </a:lnTo>
                  <a:lnTo>
                    <a:pt x="67" y="9025"/>
                  </a:lnTo>
                  <a:lnTo>
                    <a:pt x="112" y="9203"/>
                  </a:lnTo>
                  <a:lnTo>
                    <a:pt x="201" y="9358"/>
                  </a:lnTo>
                  <a:lnTo>
                    <a:pt x="312" y="9536"/>
                  </a:lnTo>
                  <a:lnTo>
                    <a:pt x="445" y="9692"/>
                  </a:lnTo>
                  <a:lnTo>
                    <a:pt x="601" y="9847"/>
                  </a:lnTo>
                  <a:lnTo>
                    <a:pt x="756" y="9958"/>
                  </a:lnTo>
                  <a:lnTo>
                    <a:pt x="912" y="10070"/>
                  </a:lnTo>
                  <a:lnTo>
                    <a:pt x="1067" y="10181"/>
                  </a:lnTo>
                  <a:lnTo>
                    <a:pt x="1245" y="10247"/>
                  </a:lnTo>
                  <a:lnTo>
                    <a:pt x="1423" y="10336"/>
                  </a:lnTo>
                  <a:lnTo>
                    <a:pt x="1756" y="10425"/>
                  </a:lnTo>
                  <a:lnTo>
                    <a:pt x="2090" y="10492"/>
                  </a:lnTo>
                  <a:lnTo>
                    <a:pt x="2401" y="10536"/>
                  </a:lnTo>
                  <a:lnTo>
                    <a:pt x="2690" y="10536"/>
                  </a:lnTo>
                  <a:lnTo>
                    <a:pt x="3068" y="10514"/>
                  </a:lnTo>
                  <a:lnTo>
                    <a:pt x="3246" y="10492"/>
                  </a:lnTo>
                  <a:lnTo>
                    <a:pt x="3312" y="10470"/>
                  </a:lnTo>
                  <a:lnTo>
                    <a:pt x="3357" y="10425"/>
                  </a:lnTo>
                  <a:lnTo>
                    <a:pt x="3401" y="10358"/>
                  </a:lnTo>
                  <a:lnTo>
                    <a:pt x="3401" y="10292"/>
                  </a:lnTo>
                  <a:lnTo>
                    <a:pt x="3379" y="10225"/>
                  </a:lnTo>
                  <a:lnTo>
                    <a:pt x="3334" y="10181"/>
                  </a:lnTo>
                  <a:lnTo>
                    <a:pt x="3268" y="10136"/>
                  </a:lnTo>
                  <a:lnTo>
                    <a:pt x="3179" y="10136"/>
                  </a:lnTo>
                  <a:lnTo>
                    <a:pt x="2868" y="10158"/>
                  </a:lnTo>
                  <a:lnTo>
                    <a:pt x="2534" y="10158"/>
                  </a:lnTo>
                  <a:lnTo>
                    <a:pt x="2134" y="10136"/>
                  </a:lnTo>
                  <a:lnTo>
                    <a:pt x="1912" y="10092"/>
                  </a:lnTo>
                  <a:lnTo>
                    <a:pt x="1690" y="10025"/>
                  </a:lnTo>
                  <a:lnTo>
                    <a:pt x="1467" y="9958"/>
                  </a:lnTo>
                  <a:lnTo>
                    <a:pt x="1245" y="9847"/>
                  </a:lnTo>
                  <a:lnTo>
                    <a:pt x="1045" y="9714"/>
                  </a:lnTo>
                  <a:lnTo>
                    <a:pt x="845" y="9581"/>
                  </a:lnTo>
                  <a:lnTo>
                    <a:pt x="667" y="9381"/>
                  </a:lnTo>
                  <a:lnTo>
                    <a:pt x="512" y="9158"/>
                  </a:lnTo>
                  <a:lnTo>
                    <a:pt x="445" y="9047"/>
                  </a:lnTo>
                  <a:lnTo>
                    <a:pt x="401" y="8936"/>
                  </a:lnTo>
                  <a:lnTo>
                    <a:pt x="378" y="8803"/>
                  </a:lnTo>
                  <a:lnTo>
                    <a:pt x="356" y="8669"/>
                  </a:lnTo>
                  <a:lnTo>
                    <a:pt x="356" y="8380"/>
                  </a:lnTo>
                  <a:lnTo>
                    <a:pt x="401" y="8091"/>
                  </a:lnTo>
                  <a:lnTo>
                    <a:pt x="490" y="7780"/>
                  </a:lnTo>
                  <a:lnTo>
                    <a:pt x="623" y="7469"/>
                  </a:lnTo>
                  <a:lnTo>
                    <a:pt x="756" y="7158"/>
                  </a:lnTo>
                  <a:lnTo>
                    <a:pt x="934" y="6847"/>
                  </a:lnTo>
                  <a:lnTo>
                    <a:pt x="1112" y="6536"/>
                  </a:lnTo>
                  <a:lnTo>
                    <a:pt x="1312" y="6247"/>
                  </a:lnTo>
                  <a:lnTo>
                    <a:pt x="1712" y="5713"/>
                  </a:lnTo>
                  <a:lnTo>
                    <a:pt x="2068" y="5291"/>
                  </a:lnTo>
                  <a:lnTo>
                    <a:pt x="2334" y="5002"/>
                  </a:lnTo>
                  <a:lnTo>
                    <a:pt x="2401" y="4935"/>
                  </a:lnTo>
                  <a:lnTo>
                    <a:pt x="3223" y="4113"/>
                  </a:lnTo>
                  <a:lnTo>
                    <a:pt x="4023" y="3357"/>
                  </a:lnTo>
                  <a:lnTo>
                    <a:pt x="4757" y="2713"/>
                  </a:lnTo>
                  <a:lnTo>
                    <a:pt x="5424" y="2135"/>
                  </a:lnTo>
                  <a:lnTo>
                    <a:pt x="6046" y="1646"/>
                  </a:lnTo>
                  <a:lnTo>
                    <a:pt x="6602" y="1246"/>
                  </a:lnTo>
                  <a:lnTo>
                    <a:pt x="7068" y="957"/>
                  </a:lnTo>
                  <a:lnTo>
                    <a:pt x="7291" y="846"/>
                  </a:lnTo>
                  <a:lnTo>
                    <a:pt x="7491" y="757"/>
                  </a:lnTo>
                  <a:lnTo>
                    <a:pt x="7646" y="690"/>
                  </a:lnTo>
                  <a:lnTo>
                    <a:pt x="7869" y="646"/>
                  </a:lnTo>
                  <a:lnTo>
                    <a:pt x="8402" y="557"/>
                  </a:lnTo>
                  <a:lnTo>
                    <a:pt x="9069" y="490"/>
                  </a:lnTo>
                  <a:lnTo>
                    <a:pt x="9869" y="446"/>
                  </a:lnTo>
                  <a:lnTo>
                    <a:pt x="10736" y="401"/>
                  </a:lnTo>
                  <a:lnTo>
                    <a:pt x="11647" y="379"/>
                  </a:lnTo>
                  <a:lnTo>
                    <a:pt x="13581" y="357"/>
                  </a:lnTo>
                  <a:lnTo>
                    <a:pt x="15448" y="379"/>
                  </a:lnTo>
                  <a:lnTo>
                    <a:pt x="17026" y="401"/>
                  </a:lnTo>
                  <a:lnTo>
                    <a:pt x="18582" y="446"/>
                  </a:lnTo>
                  <a:lnTo>
                    <a:pt x="18648" y="423"/>
                  </a:lnTo>
                  <a:lnTo>
                    <a:pt x="18715" y="401"/>
                  </a:lnTo>
                  <a:lnTo>
                    <a:pt x="18760" y="334"/>
                  </a:lnTo>
                  <a:lnTo>
                    <a:pt x="18760" y="268"/>
                  </a:lnTo>
                  <a:lnTo>
                    <a:pt x="18760" y="201"/>
                  </a:lnTo>
                  <a:lnTo>
                    <a:pt x="18715" y="134"/>
                  </a:lnTo>
                  <a:lnTo>
                    <a:pt x="18671" y="90"/>
                  </a:lnTo>
                  <a:lnTo>
                    <a:pt x="18582" y="90"/>
                  </a:lnTo>
                  <a:lnTo>
                    <a:pt x="16893" y="45"/>
                  </a:lnTo>
                  <a:lnTo>
                    <a:pt x="1529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-1343787" y="2670007"/>
              <a:ext cx="290196" cy="130003"/>
            </a:xfrm>
            <a:custGeom>
              <a:avLst/>
              <a:gdLst/>
              <a:ahLst/>
              <a:cxnLst/>
              <a:rect l="l" t="t" r="r" b="b"/>
              <a:pathLst>
                <a:path w="15581" h="6980" extrusionOk="0">
                  <a:moveTo>
                    <a:pt x="9758" y="1"/>
                  </a:moveTo>
                  <a:lnTo>
                    <a:pt x="6290" y="23"/>
                  </a:lnTo>
                  <a:lnTo>
                    <a:pt x="5090" y="45"/>
                  </a:lnTo>
                  <a:lnTo>
                    <a:pt x="4534" y="89"/>
                  </a:lnTo>
                  <a:lnTo>
                    <a:pt x="4379" y="134"/>
                  </a:lnTo>
                  <a:lnTo>
                    <a:pt x="4157" y="267"/>
                  </a:lnTo>
                  <a:lnTo>
                    <a:pt x="3868" y="445"/>
                  </a:lnTo>
                  <a:lnTo>
                    <a:pt x="3556" y="690"/>
                  </a:lnTo>
                  <a:lnTo>
                    <a:pt x="3179" y="979"/>
                  </a:lnTo>
                  <a:lnTo>
                    <a:pt x="2779" y="1290"/>
                  </a:lnTo>
                  <a:lnTo>
                    <a:pt x="2378" y="1645"/>
                  </a:lnTo>
                  <a:lnTo>
                    <a:pt x="1978" y="2045"/>
                  </a:lnTo>
                  <a:lnTo>
                    <a:pt x="1578" y="2445"/>
                  </a:lnTo>
                  <a:lnTo>
                    <a:pt x="1200" y="2868"/>
                  </a:lnTo>
                  <a:lnTo>
                    <a:pt x="845" y="3290"/>
                  </a:lnTo>
                  <a:lnTo>
                    <a:pt x="534" y="3712"/>
                  </a:lnTo>
                  <a:lnTo>
                    <a:pt x="289" y="4135"/>
                  </a:lnTo>
                  <a:lnTo>
                    <a:pt x="200" y="4335"/>
                  </a:lnTo>
                  <a:lnTo>
                    <a:pt x="111" y="4535"/>
                  </a:lnTo>
                  <a:lnTo>
                    <a:pt x="45" y="4735"/>
                  </a:lnTo>
                  <a:lnTo>
                    <a:pt x="22" y="4913"/>
                  </a:lnTo>
                  <a:lnTo>
                    <a:pt x="0" y="5090"/>
                  </a:lnTo>
                  <a:lnTo>
                    <a:pt x="0" y="5268"/>
                  </a:lnTo>
                  <a:lnTo>
                    <a:pt x="45" y="5446"/>
                  </a:lnTo>
                  <a:lnTo>
                    <a:pt x="89" y="5602"/>
                  </a:lnTo>
                  <a:lnTo>
                    <a:pt x="156" y="5802"/>
                  </a:lnTo>
                  <a:lnTo>
                    <a:pt x="267" y="6002"/>
                  </a:lnTo>
                  <a:lnTo>
                    <a:pt x="400" y="6224"/>
                  </a:lnTo>
                  <a:lnTo>
                    <a:pt x="600" y="6446"/>
                  </a:lnTo>
                  <a:lnTo>
                    <a:pt x="689" y="6557"/>
                  </a:lnTo>
                  <a:lnTo>
                    <a:pt x="823" y="6646"/>
                  </a:lnTo>
                  <a:lnTo>
                    <a:pt x="1067" y="6802"/>
                  </a:lnTo>
                  <a:lnTo>
                    <a:pt x="1334" y="6913"/>
                  </a:lnTo>
                  <a:lnTo>
                    <a:pt x="1623" y="6957"/>
                  </a:lnTo>
                  <a:lnTo>
                    <a:pt x="1912" y="6980"/>
                  </a:lnTo>
                  <a:lnTo>
                    <a:pt x="2134" y="6980"/>
                  </a:lnTo>
                  <a:lnTo>
                    <a:pt x="2378" y="6957"/>
                  </a:lnTo>
                  <a:lnTo>
                    <a:pt x="2445" y="6913"/>
                  </a:lnTo>
                  <a:lnTo>
                    <a:pt x="2490" y="6869"/>
                  </a:lnTo>
                  <a:lnTo>
                    <a:pt x="2534" y="6802"/>
                  </a:lnTo>
                  <a:lnTo>
                    <a:pt x="2534" y="6735"/>
                  </a:lnTo>
                  <a:lnTo>
                    <a:pt x="2490" y="6668"/>
                  </a:lnTo>
                  <a:lnTo>
                    <a:pt x="2445" y="6624"/>
                  </a:lnTo>
                  <a:lnTo>
                    <a:pt x="2378" y="6602"/>
                  </a:lnTo>
                  <a:lnTo>
                    <a:pt x="2312" y="6602"/>
                  </a:lnTo>
                  <a:lnTo>
                    <a:pt x="2134" y="6624"/>
                  </a:lnTo>
                  <a:lnTo>
                    <a:pt x="1778" y="6624"/>
                  </a:lnTo>
                  <a:lnTo>
                    <a:pt x="1601" y="6602"/>
                  </a:lnTo>
                  <a:lnTo>
                    <a:pt x="1445" y="6557"/>
                  </a:lnTo>
                  <a:lnTo>
                    <a:pt x="1312" y="6513"/>
                  </a:lnTo>
                  <a:lnTo>
                    <a:pt x="1156" y="6446"/>
                  </a:lnTo>
                  <a:lnTo>
                    <a:pt x="1045" y="6357"/>
                  </a:lnTo>
                  <a:lnTo>
                    <a:pt x="845" y="6202"/>
                  </a:lnTo>
                  <a:lnTo>
                    <a:pt x="689" y="6024"/>
                  </a:lnTo>
                  <a:lnTo>
                    <a:pt x="578" y="5824"/>
                  </a:lnTo>
                  <a:lnTo>
                    <a:pt x="489" y="5646"/>
                  </a:lnTo>
                  <a:lnTo>
                    <a:pt x="423" y="5490"/>
                  </a:lnTo>
                  <a:lnTo>
                    <a:pt x="378" y="5357"/>
                  </a:lnTo>
                  <a:lnTo>
                    <a:pt x="356" y="5224"/>
                  </a:lnTo>
                  <a:lnTo>
                    <a:pt x="356" y="5068"/>
                  </a:lnTo>
                  <a:lnTo>
                    <a:pt x="378" y="4913"/>
                  </a:lnTo>
                  <a:lnTo>
                    <a:pt x="423" y="4757"/>
                  </a:lnTo>
                  <a:lnTo>
                    <a:pt x="467" y="4579"/>
                  </a:lnTo>
                  <a:lnTo>
                    <a:pt x="556" y="4401"/>
                  </a:lnTo>
                  <a:lnTo>
                    <a:pt x="645" y="4201"/>
                  </a:lnTo>
                  <a:lnTo>
                    <a:pt x="889" y="3824"/>
                  </a:lnTo>
                  <a:lnTo>
                    <a:pt x="1178" y="3446"/>
                  </a:lnTo>
                  <a:lnTo>
                    <a:pt x="1512" y="3046"/>
                  </a:lnTo>
                  <a:lnTo>
                    <a:pt x="1867" y="2668"/>
                  </a:lnTo>
                  <a:lnTo>
                    <a:pt x="2245" y="2290"/>
                  </a:lnTo>
                  <a:lnTo>
                    <a:pt x="2645" y="1912"/>
                  </a:lnTo>
                  <a:lnTo>
                    <a:pt x="3023" y="1579"/>
                  </a:lnTo>
                  <a:lnTo>
                    <a:pt x="3734" y="1001"/>
                  </a:lnTo>
                  <a:lnTo>
                    <a:pt x="4290" y="601"/>
                  </a:lnTo>
                  <a:lnTo>
                    <a:pt x="4468" y="490"/>
                  </a:lnTo>
                  <a:lnTo>
                    <a:pt x="4601" y="445"/>
                  </a:lnTo>
                  <a:lnTo>
                    <a:pt x="5001" y="423"/>
                  </a:lnTo>
                  <a:lnTo>
                    <a:pt x="5846" y="401"/>
                  </a:lnTo>
                  <a:lnTo>
                    <a:pt x="8580" y="378"/>
                  </a:lnTo>
                  <a:lnTo>
                    <a:pt x="15403" y="356"/>
                  </a:lnTo>
                  <a:lnTo>
                    <a:pt x="15470" y="334"/>
                  </a:lnTo>
                  <a:lnTo>
                    <a:pt x="15536" y="290"/>
                  </a:lnTo>
                  <a:lnTo>
                    <a:pt x="15581" y="245"/>
                  </a:lnTo>
                  <a:lnTo>
                    <a:pt x="15581" y="178"/>
                  </a:lnTo>
                  <a:lnTo>
                    <a:pt x="15581" y="89"/>
                  </a:lnTo>
                  <a:lnTo>
                    <a:pt x="15536" y="45"/>
                  </a:lnTo>
                  <a:lnTo>
                    <a:pt x="154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-1316465" y="2775574"/>
              <a:ext cx="269914" cy="118418"/>
            </a:xfrm>
            <a:custGeom>
              <a:avLst/>
              <a:gdLst/>
              <a:ahLst/>
              <a:cxnLst/>
              <a:rect l="l" t="t" r="r" b="b"/>
              <a:pathLst>
                <a:path w="14492" h="6358" extrusionOk="0">
                  <a:moveTo>
                    <a:pt x="6557" y="0"/>
                  </a:moveTo>
                  <a:lnTo>
                    <a:pt x="5823" y="23"/>
                  </a:lnTo>
                  <a:lnTo>
                    <a:pt x="5001" y="45"/>
                  </a:lnTo>
                  <a:lnTo>
                    <a:pt x="4068" y="111"/>
                  </a:lnTo>
                  <a:lnTo>
                    <a:pt x="3601" y="156"/>
                  </a:lnTo>
                  <a:lnTo>
                    <a:pt x="3112" y="223"/>
                  </a:lnTo>
                  <a:lnTo>
                    <a:pt x="2645" y="289"/>
                  </a:lnTo>
                  <a:lnTo>
                    <a:pt x="2178" y="400"/>
                  </a:lnTo>
                  <a:lnTo>
                    <a:pt x="1734" y="534"/>
                  </a:lnTo>
                  <a:lnTo>
                    <a:pt x="1334" y="689"/>
                  </a:lnTo>
                  <a:lnTo>
                    <a:pt x="978" y="867"/>
                  </a:lnTo>
                  <a:lnTo>
                    <a:pt x="800" y="978"/>
                  </a:lnTo>
                  <a:lnTo>
                    <a:pt x="645" y="1089"/>
                  </a:lnTo>
                  <a:lnTo>
                    <a:pt x="511" y="1201"/>
                  </a:lnTo>
                  <a:lnTo>
                    <a:pt x="378" y="1334"/>
                  </a:lnTo>
                  <a:lnTo>
                    <a:pt x="289" y="1467"/>
                  </a:lnTo>
                  <a:lnTo>
                    <a:pt x="178" y="1623"/>
                  </a:lnTo>
                  <a:lnTo>
                    <a:pt x="111" y="1801"/>
                  </a:lnTo>
                  <a:lnTo>
                    <a:pt x="67" y="1956"/>
                  </a:lnTo>
                  <a:lnTo>
                    <a:pt x="22" y="2156"/>
                  </a:lnTo>
                  <a:lnTo>
                    <a:pt x="0" y="2334"/>
                  </a:lnTo>
                  <a:lnTo>
                    <a:pt x="22" y="2512"/>
                  </a:lnTo>
                  <a:lnTo>
                    <a:pt x="45" y="2645"/>
                  </a:lnTo>
                  <a:lnTo>
                    <a:pt x="67" y="2801"/>
                  </a:lnTo>
                  <a:lnTo>
                    <a:pt x="134" y="2934"/>
                  </a:lnTo>
                  <a:lnTo>
                    <a:pt x="200" y="3068"/>
                  </a:lnTo>
                  <a:lnTo>
                    <a:pt x="267" y="3201"/>
                  </a:lnTo>
                  <a:lnTo>
                    <a:pt x="356" y="3312"/>
                  </a:lnTo>
                  <a:lnTo>
                    <a:pt x="467" y="3423"/>
                  </a:lnTo>
                  <a:lnTo>
                    <a:pt x="711" y="3623"/>
                  </a:lnTo>
                  <a:lnTo>
                    <a:pt x="1000" y="3801"/>
                  </a:lnTo>
                  <a:lnTo>
                    <a:pt x="1312" y="3957"/>
                  </a:lnTo>
                  <a:lnTo>
                    <a:pt x="1667" y="4090"/>
                  </a:lnTo>
                  <a:lnTo>
                    <a:pt x="2045" y="4223"/>
                  </a:lnTo>
                  <a:lnTo>
                    <a:pt x="2423" y="4334"/>
                  </a:lnTo>
                  <a:lnTo>
                    <a:pt x="2823" y="4423"/>
                  </a:lnTo>
                  <a:lnTo>
                    <a:pt x="3223" y="4490"/>
                  </a:lnTo>
                  <a:lnTo>
                    <a:pt x="4023" y="4623"/>
                  </a:lnTo>
                  <a:lnTo>
                    <a:pt x="4801" y="4735"/>
                  </a:lnTo>
                  <a:lnTo>
                    <a:pt x="5579" y="4846"/>
                  </a:lnTo>
                  <a:lnTo>
                    <a:pt x="5890" y="4912"/>
                  </a:lnTo>
                  <a:lnTo>
                    <a:pt x="6135" y="4957"/>
                  </a:lnTo>
                  <a:lnTo>
                    <a:pt x="6979" y="5223"/>
                  </a:lnTo>
                  <a:lnTo>
                    <a:pt x="7846" y="5535"/>
                  </a:lnTo>
                  <a:lnTo>
                    <a:pt x="8757" y="5890"/>
                  </a:lnTo>
                  <a:lnTo>
                    <a:pt x="9246" y="6113"/>
                  </a:lnTo>
                  <a:lnTo>
                    <a:pt x="9758" y="6335"/>
                  </a:lnTo>
                  <a:lnTo>
                    <a:pt x="9824" y="6357"/>
                  </a:lnTo>
                  <a:lnTo>
                    <a:pt x="9891" y="6357"/>
                  </a:lnTo>
                  <a:lnTo>
                    <a:pt x="9935" y="6335"/>
                  </a:lnTo>
                  <a:lnTo>
                    <a:pt x="9958" y="6290"/>
                  </a:lnTo>
                  <a:lnTo>
                    <a:pt x="10002" y="6268"/>
                  </a:lnTo>
                  <a:lnTo>
                    <a:pt x="10024" y="6179"/>
                  </a:lnTo>
                  <a:lnTo>
                    <a:pt x="10002" y="6113"/>
                  </a:lnTo>
                  <a:lnTo>
                    <a:pt x="9980" y="6068"/>
                  </a:lnTo>
                  <a:lnTo>
                    <a:pt x="9913" y="6024"/>
                  </a:lnTo>
                  <a:lnTo>
                    <a:pt x="9402" y="5779"/>
                  </a:lnTo>
                  <a:lnTo>
                    <a:pt x="8913" y="5557"/>
                  </a:lnTo>
                  <a:lnTo>
                    <a:pt x="7979" y="5201"/>
                  </a:lnTo>
                  <a:lnTo>
                    <a:pt x="7090" y="4890"/>
                  </a:lnTo>
                  <a:lnTo>
                    <a:pt x="6246" y="4623"/>
                  </a:lnTo>
                  <a:lnTo>
                    <a:pt x="5979" y="4557"/>
                  </a:lnTo>
                  <a:lnTo>
                    <a:pt x="5646" y="4490"/>
                  </a:lnTo>
                  <a:lnTo>
                    <a:pt x="4846" y="4379"/>
                  </a:lnTo>
                  <a:lnTo>
                    <a:pt x="4134" y="4290"/>
                  </a:lnTo>
                  <a:lnTo>
                    <a:pt x="3379" y="4157"/>
                  </a:lnTo>
                  <a:lnTo>
                    <a:pt x="2623" y="4001"/>
                  </a:lnTo>
                  <a:lnTo>
                    <a:pt x="2267" y="3912"/>
                  </a:lnTo>
                  <a:lnTo>
                    <a:pt x="1912" y="3801"/>
                  </a:lnTo>
                  <a:lnTo>
                    <a:pt x="1600" y="3690"/>
                  </a:lnTo>
                  <a:lnTo>
                    <a:pt x="1289" y="3557"/>
                  </a:lnTo>
                  <a:lnTo>
                    <a:pt x="1023" y="3401"/>
                  </a:lnTo>
                  <a:lnTo>
                    <a:pt x="800" y="3245"/>
                  </a:lnTo>
                  <a:lnTo>
                    <a:pt x="623" y="3045"/>
                  </a:lnTo>
                  <a:lnTo>
                    <a:pt x="534" y="2934"/>
                  </a:lnTo>
                  <a:lnTo>
                    <a:pt x="489" y="2845"/>
                  </a:lnTo>
                  <a:lnTo>
                    <a:pt x="422" y="2734"/>
                  </a:lnTo>
                  <a:lnTo>
                    <a:pt x="400" y="2601"/>
                  </a:lnTo>
                  <a:lnTo>
                    <a:pt x="378" y="2490"/>
                  </a:lnTo>
                  <a:lnTo>
                    <a:pt x="378" y="2356"/>
                  </a:lnTo>
                  <a:lnTo>
                    <a:pt x="378" y="2178"/>
                  </a:lnTo>
                  <a:lnTo>
                    <a:pt x="422" y="2023"/>
                  </a:lnTo>
                  <a:lnTo>
                    <a:pt x="467" y="1890"/>
                  </a:lnTo>
                  <a:lnTo>
                    <a:pt x="534" y="1756"/>
                  </a:lnTo>
                  <a:lnTo>
                    <a:pt x="623" y="1623"/>
                  </a:lnTo>
                  <a:lnTo>
                    <a:pt x="734" y="1512"/>
                  </a:lnTo>
                  <a:lnTo>
                    <a:pt x="845" y="1401"/>
                  </a:lnTo>
                  <a:lnTo>
                    <a:pt x="978" y="1289"/>
                  </a:lnTo>
                  <a:lnTo>
                    <a:pt x="1267" y="1112"/>
                  </a:lnTo>
                  <a:lnTo>
                    <a:pt x="1623" y="956"/>
                  </a:lnTo>
                  <a:lnTo>
                    <a:pt x="2001" y="823"/>
                  </a:lnTo>
                  <a:lnTo>
                    <a:pt x="2401" y="712"/>
                  </a:lnTo>
                  <a:lnTo>
                    <a:pt x="2845" y="623"/>
                  </a:lnTo>
                  <a:lnTo>
                    <a:pt x="3290" y="556"/>
                  </a:lnTo>
                  <a:lnTo>
                    <a:pt x="3734" y="512"/>
                  </a:lnTo>
                  <a:lnTo>
                    <a:pt x="4179" y="467"/>
                  </a:lnTo>
                  <a:lnTo>
                    <a:pt x="5068" y="423"/>
                  </a:lnTo>
                  <a:lnTo>
                    <a:pt x="5846" y="378"/>
                  </a:lnTo>
                  <a:lnTo>
                    <a:pt x="6557" y="356"/>
                  </a:lnTo>
                  <a:lnTo>
                    <a:pt x="6913" y="356"/>
                  </a:lnTo>
                  <a:lnTo>
                    <a:pt x="7335" y="378"/>
                  </a:lnTo>
                  <a:lnTo>
                    <a:pt x="8402" y="467"/>
                  </a:lnTo>
                  <a:lnTo>
                    <a:pt x="9669" y="600"/>
                  </a:lnTo>
                  <a:lnTo>
                    <a:pt x="10980" y="756"/>
                  </a:lnTo>
                  <a:lnTo>
                    <a:pt x="13269" y="1089"/>
                  </a:lnTo>
                  <a:lnTo>
                    <a:pt x="14292" y="1245"/>
                  </a:lnTo>
                  <a:lnTo>
                    <a:pt x="14358" y="1223"/>
                  </a:lnTo>
                  <a:lnTo>
                    <a:pt x="14425" y="1201"/>
                  </a:lnTo>
                  <a:lnTo>
                    <a:pt x="14469" y="1156"/>
                  </a:lnTo>
                  <a:lnTo>
                    <a:pt x="14492" y="1089"/>
                  </a:lnTo>
                  <a:lnTo>
                    <a:pt x="14492" y="1023"/>
                  </a:lnTo>
                  <a:lnTo>
                    <a:pt x="14447" y="956"/>
                  </a:lnTo>
                  <a:lnTo>
                    <a:pt x="14403" y="912"/>
                  </a:lnTo>
                  <a:lnTo>
                    <a:pt x="14336" y="867"/>
                  </a:lnTo>
                  <a:lnTo>
                    <a:pt x="13225" y="712"/>
                  </a:lnTo>
                  <a:lnTo>
                    <a:pt x="10936" y="378"/>
                  </a:lnTo>
                  <a:lnTo>
                    <a:pt x="9624" y="223"/>
                  </a:lnTo>
                  <a:lnTo>
                    <a:pt x="8379" y="89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-2338958" y="2424939"/>
              <a:ext cx="529472" cy="675603"/>
            </a:xfrm>
            <a:custGeom>
              <a:avLst/>
              <a:gdLst/>
              <a:ahLst/>
              <a:cxnLst/>
              <a:rect l="l" t="t" r="r" b="b"/>
              <a:pathLst>
                <a:path w="28428" h="36274" extrusionOk="0">
                  <a:moveTo>
                    <a:pt x="22738" y="1"/>
                  </a:moveTo>
                  <a:lnTo>
                    <a:pt x="22249" y="23"/>
                  </a:lnTo>
                  <a:lnTo>
                    <a:pt x="21182" y="67"/>
                  </a:lnTo>
                  <a:lnTo>
                    <a:pt x="20026" y="156"/>
                  </a:lnTo>
                  <a:lnTo>
                    <a:pt x="18804" y="290"/>
                  </a:lnTo>
                  <a:lnTo>
                    <a:pt x="17581" y="423"/>
                  </a:lnTo>
                  <a:lnTo>
                    <a:pt x="15159" y="756"/>
                  </a:lnTo>
                  <a:lnTo>
                    <a:pt x="14514" y="845"/>
                  </a:lnTo>
                  <a:lnTo>
                    <a:pt x="13403" y="1001"/>
                  </a:lnTo>
                  <a:lnTo>
                    <a:pt x="12069" y="1201"/>
                  </a:lnTo>
                  <a:lnTo>
                    <a:pt x="10669" y="1401"/>
                  </a:lnTo>
                  <a:lnTo>
                    <a:pt x="9224" y="1645"/>
                  </a:lnTo>
                  <a:lnTo>
                    <a:pt x="7802" y="1934"/>
                  </a:lnTo>
                  <a:lnTo>
                    <a:pt x="6468" y="2268"/>
                  </a:lnTo>
                  <a:lnTo>
                    <a:pt x="5824" y="2423"/>
                  </a:lnTo>
                  <a:lnTo>
                    <a:pt x="5246" y="2579"/>
                  </a:lnTo>
                  <a:lnTo>
                    <a:pt x="4712" y="2757"/>
                  </a:lnTo>
                  <a:lnTo>
                    <a:pt x="4246" y="2934"/>
                  </a:lnTo>
                  <a:lnTo>
                    <a:pt x="3823" y="3090"/>
                  </a:lnTo>
                  <a:lnTo>
                    <a:pt x="3468" y="3268"/>
                  </a:lnTo>
                  <a:lnTo>
                    <a:pt x="3201" y="3423"/>
                  </a:lnTo>
                  <a:lnTo>
                    <a:pt x="3090" y="3512"/>
                  </a:lnTo>
                  <a:lnTo>
                    <a:pt x="3023" y="3601"/>
                  </a:lnTo>
                  <a:lnTo>
                    <a:pt x="2845" y="3801"/>
                  </a:lnTo>
                  <a:lnTo>
                    <a:pt x="2712" y="4001"/>
                  </a:lnTo>
                  <a:lnTo>
                    <a:pt x="2601" y="4224"/>
                  </a:lnTo>
                  <a:lnTo>
                    <a:pt x="2490" y="4468"/>
                  </a:lnTo>
                  <a:lnTo>
                    <a:pt x="2423" y="4713"/>
                  </a:lnTo>
                  <a:lnTo>
                    <a:pt x="2356" y="4957"/>
                  </a:lnTo>
                  <a:lnTo>
                    <a:pt x="2245" y="5446"/>
                  </a:lnTo>
                  <a:lnTo>
                    <a:pt x="2178" y="5957"/>
                  </a:lnTo>
                  <a:lnTo>
                    <a:pt x="2134" y="6468"/>
                  </a:lnTo>
                  <a:lnTo>
                    <a:pt x="2090" y="6957"/>
                  </a:lnTo>
                  <a:lnTo>
                    <a:pt x="2023" y="7402"/>
                  </a:lnTo>
                  <a:lnTo>
                    <a:pt x="1956" y="7780"/>
                  </a:lnTo>
                  <a:lnTo>
                    <a:pt x="1801" y="8202"/>
                  </a:lnTo>
                  <a:lnTo>
                    <a:pt x="1623" y="8647"/>
                  </a:lnTo>
                  <a:lnTo>
                    <a:pt x="1401" y="9113"/>
                  </a:lnTo>
                  <a:lnTo>
                    <a:pt x="1089" y="9669"/>
                  </a:lnTo>
                  <a:lnTo>
                    <a:pt x="756" y="10247"/>
                  </a:lnTo>
                  <a:lnTo>
                    <a:pt x="378" y="10803"/>
                  </a:lnTo>
                  <a:lnTo>
                    <a:pt x="0" y="11358"/>
                  </a:lnTo>
                  <a:lnTo>
                    <a:pt x="0" y="36274"/>
                  </a:lnTo>
                  <a:lnTo>
                    <a:pt x="8824" y="36274"/>
                  </a:lnTo>
                  <a:lnTo>
                    <a:pt x="9958" y="34407"/>
                  </a:lnTo>
                  <a:lnTo>
                    <a:pt x="10491" y="33496"/>
                  </a:lnTo>
                  <a:lnTo>
                    <a:pt x="10980" y="32629"/>
                  </a:lnTo>
                  <a:lnTo>
                    <a:pt x="11425" y="31806"/>
                  </a:lnTo>
                  <a:lnTo>
                    <a:pt x="11780" y="31073"/>
                  </a:lnTo>
                  <a:lnTo>
                    <a:pt x="12069" y="30406"/>
                  </a:lnTo>
                  <a:lnTo>
                    <a:pt x="12180" y="30117"/>
                  </a:lnTo>
                  <a:lnTo>
                    <a:pt x="12247" y="29873"/>
                  </a:lnTo>
                  <a:lnTo>
                    <a:pt x="12314" y="29606"/>
                  </a:lnTo>
                  <a:lnTo>
                    <a:pt x="12358" y="29339"/>
                  </a:lnTo>
                  <a:lnTo>
                    <a:pt x="12380" y="29073"/>
                  </a:lnTo>
                  <a:lnTo>
                    <a:pt x="12403" y="28784"/>
                  </a:lnTo>
                  <a:lnTo>
                    <a:pt x="12403" y="28228"/>
                  </a:lnTo>
                  <a:lnTo>
                    <a:pt x="12380" y="27650"/>
                  </a:lnTo>
                  <a:lnTo>
                    <a:pt x="12291" y="27094"/>
                  </a:lnTo>
                  <a:lnTo>
                    <a:pt x="12203" y="26539"/>
                  </a:lnTo>
                  <a:lnTo>
                    <a:pt x="12069" y="26005"/>
                  </a:lnTo>
                  <a:lnTo>
                    <a:pt x="11936" y="25494"/>
                  </a:lnTo>
                  <a:lnTo>
                    <a:pt x="11780" y="25027"/>
                  </a:lnTo>
                  <a:lnTo>
                    <a:pt x="11647" y="24583"/>
                  </a:lnTo>
                  <a:lnTo>
                    <a:pt x="11358" y="23872"/>
                  </a:lnTo>
                  <a:lnTo>
                    <a:pt x="11158" y="23383"/>
                  </a:lnTo>
                  <a:lnTo>
                    <a:pt x="11069" y="23227"/>
                  </a:lnTo>
                  <a:lnTo>
                    <a:pt x="12025" y="22894"/>
                  </a:lnTo>
                  <a:lnTo>
                    <a:pt x="14447" y="22027"/>
                  </a:lnTo>
                  <a:lnTo>
                    <a:pt x="14470" y="22027"/>
                  </a:lnTo>
                  <a:lnTo>
                    <a:pt x="16181" y="21405"/>
                  </a:lnTo>
                  <a:lnTo>
                    <a:pt x="18381" y="20604"/>
                  </a:lnTo>
                  <a:lnTo>
                    <a:pt x="20604" y="19738"/>
                  </a:lnTo>
                  <a:lnTo>
                    <a:pt x="22649" y="18915"/>
                  </a:lnTo>
                  <a:lnTo>
                    <a:pt x="23560" y="18515"/>
                  </a:lnTo>
                  <a:lnTo>
                    <a:pt x="24360" y="18160"/>
                  </a:lnTo>
                  <a:lnTo>
                    <a:pt x="25027" y="17826"/>
                  </a:lnTo>
                  <a:lnTo>
                    <a:pt x="25560" y="17515"/>
                  </a:lnTo>
                  <a:lnTo>
                    <a:pt x="25761" y="17382"/>
                  </a:lnTo>
                  <a:lnTo>
                    <a:pt x="25916" y="17270"/>
                  </a:lnTo>
                  <a:lnTo>
                    <a:pt x="26027" y="17159"/>
                  </a:lnTo>
                  <a:lnTo>
                    <a:pt x="26094" y="17070"/>
                  </a:lnTo>
                  <a:lnTo>
                    <a:pt x="26161" y="16804"/>
                  </a:lnTo>
                  <a:lnTo>
                    <a:pt x="26205" y="16581"/>
                  </a:lnTo>
                  <a:lnTo>
                    <a:pt x="26227" y="16359"/>
                  </a:lnTo>
                  <a:lnTo>
                    <a:pt x="26205" y="16137"/>
                  </a:lnTo>
                  <a:lnTo>
                    <a:pt x="26183" y="15937"/>
                  </a:lnTo>
                  <a:lnTo>
                    <a:pt x="26116" y="15759"/>
                  </a:lnTo>
                  <a:lnTo>
                    <a:pt x="26027" y="15581"/>
                  </a:lnTo>
                  <a:lnTo>
                    <a:pt x="25938" y="15426"/>
                  </a:lnTo>
                  <a:lnTo>
                    <a:pt x="25849" y="15270"/>
                  </a:lnTo>
                  <a:lnTo>
                    <a:pt x="25738" y="15137"/>
                  </a:lnTo>
                  <a:lnTo>
                    <a:pt x="25494" y="14914"/>
                  </a:lnTo>
                  <a:lnTo>
                    <a:pt x="25272" y="14737"/>
                  </a:lnTo>
                  <a:lnTo>
                    <a:pt x="25072" y="14603"/>
                  </a:lnTo>
                  <a:lnTo>
                    <a:pt x="24849" y="14492"/>
                  </a:lnTo>
                  <a:lnTo>
                    <a:pt x="25183" y="14381"/>
                  </a:lnTo>
                  <a:lnTo>
                    <a:pt x="25583" y="14225"/>
                  </a:lnTo>
                  <a:lnTo>
                    <a:pt x="25961" y="14048"/>
                  </a:lnTo>
                  <a:lnTo>
                    <a:pt x="26316" y="13848"/>
                  </a:lnTo>
                  <a:lnTo>
                    <a:pt x="26672" y="13625"/>
                  </a:lnTo>
                  <a:lnTo>
                    <a:pt x="26983" y="13381"/>
                  </a:lnTo>
                  <a:lnTo>
                    <a:pt x="27272" y="13114"/>
                  </a:lnTo>
                  <a:lnTo>
                    <a:pt x="27539" y="12847"/>
                  </a:lnTo>
                  <a:lnTo>
                    <a:pt x="27783" y="12558"/>
                  </a:lnTo>
                  <a:lnTo>
                    <a:pt x="27983" y="12270"/>
                  </a:lnTo>
                  <a:lnTo>
                    <a:pt x="28139" y="11958"/>
                  </a:lnTo>
                  <a:lnTo>
                    <a:pt x="28272" y="11669"/>
                  </a:lnTo>
                  <a:lnTo>
                    <a:pt x="28361" y="11380"/>
                  </a:lnTo>
                  <a:lnTo>
                    <a:pt x="28428" y="11092"/>
                  </a:lnTo>
                  <a:lnTo>
                    <a:pt x="28428" y="10825"/>
                  </a:lnTo>
                  <a:lnTo>
                    <a:pt x="28383" y="10558"/>
                  </a:lnTo>
                  <a:lnTo>
                    <a:pt x="28317" y="10291"/>
                  </a:lnTo>
                  <a:lnTo>
                    <a:pt x="28205" y="10114"/>
                  </a:lnTo>
                  <a:lnTo>
                    <a:pt x="28050" y="9936"/>
                  </a:lnTo>
                  <a:lnTo>
                    <a:pt x="27894" y="9802"/>
                  </a:lnTo>
                  <a:lnTo>
                    <a:pt x="27694" y="9669"/>
                  </a:lnTo>
                  <a:lnTo>
                    <a:pt x="27494" y="9558"/>
                  </a:lnTo>
                  <a:lnTo>
                    <a:pt x="27272" y="9469"/>
                  </a:lnTo>
                  <a:lnTo>
                    <a:pt x="27027" y="9402"/>
                  </a:lnTo>
                  <a:lnTo>
                    <a:pt x="26783" y="9336"/>
                  </a:lnTo>
                  <a:lnTo>
                    <a:pt x="26272" y="9269"/>
                  </a:lnTo>
                  <a:lnTo>
                    <a:pt x="25805" y="9225"/>
                  </a:lnTo>
                  <a:lnTo>
                    <a:pt x="25360" y="9202"/>
                  </a:lnTo>
                  <a:lnTo>
                    <a:pt x="25005" y="9202"/>
                  </a:lnTo>
                  <a:lnTo>
                    <a:pt x="24627" y="9225"/>
                  </a:lnTo>
                  <a:lnTo>
                    <a:pt x="24805" y="9158"/>
                  </a:lnTo>
                  <a:lnTo>
                    <a:pt x="25227" y="8958"/>
                  </a:lnTo>
                  <a:lnTo>
                    <a:pt x="25672" y="8758"/>
                  </a:lnTo>
                  <a:lnTo>
                    <a:pt x="26138" y="8513"/>
                  </a:lnTo>
                  <a:lnTo>
                    <a:pt x="26650" y="8202"/>
                  </a:lnTo>
                  <a:lnTo>
                    <a:pt x="27139" y="7869"/>
                  </a:lnTo>
                  <a:lnTo>
                    <a:pt x="27339" y="7713"/>
                  </a:lnTo>
                  <a:lnTo>
                    <a:pt x="27516" y="7558"/>
                  </a:lnTo>
                  <a:lnTo>
                    <a:pt x="27716" y="7358"/>
                  </a:lnTo>
                  <a:lnTo>
                    <a:pt x="27916" y="7157"/>
                  </a:lnTo>
                  <a:lnTo>
                    <a:pt x="28072" y="6935"/>
                  </a:lnTo>
                  <a:lnTo>
                    <a:pt x="28183" y="6713"/>
                  </a:lnTo>
                  <a:lnTo>
                    <a:pt x="28294" y="6491"/>
                  </a:lnTo>
                  <a:lnTo>
                    <a:pt x="28339" y="6246"/>
                  </a:lnTo>
                  <a:lnTo>
                    <a:pt x="28361" y="6024"/>
                  </a:lnTo>
                  <a:lnTo>
                    <a:pt x="28339" y="5779"/>
                  </a:lnTo>
                  <a:lnTo>
                    <a:pt x="28317" y="5713"/>
                  </a:lnTo>
                  <a:lnTo>
                    <a:pt x="28272" y="5557"/>
                  </a:lnTo>
                  <a:lnTo>
                    <a:pt x="28205" y="5424"/>
                  </a:lnTo>
                  <a:lnTo>
                    <a:pt x="28117" y="5290"/>
                  </a:lnTo>
                  <a:lnTo>
                    <a:pt x="28028" y="5157"/>
                  </a:lnTo>
                  <a:lnTo>
                    <a:pt x="27916" y="5046"/>
                  </a:lnTo>
                  <a:lnTo>
                    <a:pt x="27783" y="4957"/>
                  </a:lnTo>
                  <a:lnTo>
                    <a:pt x="27494" y="4757"/>
                  </a:lnTo>
                  <a:lnTo>
                    <a:pt x="27183" y="4624"/>
                  </a:lnTo>
                  <a:lnTo>
                    <a:pt x="26827" y="4490"/>
                  </a:lnTo>
                  <a:lnTo>
                    <a:pt x="26427" y="4401"/>
                  </a:lnTo>
                  <a:lnTo>
                    <a:pt x="26027" y="4312"/>
                  </a:lnTo>
                  <a:lnTo>
                    <a:pt x="25627" y="4268"/>
                  </a:lnTo>
                  <a:lnTo>
                    <a:pt x="25205" y="4224"/>
                  </a:lnTo>
                  <a:lnTo>
                    <a:pt x="24427" y="4179"/>
                  </a:lnTo>
                  <a:lnTo>
                    <a:pt x="23760" y="4201"/>
                  </a:lnTo>
                  <a:lnTo>
                    <a:pt x="23227" y="4224"/>
                  </a:lnTo>
                  <a:lnTo>
                    <a:pt x="22916" y="4246"/>
                  </a:lnTo>
                  <a:lnTo>
                    <a:pt x="23071" y="4112"/>
                  </a:lnTo>
                  <a:lnTo>
                    <a:pt x="23382" y="3824"/>
                  </a:lnTo>
                  <a:lnTo>
                    <a:pt x="23827" y="3423"/>
                  </a:lnTo>
                  <a:lnTo>
                    <a:pt x="24049" y="3179"/>
                  </a:lnTo>
                  <a:lnTo>
                    <a:pt x="24271" y="2912"/>
                  </a:lnTo>
                  <a:lnTo>
                    <a:pt x="24494" y="2623"/>
                  </a:lnTo>
                  <a:lnTo>
                    <a:pt x="24716" y="2334"/>
                  </a:lnTo>
                  <a:lnTo>
                    <a:pt x="24938" y="1956"/>
                  </a:lnTo>
                  <a:lnTo>
                    <a:pt x="25027" y="1779"/>
                  </a:lnTo>
                  <a:lnTo>
                    <a:pt x="25094" y="1579"/>
                  </a:lnTo>
                  <a:lnTo>
                    <a:pt x="25116" y="1534"/>
                  </a:lnTo>
                  <a:lnTo>
                    <a:pt x="25183" y="1245"/>
                  </a:lnTo>
                  <a:lnTo>
                    <a:pt x="25205" y="1090"/>
                  </a:lnTo>
                  <a:lnTo>
                    <a:pt x="25205" y="934"/>
                  </a:lnTo>
                  <a:lnTo>
                    <a:pt x="25205" y="779"/>
                  </a:lnTo>
                  <a:lnTo>
                    <a:pt x="25160" y="645"/>
                  </a:lnTo>
                  <a:lnTo>
                    <a:pt x="25116" y="534"/>
                  </a:lnTo>
                  <a:lnTo>
                    <a:pt x="25049" y="445"/>
                  </a:lnTo>
                  <a:lnTo>
                    <a:pt x="24938" y="356"/>
                  </a:lnTo>
                  <a:lnTo>
                    <a:pt x="24805" y="290"/>
                  </a:lnTo>
                  <a:lnTo>
                    <a:pt x="24627" y="223"/>
                  </a:lnTo>
                  <a:lnTo>
                    <a:pt x="24449" y="156"/>
                  </a:lnTo>
                  <a:lnTo>
                    <a:pt x="24005" y="89"/>
                  </a:lnTo>
                  <a:lnTo>
                    <a:pt x="23627" y="45"/>
                  </a:lnTo>
                  <a:lnTo>
                    <a:pt x="23205" y="23"/>
                  </a:lnTo>
                  <a:lnTo>
                    <a:pt x="22738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-2314951" y="2422872"/>
              <a:ext cx="452066" cy="172225"/>
            </a:xfrm>
            <a:custGeom>
              <a:avLst/>
              <a:gdLst/>
              <a:ahLst/>
              <a:cxnLst/>
              <a:rect l="l" t="t" r="r" b="b"/>
              <a:pathLst>
                <a:path w="24272" h="9247" extrusionOk="0">
                  <a:moveTo>
                    <a:pt x="20982" y="0"/>
                  </a:moveTo>
                  <a:lnTo>
                    <a:pt x="20049" y="23"/>
                  </a:lnTo>
                  <a:lnTo>
                    <a:pt x="19071" y="67"/>
                  </a:lnTo>
                  <a:lnTo>
                    <a:pt x="18515" y="112"/>
                  </a:lnTo>
                  <a:lnTo>
                    <a:pt x="17737" y="200"/>
                  </a:lnTo>
                  <a:lnTo>
                    <a:pt x="15781" y="445"/>
                  </a:lnTo>
                  <a:lnTo>
                    <a:pt x="13381" y="801"/>
                  </a:lnTo>
                  <a:lnTo>
                    <a:pt x="10780" y="1201"/>
                  </a:lnTo>
                  <a:lnTo>
                    <a:pt x="8180" y="1645"/>
                  </a:lnTo>
                  <a:lnTo>
                    <a:pt x="5846" y="2067"/>
                  </a:lnTo>
                  <a:lnTo>
                    <a:pt x="4846" y="2290"/>
                  </a:lnTo>
                  <a:lnTo>
                    <a:pt x="4001" y="2468"/>
                  </a:lnTo>
                  <a:lnTo>
                    <a:pt x="3312" y="2645"/>
                  </a:lnTo>
                  <a:lnTo>
                    <a:pt x="2823" y="2801"/>
                  </a:lnTo>
                  <a:lnTo>
                    <a:pt x="2512" y="2934"/>
                  </a:lnTo>
                  <a:lnTo>
                    <a:pt x="2223" y="3090"/>
                  </a:lnTo>
                  <a:lnTo>
                    <a:pt x="1979" y="3245"/>
                  </a:lnTo>
                  <a:lnTo>
                    <a:pt x="1779" y="3423"/>
                  </a:lnTo>
                  <a:lnTo>
                    <a:pt x="1601" y="3601"/>
                  </a:lnTo>
                  <a:lnTo>
                    <a:pt x="1423" y="3801"/>
                  </a:lnTo>
                  <a:lnTo>
                    <a:pt x="1312" y="4001"/>
                  </a:lnTo>
                  <a:lnTo>
                    <a:pt x="1201" y="4223"/>
                  </a:lnTo>
                  <a:lnTo>
                    <a:pt x="1112" y="4423"/>
                  </a:lnTo>
                  <a:lnTo>
                    <a:pt x="1045" y="4646"/>
                  </a:lnTo>
                  <a:lnTo>
                    <a:pt x="934" y="5068"/>
                  </a:lnTo>
                  <a:lnTo>
                    <a:pt x="889" y="5468"/>
                  </a:lnTo>
                  <a:lnTo>
                    <a:pt x="845" y="5846"/>
                  </a:lnTo>
                  <a:lnTo>
                    <a:pt x="801" y="6268"/>
                  </a:lnTo>
                  <a:lnTo>
                    <a:pt x="734" y="6646"/>
                  </a:lnTo>
                  <a:lnTo>
                    <a:pt x="645" y="7068"/>
                  </a:lnTo>
                  <a:lnTo>
                    <a:pt x="378" y="7957"/>
                  </a:lnTo>
                  <a:lnTo>
                    <a:pt x="134" y="8691"/>
                  </a:lnTo>
                  <a:lnTo>
                    <a:pt x="23" y="9002"/>
                  </a:lnTo>
                  <a:lnTo>
                    <a:pt x="0" y="9069"/>
                  </a:lnTo>
                  <a:lnTo>
                    <a:pt x="23" y="9135"/>
                  </a:lnTo>
                  <a:lnTo>
                    <a:pt x="67" y="9180"/>
                  </a:lnTo>
                  <a:lnTo>
                    <a:pt x="134" y="9224"/>
                  </a:lnTo>
                  <a:lnTo>
                    <a:pt x="178" y="9247"/>
                  </a:lnTo>
                  <a:lnTo>
                    <a:pt x="245" y="9224"/>
                  </a:lnTo>
                  <a:lnTo>
                    <a:pt x="289" y="9202"/>
                  </a:lnTo>
                  <a:lnTo>
                    <a:pt x="334" y="9158"/>
                  </a:lnTo>
                  <a:lnTo>
                    <a:pt x="356" y="9113"/>
                  </a:lnTo>
                  <a:lnTo>
                    <a:pt x="489" y="8780"/>
                  </a:lnTo>
                  <a:lnTo>
                    <a:pt x="734" y="8024"/>
                  </a:lnTo>
                  <a:lnTo>
                    <a:pt x="1001" y="7135"/>
                  </a:lnTo>
                  <a:lnTo>
                    <a:pt x="1090" y="6691"/>
                  </a:lnTo>
                  <a:lnTo>
                    <a:pt x="1178" y="6313"/>
                  </a:lnTo>
                  <a:lnTo>
                    <a:pt x="1201" y="5868"/>
                  </a:lnTo>
                  <a:lnTo>
                    <a:pt x="1245" y="5513"/>
                  </a:lnTo>
                  <a:lnTo>
                    <a:pt x="1290" y="5135"/>
                  </a:lnTo>
                  <a:lnTo>
                    <a:pt x="1378" y="4735"/>
                  </a:lnTo>
                  <a:lnTo>
                    <a:pt x="1445" y="4557"/>
                  </a:lnTo>
                  <a:lnTo>
                    <a:pt x="1512" y="4357"/>
                  </a:lnTo>
                  <a:lnTo>
                    <a:pt x="1623" y="4179"/>
                  </a:lnTo>
                  <a:lnTo>
                    <a:pt x="1734" y="4001"/>
                  </a:lnTo>
                  <a:lnTo>
                    <a:pt x="1867" y="3846"/>
                  </a:lnTo>
                  <a:lnTo>
                    <a:pt x="2023" y="3668"/>
                  </a:lnTo>
                  <a:lnTo>
                    <a:pt x="2223" y="3534"/>
                  </a:lnTo>
                  <a:lnTo>
                    <a:pt x="2423" y="3379"/>
                  </a:lnTo>
                  <a:lnTo>
                    <a:pt x="2690" y="3245"/>
                  </a:lnTo>
                  <a:lnTo>
                    <a:pt x="2957" y="3134"/>
                  </a:lnTo>
                  <a:lnTo>
                    <a:pt x="3445" y="2979"/>
                  </a:lnTo>
                  <a:lnTo>
                    <a:pt x="4112" y="2801"/>
                  </a:lnTo>
                  <a:lnTo>
                    <a:pt x="4957" y="2623"/>
                  </a:lnTo>
                  <a:lnTo>
                    <a:pt x="5957" y="2423"/>
                  </a:lnTo>
                  <a:lnTo>
                    <a:pt x="8269" y="2001"/>
                  </a:lnTo>
                  <a:lnTo>
                    <a:pt x="10847" y="1556"/>
                  </a:lnTo>
                  <a:lnTo>
                    <a:pt x="13425" y="1156"/>
                  </a:lnTo>
                  <a:lnTo>
                    <a:pt x="15803" y="801"/>
                  </a:lnTo>
                  <a:lnTo>
                    <a:pt x="17781" y="556"/>
                  </a:lnTo>
                  <a:lnTo>
                    <a:pt x="18515" y="489"/>
                  </a:lnTo>
                  <a:lnTo>
                    <a:pt x="19093" y="445"/>
                  </a:lnTo>
                  <a:lnTo>
                    <a:pt x="19826" y="401"/>
                  </a:lnTo>
                  <a:lnTo>
                    <a:pt x="20604" y="378"/>
                  </a:lnTo>
                  <a:lnTo>
                    <a:pt x="21382" y="378"/>
                  </a:lnTo>
                  <a:lnTo>
                    <a:pt x="22093" y="401"/>
                  </a:lnTo>
                  <a:lnTo>
                    <a:pt x="22427" y="445"/>
                  </a:lnTo>
                  <a:lnTo>
                    <a:pt x="22760" y="489"/>
                  </a:lnTo>
                  <a:lnTo>
                    <a:pt x="23027" y="556"/>
                  </a:lnTo>
                  <a:lnTo>
                    <a:pt x="23294" y="645"/>
                  </a:lnTo>
                  <a:lnTo>
                    <a:pt x="23516" y="734"/>
                  </a:lnTo>
                  <a:lnTo>
                    <a:pt x="23671" y="867"/>
                  </a:lnTo>
                  <a:lnTo>
                    <a:pt x="23805" y="1001"/>
                  </a:lnTo>
                  <a:lnTo>
                    <a:pt x="23849" y="1090"/>
                  </a:lnTo>
                  <a:lnTo>
                    <a:pt x="23894" y="1178"/>
                  </a:lnTo>
                  <a:lnTo>
                    <a:pt x="23916" y="1312"/>
                  </a:lnTo>
                  <a:lnTo>
                    <a:pt x="23894" y="1467"/>
                  </a:lnTo>
                  <a:lnTo>
                    <a:pt x="23827" y="1623"/>
                  </a:lnTo>
                  <a:lnTo>
                    <a:pt x="23738" y="1823"/>
                  </a:lnTo>
                  <a:lnTo>
                    <a:pt x="23627" y="2001"/>
                  </a:lnTo>
                  <a:lnTo>
                    <a:pt x="23494" y="2223"/>
                  </a:lnTo>
                  <a:lnTo>
                    <a:pt x="23160" y="2645"/>
                  </a:lnTo>
                  <a:lnTo>
                    <a:pt x="22782" y="3068"/>
                  </a:lnTo>
                  <a:lnTo>
                    <a:pt x="22360" y="3490"/>
                  </a:lnTo>
                  <a:lnTo>
                    <a:pt x="21916" y="3868"/>
                  </a:lnTo>
                  <a:lnTo>
                    <a:pt x="21515" y="4201"/>
                  </a:lnTo>
                  <a:lnTo>
                    <a:pt x="21471" y="4268"/>
                  </a:lnTo>
                  <a:lnTo>
                    <a:pt x="21449" y="4335"/>
                  </a:lnTo>
                  <a:lnTo>
                    <a:pt x="21449" y="4401"/>
                  </a:lnTo>
                  <a:lnTo>
                    <a:pt x="21493" y="4468"/>
                  </a:lnTo>
                  <a:lnTo>
                    <a:pt x="21538" y="4512"/>
                  </a:lnTo>
                  <a:lnTo>
                    <a:pt x="21604" y="4535"/>
                  </a:lnTo>
                  <a:lnTo>
                    <a:pt x="21671" y="4512"/>
                  </a:lnTo>
                  <a:lnTo>
                    <a:pt x="21738" y="4490"/>
                  </a:lnTo>
                  <a:lnTo>
                    <a:pt x="21960" y="4312"/>
                  </a:lnTo>
                  <a:lnTo>
                    <a:pt x="22293" y="4023"/>
                  </a:lnTo>
                  <a:lnTo>
                    <a:pt x="22760" y="3601"/>
                  </a:lnTo>
                  <a:lnTo>
                    <a:pt x="23227" y="3112"/>
                  </a:lnTo>
                  <a:lnTo>
                    <a:pt x="23449" y="2845"/>
                  </a:lnTo>
                  <a:lnTo>
                    <a:pt x="23671" y="2579"/>
                  </a:lnTo>
                  <a:lnTo>
                    <a:pt x="23871" y="2312"/>
                  </a:lnTo>
                  <a:lnTo>
                    <a:pt x="24027" y="2045"/>
                  </a:lnTo>
                  <a:lnTo>
                    <a:pt x="24160" y="1779"/>
                  </a:lnTo>
                  <a:lnTo>
                    <a:pt x="24227" y="1534"/>
                  </a:lnTo>
                  <a:lnTo>
                    <a:pt x="24249" y="1401"/>
                  </a:lnTo>
                  <a:lnTo>
                    <a:pt x="24271" y="1290"/>
                  </a:lnTo>
                  <a:lnTo>
                    <a:pt x="24249" y="1178"/>
                  </a:lnTo>
                  <a:lnTo>
                    <a:pt x="24227" y="1067"/>
                  </a:lnTo>
                  <a:lnTo>
                    <a:pt x="24160" y="867"/>
                  </a:lnTo>
                  <a:lnTo>
                    <a:pt x="24027" y="689"/>
                  </a:lnTo>
                  <a:lnTo>
                    <a:pt x="23871" y="534"/>
                  </a:lnTo>
                  <a:lnTo>
                    <a:pt x="23671" y="401"/>
                  </a:lnTo>
                  <a:lnTo>
                    <a:pt x="23427" y="312"/>
                  </a:lnTo>
                  <a:lnTo>
                    <a:pt x="23182" y="223"/>
                  </a:lnTo>
                  <a:lnTo>
                    <a:pt x="22871" y="134"/>
                  </a:lnTo>
                  <a:lnTo>
                    <a:pt x="22538" y="89"/>
                  </a:lnTo>
                  <a:lnTo>
                    <a:pt x="22182" y="45"/>
                  </a:lnTo>
                  <a:lnTo>
                    <a:pt x="21804" y="23"/>
                  </a:lnTo>
                  <a:lnTo>
                    <a:pt x="2098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-2204840" y="2498620"/>
              <a:ext cx="397010" cy="155668"/>
            </a:xfrm>
            <a:custGeom>
              <a:avLst/>
              <a:gdLst/>
              <a:ahLst/>
              <a:cxnLst/>
              <a:rect l="l" t="t" r="r" b="b"/>
              <a:pathLst>
                <a:path w="21316" h="8358" extrusionOk="0">
                  <a:moveTo>
                    <a:pt x="17137" y="1"/>
                  </a:moveTo>
                  <a:lnTo>
                    <a:pt x="16581" y="45"/>
                  </a:lnTo>
                  <a:lnTo>
                    <a:pt x="16337" y="68"/>
                  </a:lnTo>
                  <a:lnTo>
                    <a:pt x="156" y="2957"/>
                  </a:lnTo>
                  <a:lnTo>
                    <a:pt x="90" y="3001"/>
                  </a:lnTo>
                  <a:lnTo>
                    <a:pt x="45" y="3046"/>
                  </a:lnTo>
                  <a:lnTo>
                    <a:pt x="1" y="3113"/>
                  </a:lnTo>
                  <a:lnTo>
                    <a:pt x="1" y="3179"/>
                  </a:lnTo>
                  <a:lnTo>
                    <a:pt x="23" y="3246"/>
                  </a:lnTo>
                  <a:lnTo>
                    <a:pt x="90" y="3290"/>
                  </a:lnTo>
                  <a:lnTo>
                    <a:pt x="134" y="3313"/>
                  </a:lnTo>
                  <a:lnTo>
                    <a:pt x="223" y="3313"/>
                  </a:lnTo>
                  <a:lnTo>
                    <a:pt x="16381" y="423"/>
                  </a:lnTo>
                  <a:lnTo>
                    <a:pt x="16581" y="401"/>
                  </a:lnTo>
                  <a:lnTo>
                    <a:pt x="17070" y="379"/>
                  </a:lnTo>
                  <a:lnTo>
                    <a:pt x="17759" y="356"/>
                  </a:lnTo>
                  <a:lnTo>
                    <a:pt x="18159" y="379"/>
                  </a:lnTo>
                  <a:lnTo>
                    <a:pt x="18560" y="401"/>
                  </a:lnTo>
                  <a:lnTo>
                    <a:pt x="18960" y="468"/>
                  </a:lnTo>
                  <a:lnTo>
                    <a:pt x="19382" y="534"/>
                  </a:lnTo>
                  <a:lnTo>
                    <a:pt x="19760" y="645"/>
                  </a:lnTo>
                  <a:lnTo>
                    <a:pt x="20093" y="779"/>
                  </a:lnTo>
                  <a:lnTo>
                    <a:pt x="20271" y="868"/>
                  </a:lnTo>
                  <a:lnTo>
                    <a:pt x="20404" y="979"/>
                  </a:lnTo>
                  <a:lnTo>
                    <a:pt x="20538" y="1068"/>
                  </a:lnTo>
                  <a:lnTo>
                    <a:pt x="20649" y="1201"/>
                  </a:lnTo>
                  <a:lnTo>
                    <a:pt x="20760" y="1334"/>
                  </a:lnTo>
                  <a:lnTo>
                    <a:pt x="20849" y="1468"/>
                  </a:lnTo>
                  <a:lnTo>
                    <a:pt x="20893" y="1623"/>
                  </a:lnTo>
                  <a:lnTo>
                    <a:pt x="20938" y="1779"/>
                  </a:lnTo>
                  <a:lnTo>
                    <a:pt x="20960" y="1957"/>
                  </a:lnTo>
                  <a:lnTo>
                    <a:pt x="20960" y="2135"/>
                  </a:lnTo>
                  <a:lnTo>
                    <a:pt x="20916" y="2312"/>
                  </a:lnTo>
                  <a:lnTo>
                    <a:pt x="20871" y="2468"/>
                  </a:lnTo>
                  <a:lnTo>
                    <a:pt x="20804" y="2646"/>
                  </a:lnTo>
                  <a:lnTo>
                    <a:pt x="20715" y="2801"/>
                  </a:lnTo>
                  <a:lnTo>
                    <a:pt x="20604" y="2957"/>
                  </a:lnTo>
                  <a:lnTo>
                    <a:pt x="20493" y="3113"/>
                  </a:lnTo>
                  <a:lnTo>
                    <a:pt x="20204" y="3402"/>
                  </a:lnTo>
                  <a:lnTo>
                    <a:pt x="19893" y="3668"/>
                  </a:lnTo>
                  <a:lnTo>
                    <a:pt x="19537" y="3913"/>
                  </a:lnTo>
                  <a:lnTo>
                    <a:pt x="19160" y="4157"/>
                  </a:lnTo>
                  <a:lnTo>
                    <a:pt x="18804" y="4379"/>
                  </a:lnTo>
                  <a:lnTo>
                    <a:pt x="18426" y="4557"/>
                  </a:lnTo>
                  <a:lnTo>
                    <a:pt x="17782" y="4868"/>
                  </a:lnTo>
                  <a:lnTo>
                    <a:pt x="17315" y="5046"/>
                  </a:lnTo>
                  <a:lnTo>
                    <a:pt x="17137" y="5113"/>
                  </a:lnTo>
                  <a:lnTo>
                    <a:pt x="1868" y="8002"/>
                  </a:lnTo>
                  <a:lnTo>
                    <a:pt x="1801" y="8047"/>
                  </a:lnTo>
                  <a:lnTo>
                    <a:pt x="1756" y="8091"/>
                  </a:lnTo>
                  <a:lnTo>
                    <a:pt x="1734" y="8158"/>
                  </a:lnTo>
                  <a:lnTo>
                    <a:pt x="1734" y="8225"/>
                  </a:lnTo>
                  <a:lnTo>
                    <a:pt x="1756" y="8291"/>
                  </a:lnTo>
                  <a:lnTo>
                    <a:pt x="1801" y="8336"/>
                  </a:lnTo>
                  <a:lnTo>
                    <a:pt x="1845" y="8358"/>
                  </a:lnTo>
                  <a:lnTo>
                    <a:pt x="1934" y="8358"/>
                  </a:lnTo>
                  <a:lnTo>
                    <a:pt x="17226" y="5469"/>
                  </a:lnTo>
                  <a:lnTo>
                    <a:pt x="17470" y="5380"/>
                  </a:lnTo>
                  <a:lnTo>
                    <a:pt x="17982" y="5157"/>
                  </a:lnTo>
                  <a:lnTo>
                    <a:pt x="18337" y="5002"/>
                  </a:lnTo>
                  <a:lnTo>
                    <a:pt x="18693" y="4824"/>
                  </a:lnTo>
                  <a:lnTo>
                    <a:pt x="19071" y="4624"/>
                  </a:lnTo>
                  <a:lnTo>
                    <a:pt x="19471" y="4402"/>
                  </a:lnTo>
                  <a:lnTo>
                    <a:pt x="19849" y="4135"/>
                  </a:lnTo>
                  <a:lnTo>
                    <a:pt x="20227" y="3846"/>
                  </a:lnTo>
                  <a:lnTo>
                    <a:pt x="20560" y="3557"/>
                  </a:lnTo>
                  <a:lnTo>
                    <a:pt x="20715" y="3402"/>
                  </a:lnTo>
                  <a:lnTo>
                    <a:pt x="20849" y="3224"/>
                  </a:lnTo>
                  <a:lnTo>
                    <a:pt x="20960" y="3046"/>
                  </a:lnTo>
                  <a:lnTo>
                    <a:pt x="21071" y="2890"/>
                  </a:lnTo>
                  <a:lnTo>
                    <a:pt x="21160" y="2690"/>
                  </a:lnTo>
                  <a:lnTo>
                    <a:pt x="21249" y="2512"/>
                  </a:lnTo>
                  <a:lnTo>
                    <a:pt x="21293" y="2335"/>
                  </a:lnTo>
                  <a:lnTo>
                    <a:pt x="21316" y="2135"/>
                  </a:lnTo>
                  <a:lnTo>
                    <a:pt x="21316" y="1935"/>
                  </a:lnTo>
                  <a:lnTo>
                    <a:pt x="21293" y="1735"/>
                  </a:lnTo>
                  <a:lnTo>
                    <a:pt x="21249" y="1534"/>
                  </a:lnTo>
                  <a:lnTo>
                    <a:pt x="21182" y="1334"/>
                  </a:lnTo>
                  <a:lnTo>
                    <a:pt x="21093" y="1179"/>
                  </a:lnTo>
                  <a:lnTo>
                    <a:pt x="20982" y="1023"/>
                  </a:lnTo>
                  <a:lnTo>
                    <a:pt x="20849" y="890"/>
                  </a:lnTo>
                  <a:lnTo>
                    <a:pt x="20715" y="757"/>
                  </a:lnTo>
                  <a:lnTo>
                    <a:pt x="20560" y="645"/>
                  </a:lnTo>
                  <a:lnTo>
                    <a:pt x="20382" y="534"/>
                  </a:lnTo>
                  <a:lnTo>
                    <a:pt x="20204" y="445"/>
                  </a:lnTo>
                  <a:lnTo>
                    <a:pt x="20026" y="356"/>
                  </a:lnTo>
                  <a:lnTo>
                    <a:pt x="19604" y="223"/>
                  </a:lnTo>
                  <a:lnTo>
                    <a:pt x="19182" y="134"/>
                  </a:lnTo>
                  <a:lnTo>
                    <a:pt x="18760" y="68"/>
                  </a:lnTo>
                  <a:lnTo>
                    <a:pt x="18315" y="23"/>
                  </a:lnTo>
                  <a:lnTo>
                    <a:pt x="1789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-2149784" y="2591764"/>
              <a:ext cx="344022" cy="164775"/>
            </a:xfrm>
            <a:custGeom>
              <a:avLst/>
              <a:gdLst/>
              <a:ahLst/>
              <a:cxnLst/>
              <a:rect l="l" t="t" r="r" b="b"/>
              <a:pathLst>
                <a:path w="18471" h="8847" extrusionOk="0">
                  <a:moveTo>
                    <a:pt x="15203" y="1"/>
                  </a:moveTo>
                  <a:lnTo>
                    <a:pt x="14826" y="23"/>
                  </a:lnTo>
                  <a:lnTo>
                    <a:pt x="14448" y="90"/>
                  </a:lnTo>
                  <a:lnTo>
                    <a:pt x="14381" y="112"/>
                  </a:lnTo>
                  <a:lnTo>
                    <a:pt x="14314" y="156"/>
                  </a:lnTo>
                  <a:lnTo>
                    <a:pt x="14292" y="223"/>
                  </a:lnTo>
                  <a:lnTo>
                    <a:pt x="14292" y="290"/>
                  </a:lnTo>
                  <a:lnTo>
                    <a:pt x="14314" y="356"/>
                  </a:lnTo>
                  <a:lnTo>
                    <a:pt x="14381" y="423"/>
                  </a:lnTo>
                  <a:lnTo>
                    <a:pt x="14426" y="445"/>
                  </a:lnTo>
                  <a:lnTo>
                    <a:pt x="14514" y="445"/>
                  </a:lnTo>
                  <a:lnTo>
                    <a:pt x="14826" y="401"/>
                  </a:lnTo>
                  <a:lnTo>
                    <a:pt x="15181" y="379"/>
                  </a:lnTo>
                  <a:lnTo>
                    <a:pt x="15626" y="356"/>
                  </a:lnTo>
                  <a:lnTo>
                    <a:pt x="16093" y="379"/>
                  </a:lnTo>
                  <a:lnTo>
                    <a:pt x="16337" y="423"/>
                  </a:lnTo>
                  <a:lnTo>
                    <a:pt x="16581" y="468"/>
                  </a:lnTo>
                  <a:lnTo>
                    <a:pt x="16826" y="512"/>
                  </a:lnTo>
                  <a:lnTo>
                    <a:pt x="17070" y="601"/>
                  </a:lnTo>
                  <a:lnTo>
                    <a:pt x="17293" y="712"/>
                  </a:lnTo>
                  <a:lnTo>
                    <a:pt x="17493" y="823"/>
                  </a:lnTo>
                  <a:lnTo>
                    <a:pt x="17604" y="934"/>
                  </a:lnTo>
                  <a:lnTo>
                    <a:pt x="17715" y="1045"/>
                  </a:lnTo>
                  <a:lnTo>
                    <a:pt x="17826" y="1157"/>
                  </a:lnTo>
                  <a:lnTo>
                    <a:pt x="17893" y="1268"/>
                  </a:lnTo>
                  <a:lnTo>
                    <a:pt x="17960" y="1401"/>
                  </a:lnTo>
                  <a:lnTo>
                    <a:pt x="18026" y="1557"/>
                  </a:lnTo>
                  <a:lnTo>
                    <a:pt x="18071" y="1690"/>
                  </a:lnTo>
                  <a:lnTo>
                    <a:pt x="18093" y="1868"/>
                  </a:lnTo>
                  <a:lnTo>
                    <a:pt x="18115" y="2046"/>
                  </a:lnTo>
                  <a:lnTo>
                    <a:pt x="18093" y="2246"/>
                  </a:lnTo>
                  <a:lnTo>
                    <a:pt x="18071" y="2423"/>
                  </a:lnTo>
                  <a:lnTo>
                    <a:pt x="18026" y="2601"/>
                  </a:lnTo>
                  <a:lnTo>
                    <a:pt x="17960" y="2779"/>
                  </a:lnTo>
                  <a:lnTo>
                    <a:pt x="17893" y="2935"/>
                  </a:lnTo>
                  <a:lnTo>
                    <a:pt x="17782" y="3112"/>
                  </a:lnTo>
                  <a:lnTo>
                    <a:pt x="17671" y="3268"/>
                  </a:lnTo>
                  <a:lnTo>
                    <a:pt x="17426" y="3579"/>
                  </a:lnTo>
                  <a:lnTo>
                    <a:pt x="17137" y="3868"/>
                  </a:lnTo>
                  <a:lnTo>
                    <a:pt x="16826" y="4135"/>
                  </a:lnTo>
                  <a:lnTo>
                    <a:pt x="16493" y="4379"/>
                  </a:lnTo>
                  <a:lnTo>
                    <a:pt x="16159" y="4579"/>
                  </a:lnTo>
                  <a:lnTo>
                    <a:pt x="15826" y="4779"/>
                  </a:lnTo>
                  <a:lnTo>
                    <a:pt x="15248" y="5091"/>
                  </a:lnTo>
                  <a:lnTo>
                    <a:pt x="14826" y="5291"/>
                  </a:lnTo>
                  <a:lnTo>
                    <a:pt x="14670" y="5357"/>
                  </a:lnTo>
                  <a:lnTo>
                    <a:pt x="134" y="8491"/>
                  </a:lnTo>
                  <a:lnTo>
                    <a:pt x="67" y="8513"/>
                  </a:lnTo>
                  <a:lnTo>
                    <a:pt x="23" y="8558"/>
                  </a:lnTo>
                  <a:lnTo>
                    <a:pt x="1" y="8625"/>
                  </a:lnTo>
                  <a:lnTo>
                    <a:pt x="1" y="8691"/>
                  </a:lnTo>
                  <a:lnTo>
                    <a:pt x="23" y="8758"/>
                  </a:lnTo>
                  <a:lnTo>
                    <a:pt x="67" y="8802"/>
                  </a:lnTo>
                  <a:lnTo>
                    <a:pt x="112" y="8825"/>
                  </a:lnTo>
                  <a:lnTo>
                    <a:pt x="179" y="8847"/>
                  </a:lnTo>
                  <a:lnTo>
                    <a:pt x="223" y="8847"/>
                  </a:lnTo>
                  <a:lnTo>
                    <a:pt x="14759" y="5691"/>
                  </a:lnTo>
                  <a:lnTo>
                    <a:pt x="14981" y="5602"/>
                  </a:lnTo>
                  <a:lnTo>
                    <a:pt x="15448" y="5380"/>
                  </a:lnTo>
                  <a:lnTo>
                    <a:pt x="15759" y="5224"/>
                  </a:lnTo>
                  <a:lnTo>
                    <a:pt x="16093" y="5046"/>
                  </a:lnTo>
                  <a:lnTo>
                    <a:pt x="16448" y="4846"/>
                  </a:lnTo>
                  <a:lnTo>
                    <a:pt x="16782" y="4602"/>
                  </a:lnTo>
                  <a:lnTo>
                    <a:pt x="17137" y="4335"/>
                  </a:lnTo>
                  <a:lnTo>
                    <a:pt x="17471" y="4046"/>
                  </a:lnTo>
                  <a:lnTo>
                    <a:pt x="17782" y="3735"/>
                  </a:lnTo>
                  <a:lnTo>
                    <a:pt x="18026" y="3379"/>
                  </a:lnTo>
                  <a:lnTo>
                    <a:pt x="18137" y="3201"/>
                  </a:lnTo>
                  <a:lnTo>
                    <a:pt x="18248" y="3024"/>
                  </a:lnTo>
                  <a:lnTo>
                    <a:pt x="18337" y="2846"/>
                  </a:lnTo>
                  <a:lnTo>
                    <a:pt x="18382" y="2646"/>
                  </a:lnTo>
                  <a:lnTo>
                    <a:pt x="18448" y="2446"/>
                  </a:lnTo>
                  <a:lnTo>
                    <a:pt x="18471" y="2246"/>
                  </a:lnTo>
                  <a:lnTo>
                    <a:pt x="18471" y="2023"/>
                  </a:lnTo>
                  <a:lnTo>
                    <a:pt x="18448" y="1801"/>
                  </a:lnTo>
                  <a:lnTo>
                    <a:pt x="18404" y="1623"/>
                  </a:lnTo>
                  <a:lnTo>
                    <a:pt x="18360" y="1423"/>
                  </a:lnTo>
                  <a:lnTo>
                    <a:pt x="18293" y="1245"/>
                  </a:lnTo>
                  <a:lnTo>
                    <a:pt x="18204" y="1090"/>
                  </a:lnTo>
                  <a:lnTo>
                    <a:pt x="18115" y="934"/>
                  </a:lnTo>
                  <a:lnTo>
                    <a:pt x="17982" y="801"/>
                  </a:lnTo>
                  <a:lnTo>
                    <a:pt x="17848" y="668"/>
                  </a:lnTo>
                  <a:lnTo>
                    <a:pt x="17693" y="534"/>
                  </a:lnTo>
                  <a:lnTo>
                    <a:pt x="17471" y="401"/>
                  </a:lnTo>
                  <a:lnTo>
                    <a:pt x="17226" y="290"/>
                  </a:lnTo>
                  <a:lnTo>
                    <a:pt x="16982" y="179"/>
                  </a:lnTo>
                  <a:lnTo>
                    <a:pt x="16715" y="112"/>
                  </a:lnTo>
                  <a:lnTo>
                    <a:pt x="16448" y="67"/>
                  </a:lnTo>
                  <a:lnTo>
                    <a:pt x="16181" y="23"/>
                  </a:lnTo>
                  <a:lnTo>
                    <a:pt x="156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-2136114" y="2691128"/>
              <a:ext cx="288538" cy="163937"/>
            </a:xfrm>
            <a:custGeom>
              <a:avLst/>
              <a:gdLst/>
              <a:ahLst/>
              <a:cxnLst/>
              <a:rect l="l" t="t" r="r" b="b"/>
              <a:pathLst>
                <a:path w="15492" h="8802" extrusionOk="0">
                  <a:moveTo>
                    <a:pt x="13980" y="0"/>
                  </a:moveTo>
                  <a:lnTo>
                    <a:pt x="13914" y="22"/>
                  </a:lnTo>
                  <a:lnTo>
                    <a:pt x="13847" y="45"/>
                  </a:lnTo>
                  <a:lnTo>
                    <a:pt x="13803" y="111"/>
                  </a:lnTo>
                  <a:lnTo>
                    <a:pt x="13780" y="178"/>
                  </a:lnTo>
                  <a:lnTo>
                    <a:pt x="13803" y="245"/>
                  </a:lnTo>
                  <a:lnTo>
                    <a:pt x="13825" y="311"/>
                  </a:lnTo>
                  <a:lnTo>
                    <a:pt x="13892" y="356"/>
                  </a:lnTo>
                  <a:lnTo>
                    <a:pt x="13958" y="378"/>
                  </a:lnTo>
                  <a:lnTo>
                    <a:pt x="14025" y="378"/>
                  </a:lnTo>
                  <a:lnTo>
                    <a:pt x="14158" y="422"/>
                  </a:lnTo>
                  <a:lnTo>
                    <a:pt x="14358" y="511"/>
                  </a:lnTo>
                  <a:lnTo>
                    <a:pt x="14469" y="600"/>
                  </a:lnTo>
                  <a:lnTo>
                    <a:pt x="14581" y="689"/>
                  </a:lnTo>
                  <a:lnTo>
                    <a:pt x="14692" y="800"/>
                  </a:lnTo>
                  <a:lnTo>
                    <a:pt x="14781" y="934"/>
                  </a:lnTo>
                  <a:lnTo>
                    <a:pt x="14892" y="1111"/>
                  </a:lnTo>
                  <a:lnTo>
                    <a:pt x="14958" y="1289"/>
                  </a:lnTo>
                  <a:lnTo>
                    <a:pt x="15047" y="1512"/>
                  </a:lnTo>
                  <a:lnTo>
                    <a:pt x="15092" y="1778"/>
                  </a:lnTo>
                  <a:lnTo>
                    <a:pt x="15114" y="2067"/>
                  </a:lnTo>
                  <a:lnTo>
                    <a:pt x="15136" y="2401"/>
                  </a:lnTo>
                  <a:lnTo>
                    <a:pt x="15114" y="2489"/>
                  </a:lnTo>
                  <a:lnTo>
                    <a:pt x="15070" y="2578"/>
                  </a:lnTo>
                  <a:lnTo>
                    <a:pt x="15025" y="2690"/>
                  </a:lnTo>
                  <a:lnTo>
                    <a:pt x="14936" y="2778"/>
                  </a:lnTo>
                  <a:lnTo>
                    <a:pt x="14736" y="3001"/>
                  </a:lnTo>
                  <a:lnTo>
                    <a:pt x="14447" y="3223"/>
                  </a:lnTo>
                  <a:lnTo>
                    <a:pt x="14092" y="3445"/>
                  </a:lnTo>
                  <a:lnTo>
                    <a:pt x="13692" y="3667"/>
                  </a:lnTo>
                  <a:lnTo>
                    <a:pt x="13247" y="3912"/>
                  </a:lnTo>
                  <a:lnTo>
                    <a:pt x="12758" y="4156"/>
                  </a:lnTo>
                  <a:lnTo>
                    <a:pt x="11713" y="4623"/>
                  </a:lnTo>
                  <a:lnTo>
                    <a:pt x="10602" y="5068"/>
                  </a:lnTo>
                  <a:lnTo>
                    <a:pt x="9513" y="5468"/>
                  </a:lnTo>
                  <a:lnTo>
                    <a:pt x="8491" y="5801"/>
                  </a:lnTo>
                  <a:lnTo>
                    <a:pt x="134" y="8446"/>
                  </a:lnTo>
                  <a:lnTo>
                    <a:pt x="67" y="8491"/>
                  </a:lnTo>
                  <a:lnTo>
                    <a:pt x="22" y="8535"/>
                  </a:lnTo>
                  <a:lnTo>
                    <a:pt x="0" y="8602"/>
                  </a:lnTo>
                  <a:lnTo>
                    <a:pt x="22" y="8668"/>
                  </a:lnTo>
                  <a:lnTo>
                    <a:pt x="45" y="8735"/>
                  </a:lnTo>
                  <a:lnTo>
                    <a:pt x="89" y="8757"/>
                  </a:lnTo>
                  <a:lnTo>
                    <a:pt x="134" y="8802"/>
                  </a:lnTo>
                  <a:lnTo>
                    <a:pt x="245" y="8802"/>
                  </a:lnTo>
                  <a:lnTo>
                    <a:pt x="8602" y="6157"/>
                  </a:lnTo>
                  <a:lnTo>
                    <a:pt x="9113" y="5979"/>
                  </a:lnTo>
                  <a:lnTo>
                    <a:pt x="9980" y="5668"/>
                  </a:lnTo>
                  <a:lnTo>
                    <a:pt x="11091" y="5268"/>
                  </a:lnTo>
                  <a:lnTo>
                    <a:pt x="11691" y="5023"/>
                  </a:lnTo>
                  <a:lnTo>
                    <a:pt x="12291" y="4757"/>
                  </a:lnTo>
                  <a:lnTo>
                    <a:pt x="12914" y="4490"/>
                  </a:lnTo>
                  <a:lnTo>
                    <a:pt x="13492" y="4201"/>
                  </a:lnTo>
                  <a:lnTo>
                    <a:pt x="14025" y="3890"/>
                  </a:lnTo>
                  <a:lnTo>
                    <a:pt x="14492" y="3601"/>
                  </a:lnTo>
                  <a:lnTo>
                    <a:pt x="14892" y="3290"/>
                  </a:lnTo>
                  <a:lnTo>
                    <a:pt x="15070" y="3134"/>
                  </a:lnTo>
                  <a:lnTo>
                    <a:pt x="15203" y="3001"/>
                  </a:lnTo>
                  <a:lnTo>
                    <a:pt x="15336" y="2845"/>
                  </a:lnTo>
                  <a:lnTo>
                    <a:pt x="15403" y="2690"/>
                  </a:lnTo>
                  <a:lnTo>
                    <a:pt x="15470" y="2556"/>
                  </a:lnTo>
                  <a:lnTo>
                    <a:pt x="15492" y="2401"/>
                  </a:lnTo>
                  <a:lnTo>
                    <a:pt x="15470" y="2023"/>
                  </a:lnTo>
                  <a:lnTo>
                    <a:pt x="15447" y="1667"/>
                  </a:lnTo>
                  <a:lnTo>
                    <a:pt x="15359" y="1356"/>
                  </a:lnTo>
                  <a:lnTo>
                    <a:pt x="15270" y="1089"/>
                  </a:lnTo>
                  <a:lnTo>
                    <a:pt x="15158" y="867"/>
                  </a:lnTo>
                  <a:lnTo>
                    <a:pt x="15047" y="667"/>
                  </a:lnTo>
                  <a:lnTo>
                    <a:pt x="14914" y="511"/>
                  </a:lnTo>
                  <a:lnTo>
                    <a:pt x="14758" y="378"/>
                  </a:lnTo>
                  <a:lnTo>
                    <a:pt x="14625" y="267"/>
                  </a:lnTo>
                  <a:lnTo>
                    <a:pt x="14492" y="178"/>
                  </a:lnTo>
                  <a:lnTo>
                    <a:pt x="14225" y="67"/>
                  </a:lnTo>
                  <a:lnTo>
                    <a:pt x="14047" y="22"/>
                  </a:lnTo>
                  <a:lnTo>
                    <a:pt x="1398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-1269697" y="1847453"/>
              <a:ext cx="250879" cy="376318"/>
            </a:xfrm>
            <a:custGeom>
              <a:avLst/>
              <a:gdLst/>
              <a:ahLst/>
              <a:cxnLst/>
              <a:rect l="l" t="t" r="r" b="b"/>
              <a:pathLst>
                <a:path w="13470" h="20205" extrusionOk="0">
                  <a:moveTo>
                    <a:pt x="7558" y="1"/>
                  </a:moveTo>
                  <a:lnTo>
                    <a:pt x="7069" y="134"/>
                  </a:lnTo>
                  <a:lnTo>
                    <a:pt x="6535" y="312"/>
                  </a:lnTo>
                  <a:lnTo>
                    <a:pt x="6269" y="423"/>
                  </a:lnTo>
                  <a:lnTo>
                    <a:pt x="6024" y="556"/>
                  </a:lnTo>
                  <a:lnTo>
                    <a:pt x="5780" y="712"/>
                  </a:lnTo>
                  <a:lnTo>
                    <a:pt x="5535" y="868"/>
                  </a:lnTo>
                  <a:lnTo>
                    <a:pt x="5313" y="1023"/>
                  </a:lnTo>
                  <a:lnTo>
                    <a:pt x="5091" y="1201"/>
                  </a:lnTo>
                  <a:lnTo>
                    <a:pt x="4891" y="1401"/>
                  </a:lnTo>
                  <a:lnTo>
                    <a:pt x="4690" y="1601"/>
                  </a:lnTo>
                  <a:lnTo>
                    <a:pt x="4513" y="1823"/>
                  </a:lnTo>
                  <a:lnTo>
                    <a:pt x="4335" y="2046"/>
                  </a:lnTo>
                  <a:lnTo>
                    <a:pt x="4179" y="2290"/>
                  </a:lnTo>
                  <a:lnTo>
                    <a:pt x="4046" y="2512"/>
                  </a:lnTo>
                  <a:lnTo>
                    <a:pt x="3913" y="2779"/>
                  </a:lnTo>
                  <a:lnTo>
                    <a:pt x="3801" y="3024"/>
                  </a:lnTo>
                  <a:lnTo>
                    <a:pt x="3690" y="3290"/>
                  </a:lnTo>
                  <a:lnTo>
                    <a:pt x="3601" y="3557"/>
                  </a:lnTo>
                  <a:lnTo>
                    <a:pt x="3535" y="3846"/>
                  </a:lnTo>
                  <a:lnTo>
                    <a:pt x="3468" y="4113"/>
                  </a:lnTo>
                  <a:lnTo>
                    <a:pt x="3401" y="4668"/>
                  </a:lnTo>
                  <a:lnTo>
                    <a:pt x="3357" y="5246"/>
                  </a:lnTo>
                  <a:lnTo>
                    <a:pt x="3312" y="5802"/>
                  </a:lnTo>
                  <a:lnTo>
                    <a:pt x="3290" y="6380"/>
                  </a:lnTo>
                  <a:lnTo>
                    <a:pt x="3246" y="6958"/>
                  </a:lnTo>
                  <a:lnTo>
                    <a:pt x="3157" y="7513"/>
                  </a:lnTo>
                  <a:lnTo>
                    <a:pt x="3090" y="7780"/>
                  </a:lnTo>
                  <a:lnTo>
                    <a:pt x="3024" y="8069"/>
                  </a:lnTo>
                  <a:lnTo>
                    <a:pt x="2890" y="8425"/>
                  </a:lnTo>
                  <a:lnTo>
                    <a:pt x="2735" y="8802"/>
                  </a:lnTo>
                  <a:lnTo>
                    <a:pt x="2557" y="9158"/>
                  </a:lnTo>
                  <a:lnTo>
                    <a:pt x="2357" y="9491"/>
                  </a:lnTo>
                  <a:lnTo>
                    <a:pt x="1934" y="10180"/>
                  </a:lnTo>
                  <a:lnTo>
                    <a:pt x="1468" y="10847"/>
                  </a:lnTo>
                  <a:lnTo>
                    <a:pt x="1023" y="11514"/>
                  </a:lnTo>
                  <a:lnTo>
                    <a:pt x="823" y="11847"/>
                  </a:lnTo>
                  <a:lnTo>
                    <a:pt x="623" y="12181"/>
                  </a:lnTo>
                  <a:lnTo>
                    <a:pt x="445" y="12536"/>
                  </a:lnTo>
                  <a:lnTo>
                    <a:pt x="290" y="12892"/>
                  </a:lnTo>
                  <a:lnTo>
                    <a:pt x="179" y="13270"/>
                  </a:lnTo>
                  <a:lnTo>
                    <a:pt x="67" y="13648"/>
                  </a:lnTo>
                  <a:lnTo>
                    <a:pt x="45" y="13892"/>
                  </a:lnTo>
                  <a:lnTo>
                    <a:pt x="1" y="14115"/>
                  </a:lnTo>
                  <a:lnTo>
                    <a:pt x="1" y="14581"/>
                  </a:lnTo>
                  <a:lnTo>
                    <a:pt x="45" y="15048"/>
                  </a:lnTo>
                  <a:lnTo>
                    <a:pt x="134" y="15515"/>
                  </a:lnTo>
                  <a:lnTo>
                    <a:pt x="245" y="15959"/>
                  </a:lnTo>
                  <a:lnTo>
                    <a:pt x="423" y="16382"/>
                  </a:lnTo>
                  <a:lnTo>
                    <a:pt x="645" y="16804"/>
                  </a:lnTo>
                  <a:lnTo>
                    <a:pt x="890" y="17204"/>
                  </a:lnTo>
                  <a:lnTo>
                    <a:pt x="1179" y="17604"/>
                  </a:lnTo>
                  <a:lnTo>
                    <a:pt x="1490" y="17960"/>
                  </a:lnTo>
                  <a:lnTo>
                    <a:pt x="1846" y="18315"/>
                  </a:lnTo>
                  <a:lnTo>
                    <a:pt x="2201" y="18649"/>
                  </a:lnTo>
                  <a:lnTo>
                    <a:pt x="2601" y="18938"/>
                  </a:lnTo>
                  <a:lnTo>
                    <a:pt x="3001" y="19204"/>
                  </a:lnTo>
                  <a:lnTo>
                    <a:pt x="3424" y="19449"/>
                  </a:lnTo>
                  <a:lnTo>
                    <a:pt x="3868" y="19649"/>
                  </a:lnTo>
                  <a:lnTo>
                    <a:pt x="4313" y="19827"/>
                  </a:lnTo>
                  <a:lnTo>
                    <a:pt x="4779" y="19960"/>
                  </a:lnTo>
                  <a:lnTo>
                    <a:pt x="5246" y="20093"/>
                  </a:lnTo>
                  <a:lnTo>
                    <a:pt x="5735" y="20160"/>
                  </a:lnTo>
                  <a:lnTo>
                    <a:pt x="6224" y="20205"/>
                  </a:lnTo>
                  <a:lnTo>
                    <a:pt x="6713" y="20205"/>
                  </a:lnTo>
                  <a:lnTo>
                    <a:pt x="7180" y="20160"/>
                  </a:lnTo>
                  <a:lnTo>
                    <a:pt x="7669" y="20071"/>
                  </a:lnTo>
                  <a:lnTo>
                    <a:pt x="8024" y="19960"/>
                  </a:lnTo>
                  <a:lnTo>
                    <a:pt x="8402" y="19827"/>
                  </a:lnTo>
                  <a:lnTo>
                    <a:pt x="8736" y="19671"/>
                  </a:lnTo>
                  <a:lnTo>
                    <a:pt x="9069" y="19493"/>
                  </a:lnTo>
                  <a:lnTo>
                    <a:pt x="9380" y="19271"/>
                  </a:lnTo>
                  <a:lnTo>
                    <a:pt x="9691" y="19049"/>
                  </a:lnTo>
                  <a:lnTo>
                    <a:pt x="10003" y="18804"/>
                  </a:lnTo>
                  <a:lnTo>
                    <a:pt x="10269" y="18538"/>
                  </a:lnTo>
                  <a:lnTo>
                    <a:pt x="10536" y="18249"/>
                  </a:lnTo>
                  <a:lnTo>
                    <a:pt x="10803" y="17960"/>
                  </a:lnTo>
                  <a:lnTo>
                    <a:pt x="11047" y="17649"/>
                  </a:lnTo>
                  <a:lnTo>
                    <a:pt x="11292" y="17337"/>
                  </a:lnTo>
                  <a:lnTo>
                    <a:pt x="11492" y="17004"/>
                  </a:lnTo>
                  <a:lnTo>
                    <a:pt x="11714" y="16671"/>
                  </a:lnTo>
                  <a:lnTo>
                    <a:pt x="12092" y="15982"/>
                  </a:lnTo>
                  <a:lnTo>
                    <a:pt x="12225" y="15715"/>
                  </a:lnTo>
                  <a:lnTo>
                    <a:pt x="12359" y="15404"/>
                  </a:lnTo>
                  <a:lnTo>
                    <a:pt x="12603" y="14692"/>
                  </a:lnTo>
                  <a:lnTo>
                    <a:pt x="12825" y="13915"/>
                  </a:lnTo>
                  <a:lnTo>
                    <a:pt x="13025" y="13048"/>
                  </a:lnTo>
                  <a:lnTo>
                    <a:pt x="13181" y="12114"/>
                  </a:lnTo>
                  <a:lnTo>
                    <a:pt x="13314" y="11136"/>
                  </a:lnTo>
                  <a:lnTo>
                    <a:pt x="13425" y="10136"/>
                  </a:lnTo>
                  <a:lnTo>
                    <a:pt x="13470" y="9091"/>
                  </a:lnTo>
                  <a:lnTo>
                    <a:pt x="12870" y="7847"/>
                  </a:lnTo>
                  <a:lnTo>
                    <a:pt x="12247" y="6647"/>
                  </a:lnTo>
                  <a:lnTo>
                    <a:pt x="11558" y="5469"/>
                  </a:lnTo>
                  <a:lnTo>
                    <a:pt x="10847" y="4313"/>
                  </a:lnTo>
                  <a:lnTo>
                    <a:pt x="10091" y="3179"/>
                  </a:lnTo>
                  <a:lnTo>
                    <a:pt x="9291" y="2090"/>
                  </a:lnTo>
                  <a:lnTo>
                    <a:pt x="8447" y="1023"/>
                  </a:lnTo>
                  <a:lnTo>
                    <a:pt x="7558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-2187444" y="2036236"/>
              <a:ext cx="203273" cy="261644"/>
            </a:xfrm>
            <a:custGeom>
              <a:avLst/>
              <a:gdLst/>
              <a:ahLst/>
              <a:cxnLst/>
              <a:rect l="l" t="t" r="r" b="b"/>
              <a:pathLst>
                <a:path w="10914" h="14048" extrusionOk="0">
                  <a:moveTo>
                    <a:pt x="6001" y="0"/>
                  </a:moveTo>
                  <a:lnTo>
                    <a:pt x="5668" y="22"/>
                  </a:lnTo>
                  <a:lnTo>
                    <a:pt x="5334" y="89"/>
                  </a:lnTo>
                  <a:lnTo>
                    <a:pt x="5023" y="178"/>
                  </a:lnTo>
                  <a:lnTo>
                    <a:pt x="4712" y="289"/>
                  </a:lnTo>
                  <a:lnTo>
                    <a:pt x="4401" y="422"/>
                  </a:lnTo>
                  <a:lnTo>
                    <a:pt x="4112" y="600"/>
                  </a:lnTo>
                  <a:lnTo>
                    <a:pt x="3823" y="778"/>
                  </a:lnTo>
                  <a:lnTo>
                    <a:pt x="3534" y="978"/>
                  </a:lnTo>
                  <a:lnTo>
                    <a:pt x="3267" y="1222"/>
                  </a:lnTo>
                  <a:lnTo>
                    <a:pt x="3001" y="1467"/>
                  </a:lnTo>
                  <a:lnTo>
                    <a:pt x="2756" y="1711"/>
                  </a:lnTo>
                  <a:lnTo>
                    <a:pt x="2512" y="2000"/>
                  </a:lnTo>
                  <a:lnTo>
                    <a:pt x="2289" y="2289"/>
                  </a:lnTo>
                  <a:lnTo>
                    <a:pt x="2067" y="2578"/>
                  </a:lnTo>
                  <a:lnTo>
                    <a:pt x="1845" y="2889"/>
                  </a:lnTo>
                  <a:lnTo>
                    <a:pt x="1645" y="3201"/>
                  </a:lnTo>
                  <a:lnTo>
                    <a:pt x="1289" y="3867"/>
                  </a:lnTo>
                  <a:lnTo>
                    <a:pt x="956" y="4556"/>
                  </a:lnTo>
                  <a:lnTo>
                    <a:pt x="667" y="5245"/>
                  </a:lnTo>
                  <a:lnTo>
                    <a:pt x="445" y="5912"/>
                  </a:lnTo>
                  <a:lnTo>
                    <a:pt x="267" y="6579"/>
                  </a:lnTo>
                  <a:lnTo>
                    <a:pt x="111" y="7224"/>
                  </a:lnTo>
                  <a:lnTo>
                    <a:pt x="45" y="7824"/>
                  </a:lnTo>
                  <a:lnTo>
                    <a:pt x="0" y="8224"/>
                  </a:lnTo>
                  <a:lnTo>
                    <a:pt x="0" y="8624"/>
                  </a:lnTo>
                  <a:lnTo>
                    <a:pt x="0" y="9046"/>
                  </a:lnTo>
                  <a:lnTo>
                    <a:pt x="22" y="9446"/>
                  </a:lnTo>
                  <a:lnTo>
                    <a:pt x="67" y="9846"/>
                  </a:lnTo>
                  <a:lnTo>
                    <a:pt x="133" y="10246"/>
                  </a:lnTo>
                  <a:lnTo>
                    <a:pt x="245" y="10646"/>
                  </a:lnTo>
                  <a:lnTo>
                    <a:pt x="356" y="11024"/>
                  </a:lnTo>
                  <a:lnTo>
                    <a:pt x="489" y="11402"/>
                  </a:lnTo>
                  <a:lnTo>
                    <a:pt x="645" y="11758"/>
                  </a:lnTo>
                  <a:lnTo>
                    <a:pt x="822" y="12113"/>
                  </a:lnTo>
                  <a:lnTo>
                    <a:pt x="1045" y="12447"/>
                  </a:lnTo>
                  <a:lnTo>
                    <a:pt x="1267" y="12758"/>
                  </a:lnTo>
                  <a:lnTo>
                    <a:pt x="1534" y="13047"/>
                  </a:lnTo>
                  <a:lnTo>
                    <a:pt x="1823" y="13314"/>
                  </a:lnTo>
                  <a:lnTo>
                    <a:pt x="2134" y="13558"/>
                  </a:lnTo>
                  <a:lnTo>
                    <a:pt x="2378" y="13736"/>
                  </a:lnTo>
                  <a:lnTo>
                    <a:pt x="2645" y="13869"/>
                  </a:lnTo>
                  <a:lnTo>
                    <a:pt x="2934" y="13958"/>
                  </a:lnTo>
                  <a:lnTo>
                    <a:pt x="3223" y="14025"/>
                  </a:lnTo>
                  <a:lnTo>
                    <a:pt x="3490" y="14047"/>
                  </a:lnTo>
                  <a:lnTo>
                    <a:pt x="3645" y="14047"/>
                  </a:lnTo>
                  <a:lnTo>
                    <a:pt x="3779" y="14025"/>
                  </a:lnTo>
                  <a:lnTo>
                    <a:pt x="3912" y="13980"/>
                  </a:lnTo>
                  <a:lnTo>
                    <a:pt x="4045" y="13936"/>
                  </a:lnTo>
                  <a:lnTo>
                    <a:pt x="4156" y="13869"/>
                  </a:lnTo>
                  <a:lnTo>
                    <a:pt x="4268" y="13780"/>
                  </a:lnTo>
                  <a:lnTo>
                    <a:pt x="4445" y="13603"/>
                  </a:lnTo>
                  <a:lnTo>
                    <a:pt x="4601" y="13403"/>
                  </a:lnTo>
                  <a:lnTo>
                    <a:pt x="4712" y="13180"/>
                  </a:lnTo>
                  <a:lnTo>
                    <a:pt x="4823" y="12936"/>
                  </a:lnTo>
                  <a:lnTo>
                    <a:pt x="5045" y="12491"/>
                  </a:lnTo>
                  <a:lnTo>
                    <a:pt x="5290" y="12047"/>
                  </a:lnTo>
                  <a:lnTo>
                    <a:pt x="5557" y="11624"/>
                  </a:lnTo>
                  <a:lnTo>
                    <a:pt x="5823" y="11224"/>
                  </a:lnTo>
                  <a:lnTo>
                    <a:pt x="6135" y="10824"/>
                  </a:lnTo>
                  <a:lnTo>
                    <a:pt x="6446" y="10446"/>
                  </a:lnTo>
                  <a:lnTo>
                    <a:pt x="6801" y="10091"/>
                  </a:lnTo>
                  <a:lnTo>
                    <a:pt x="7157" y="9757"/>
                  </a:lnTo>
                  <a:lnTo>
                    <a:pt x="7513" y="9468"/>
                  </a:lnTo>
                  <a:lnTo>
                    <a:pt x="7868" y="9224"/>
                  </a:lnTo>
                  <a:lnTo>
                    <a:pt x="8579" y="8713"/>
                  </a:lnTo>
                  <a:lnTo>
                    <a:pt x="8957" y="8468"/>
                  </a:lnTo>
                  <a:lnTo>
                    <a:pt x="9291" y="8202"/>
                  </a:lnTo>
                  <a:lnTo>
                    <a:pt x="9624" y="7913"/>
                  </a:lnTo>
                  <a:lnTo>
                    <a:pt x="9935" y="7601"/>
                  </a:lnTo>
                  <a:lnTo>
                    <a:pt x="10135" y="7335"/>
                  </a:lnTo>
                  <a:lnTo>
                    <a:pt x="10313" y="7068"/>
                  </a:lnTo>
                  <a:lnTo>
                    <a:pt x="10469" y="6779"/>
                  </a:lnTo>
                  <a:lnTo>
                    <a:pt x="10602" y="6512"/>
                  </a:lnTo>
                  <a:lnTo>
                    <a:pt x="10713" y="6223"/>
                  </a:lnTo>
                  <a:lnTo>
                    <a:pt x="10802" y="5934"/>
                  </a:lnTo>
                  <a:lnTo>
                    <a:pt x="10869" y="5623"/>
                  </a:lnTo>
                  <a:lnTo>
                    <a:pt x="10891" y="5334"/>
                  </a:lnTo>
                  <a:lnTo>
                    <a:pt x="10913" y="5023"/>
                  </a:lnTo>
                  <a:lnTo>
                    <a:pt x="10913" y="4734"/>
                  </a:lnTo>
                  <a:lnTo>
                    <a:pt x="10891" y="4423"/>
                  </a:lnTo>
                  <a:lnTo>
                    <a:pt x="10847" y="4134"/>
                  </a:lnTo>
                  <a:lnTo>
                    <a:pt x="10780" y="3823"/>
                  </a:lnTo>
                  <a:lnTo>
                    <a:pt x="10691" y="3534"/>
                  </a:lnTo>
                  <a:lnTo>
                    <a:pt x="10602" y="3245"/>
                  </a:lnTo>
                  <a:lnTo>
                    <a:pt x="10469" y="2956"/>
                  </a:lnTo>
                  <a:lnTo>
                    <a:pt x="10335" y="2689"/>
                  </a:lnTo>
                  <a:lnTo>
                    <a:pt x="10180" y="2423"/>
                  </a:lnTo>
                  <a:lnTo>
                    <a:pt x="10024" y="2156"/>
                  </a:lnTo>
                  <a:lnTo>
                    <a:pt x="9824" y="1912"/>
                  </a:lnTo>
                  <a:lnTo>
                    <a:pt x="9646" y="1667"/>
                  </a:lnTo>
                  <a:lnTo>
                    <a:pt x="9424" y="1423"/>
                  </a:lnTo>
                  <a:lnTo>
                    <a:pt x="9202" y="1222"/>
                  </a:lnTo>
                  <a:lnTo>
                    <a:pt x="8957" y="1022"/>
                  </a:lnTo>
                  <a:lnTo>
                    <a:pt x="8713" y="822"/>
                  </a:lnTo>
                  <a:lnTo>
                    <a:pt x="8468" y="667"/>
                  </a:lnTo>
                  <a:lnTo>
                    <a:pt x="8179" y="511"/>
                  </a:lnTo>
                  <a:lnTo>
                    <a:pt x="7913" y="356"/>
                  </a:lnTo>
                  <a:lnTo>
                    <a:pt x="7624" y="245"/>
                  </a:lnTo>
                  <a:lnTo>
                    <a:pt x="7313" y="156"/>
                  </a:lnTo>
                  <a:lnTo>
                    <a:pt x="7024" y="67"/>
                  </a:lnTo>
                  <a:lnTo>
                    <a:pt x="6712" y="22"/>
                  </a:lnTo>
                  <a:lnTo>
                    <a:pt x="6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-1605003" y="2920867"/>
              <a:ext cx="435918" cy="179675"/>
            </a:xfrm>
            <a:custGeom>
              <a:avLst/>
              <a:gdLst/>
              <a:ahLst/>
              <a:cxnLst/>
              <a:rect l="l" t="t" r="r" b="b"/>
              <a:pathLst>
                <a:path w="23405" h="9647" extrusionOk="0">
                  <a:moveTo>
                    <a:pt x="19271" y="1"/>
                  </a:moveTo>
                  <a:lnTo>
                    <a:pt x="19026" y="23"/>
                  </a:lnTo>
                  <a:lnTo>
                    <a:pt x="18515" y="90"/>
                  </a:lnTo>
                  <a:lnTo>
                    <a:pt x="18004" y="223"/>
                  </a:lnTo>
                  <a:lnTo>
                    <a:pt x="17493" y="379"/>
                  </a:lnTo>
                  <a:lnTo>
                    <a:pt x="17004" y="556"/>
                  </a:lnTo>
                  <a:lnTo>
                    <a:pt x="16537" y="756"/>
                  </a:lnTo>
                  <a:lnTo>
                    <a:pt x="15670" y="1179"/>
                  </a:lnTo>
                  <a:lnTo>
                    <a:pt x="14803" y="1601"/>
                  </a:lnTo>
                  <a:lnTo>
                    <a:pt x="13936" y="2046"/>
                  </a:lnTo>
                  <a:lnTo>
                    <a:pt x="13070" y="2446"/>
                  </a:lnTo>
                  <a:lnTo>
                    <a:pt x="12647" y="2646"/>
                  </a:lnTo>
                  <a:lnTo>
                    <a:pt x="12203" y="2823"/>
                  </a:lnTo>
                  <a:lnTo>
                    <a:pt x="11758" y="2979"/>
                  </a:lnTo>
                  <a:lnTo>
                    <a:pt x="11314" y="3135"/>
                  </a:lnTo>
                  <a:lnTo>
                    <a:pt x="10869" y="3268"/>
                  </a:lnTo>
                  <a:lnTo>
                    <a:pt x="10402" y="3357"/>
                  </a:lnTo>
                  <a:lnTo>
                    <a:pt x="9936" y="3446"/>
                  </a:lnTo>
                  <a:lnTo>
                    <a:pt x="9469" y="3490"/>
                  </a:lnTo>
                  <a:lnTo>
                    <a:pt x="9069" y="3513"/>
                  </a:lnTo>
                  <a:lnTo>
                    <a:pt x="8691" y="3513"/>
                  </a:lnTo>
                  <a:lnTo>
                    <a:pt x="7913" y="3468"/>
                  </a:lnTo>
                  <a:lnTo>
                    <a:pt x="7113" y="3379"/>
                  </a:lnTo>
                  <a:lnTo>
                    <a:pt x="6335" y="3312"/>
                  </a:lnTo>
                  <a:lnTo>
                    <a:pt x="5557" y="3246"/>
                  </a:lnTo>
                  <a:lnTo>
                    <a:pt x="4779" y="3246"/>
                  </a:lnTo>
                  <a:lnTo>
                    <a:pt x="4401" y="3268"/>
                  </a:lnTo>
                  <a:lnTo>
                    <a:pt x="4023" y="3312"/>
                  </a:lnTo>
                  <a:lnTo>
                    <a:pt x="3646" y="3379"/>
                  </a:lnTo>
                  <a:lnTo>
                    <a:pt x="3268" y="3468"/>
                  </a:lnTo>
                  <a:lnTo>
                    <a:pt x="3045" y="3557"/>
                  </a:lnTo>
                  <a:lnTo>
                    <a:pt x="2823" y="3646"/>
                  </a:lnTo>
                  <a:lnTo>
                    <a:pt x="2601" y="3735"/>
                  </a:lnTo>
                  <a:lnTo>
                    <a:pt x="2401" y="3846"/>
                  </a:lnTo>
                  <a:lnTo>
                    <a:pt x="2001" y="4113"/>
                  </a:lnTo>
                  <a:lnTo>
                    <a:pt x="1623" y="4402"/>
                  </a:lnTo>
                  <a:lnTo>
                    <a:pt x="1290" y="4757"/>
                  </a:lnTo>
                  <a:lnTo>
                    <a:pt x="1001" y="5113"/>
                  </a:lnTo>
                  <a:lnTo>
                    <a:pt x="734" y="5513"/>
                  </a:lnTo>
                  <a:lnTo>
                    <a:pt x="512" y="5935"/>
                  </a:lnTo>
                  <a:lnTo>
                    <a:pt x="312" y="6380"/>
                  </a:lnTo>
                  <a:lnTo>
                    <a:pt x="178" y="6824"/>
                  </a:lnTo>
                  <a:lnTo>
                    <a:pt x="67" y="7291"/>
                  </a:lnTo>
                  <a:lnTo>
                    <a:pt x="0" y="7780"/>
                  </a:lnTo>
                  <a:lnTo>
                    <a:pt x="0" y="8247"/>
                  </a:lnTo>
                  <a:lnTo>
                    <a:pt x="23" y="8713"/>
                  </a:lnTo>
                  <a:lnTo>
                    <a:pt x="112" y="9180"/>
                  </a:lnTo>
                  <a:lnTo>
                    <a:pt x="178" y="9402"/>
                  </a:lnTo>
                  <a:lnTo>
                    <a:pt x="267" y="9647"/>
                  </a:lnTo>
                  <a:lnTo>
                    <a:pt x="21471" y="9647"/>
                  </a:lnTo>
                  <a:lnTo>
                    <a:pt x="21693" y="9336"/>
                  </a:lnTo>
                  <a:lnTo>
                    <a:pt x="21916" y="9002"/>
                  </a:lnTo>
                  <a:lnTo>
                    <a:pt x="22116" y="8691"/>
                  </a:lnTo>
                  <a:lnTo>
                    <a:pt x="22316" y="8358"/>
                  </a:lnTo>
                  <a:lnTo>
                    <a:pt x="22493" y="8024"/>
                  </a:lnTo>
                  <a:lnTo>
                    <a:pt x="22671" y="7669"/>
                  </a:lnTo>
                  <a:lnTo>
                    <a:pt x="22805" y="7313"/>
                  </a:lnTo>
                  <a:lnTo>
                    <a:pt x="22960" y="6958"/>
                  </a:lnTo>
                  <a:lnTo>
                    <a:pt x="23116" y="6469"/>
                  </a:lnTo>
                  <a:lnTo>
                    <a:pt x="23227" y="5980"/>
                  </a:lnTo>
                  <a:lnTo>
                    <a:pt x="23316" y="5491"/>
                  </a:lnTo>
                  <a:lnTo>
                    <a:pt x="23383" y="4979"/>
                  </a:lnTo>
                  <a:lnTo>
                    <a:pt x="23405" y="4468"/>
                  </a:lnTo>
                  <a:lnTo>
                    <a:pt x="23383" y="3979"/>
                  </a:lnTo>
                  <a:lnTo>
                    <a:pt x="23316" y="3468"/>
                  </a:lnTo>
                  <a:lnTo>
                    <a:pt x="23182" y="2979"/>
                  </a:lnTo>
                  <a:lnTo>
                    <a:pt x="23116" y="2735"/>
                  </a:lnTo>
                  <a:lnTo>
                    <a:pt x="23027" y="2512"/>
                  </a:lnTo>
                  <a:lnTo>
                    <a:pt x="22916" y="2268"/>
                  </a:lnTo>
                  <a:lnTo>
                    <a:pt x="22805" y="2046"/>
                  </a:lnTo>
                  <a:lnTo>
                    <a:pt x="22671" y="1823"/>
                  </a:lnTo>
                  <a:lnTo>
                    <a:pt x="22538" y="1623"/>
                  </a:lnTo>
                  <a:lnTo>
                    <a:pt x="22382" y="1423"/>
                  </a:lnTo>
                  <a:lnTo>
                    <a:pt x="22205" y="1223"/>
                  </a:lnTo>
                  <a:lnTo>
                    <a:pt x="22027" y="1045"/>
                  </a:lnTo>
                  <a:lnTo>
                    <a:pt x="21849" y="868"/>
                  </a:lnTo>
                  <a:lnTo>
                    <a:pt x="21649" y="712"/>
                  </a:lnTo>
                  <a:lnTo>
                    <a:pt x="21449" y="579"/>
                  </a:lnTo>
                  <a:lnTo>
                    <a:pt x="21227" y="445"/>
                  </a:lnTo>
                  <a:lnTo>
                    <a:pt x="21004" y="334"/>
                  </a:lnTo>
                  <a:lnTo>
                    <a:pt x="20782" y="223"/>
                  </a:lnTo>
                  <a:lnTo>
                    <a:pt x="20538" y="156"/>
                  </a:lnTo>
                  <a:lnTo>
                    <a:pt x="20293" y="90"/>
                  </a:lnTo>
                  <a:lnTo>
                    <a:pt x="20049" y="45"/>
                  </a:lnTo>
                  <a:lnTo>
                    <a:pt x="19782" y="23"/>
                  </a:lnTo>
                  <a:lnTo>
                    <a:pt x="19537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-1297430" y="2012209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6" y="23"/>
                  </a:lnTo>
                  <a:lnTo>
                    <a:pt x="378" y="134"/>
                  </a:lnTo>
                  <a:lnTo>
                    <a:pt x="223" y="268"/>
                  </a:lnTo>
                  <a:lnTo>
                    <a:pt x="89" y="423"/>
                  </a:lnTo>
                  <a:lnTo>
                    <a:pt x="23" y="601"/>
                  </a:lnTo>
                  <a:lnTo>
                    <a:pt x="1" y="779"/>
                  </a:lnTo>
                  <a:lnTo>
                    <a:pt x="1" y="1001"/>
                  </a:lnTo>
                  <a:lnTo>
                    <a:pt x="23" y="1223"/>
                  </a:lnTo>
                  <a:lnTo>
                    <a:pt x="89" y="1468"/>
                  </a:lnTo>
                  <a:lnTo>
                    <a:pt x="201" y="1712"/>
                  </a:lnTo>
                  <a:lnTo>
                    <a:pt x="312" y="1979"/>
                  </a:lnTo>
                  <a:lnTo>
                    <a:pt x="467" y="2246"/>
                  </a:lnTo>
                  <a:lnTo>
                    <a:pt x="801" y="2801"/>
                  </a:lnTo>
                  <a:lnTo>
                    <a:pt x="1223" y="3379"/>
                  </a:lnTo>
                  <a:lnTo>
                    <a:pt x="1668" y="3957"/>
                  </a:lnTo>
                  <a:lnTo>
                    <a:pt x="2157" y="4513"/>
                  </a:lnTo>
                  <a:lnTo>
                    <a:pt x="2623" y="5046"/>
                  </a:lnTo>
                  <a:lnTo>
                    <a:pt x="3090" y="5535"/>
                  </a:lnTo>
                  <a:lnTo>
                    <a:pt x="3512" y="5958"/>
                  </a:lnTo>
                  <a:lnTo>
                    <a:pt x="4157" y="6580"/>
                  </a:lnTo>
                  <a:lnTo>
                    <a:pt x="4424" y="6824"/>
                  </a:lnTo>
                  <a:lnTo>
                    <a:pt x="4424" y="6824"/>
                  </a:lnTo>
                  <a:lnTo>
                    <a:pt x="4312" y="6491"/>
                  </a:lnTo>
                  <a:lnTo>
                    <a:pt x="4046" y="5602"/>
                  </a:lnTo>
                  <a:lnTo>
                    <a:pt x="3868" y="5002"/>
                  </a:lnTo>
                  <a:lnTo>
                    <a:pt x="3646" y="4357"/>
                  </a:lnTo>
                  <a:lnTo>
                    <a:pt x="3379" y="3690"/>
                  </a:lnTo>
                  <a:lnTo>
                    <a:pt x="3112" y="3001"/>
                  </a:lnTo>
                  <a:lnTo>
                    <a:pt x="2801" y="2312"/>
                  </a:lnTo>
                  <a:lnTo>
                    <a:pt x="2490" y="1690"/>
                  </a:lnTo>
                  <a:lnTo>
                    <a:pt x="2157" y="1112"/>
                  </a:lnTo>
                  <a:lnTo>
                    <a:pt x="1979" y="868"/>
                  </a:lnTo>
                  <a:lnTo>
                    <a:pt x="1801" y="623"/>
                  </a:lnTo>
                  <a:lnTo>
                    <a:pt x="1623" y="423"/>
                  </a:lnTo>
                  <a:lnTo>
                    <a:pt x="1445" y="268"/>
                  </a:lnTo>
                  <a:lnTo>
                    <a:pt x="1267" y="134"/>
                  </a:lnTo>
                  <a:lnTo>
                    <a:pt x="1090" y="4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-1359116" y="2134743"/>
              <a:ext cx="142425" cy="46805"/>
            </a:xfrm>
            <a:custGeom>
              <a:avLst/>
              <a:gdLst/>
              <a:ahLst/>
              <a:cxnLst/>
              <a:rect l="l" t="t" r="r" b="b"/>
              <a:pathLst>
                <a:path w="7647" h="2513" extrusionOk="0">
                  <a:moveTo>
                    <a:pt x="5735" y="1"/>
                  </a:moveTo>
                  <a:lnTo>
                    <a:pt x="5068" y="23"/>
                  </a:lnTo>
                  <a:lnTo>
                    <a:pt x="4335" y="45"/>
                  </a:lnTo>
                  <a:lnTo>
                    <a:pt x="3602" y="112"/>
                  </a:lnTo>
                  <a:lnTo>
                    <a:pt x="2868" y="179"/>
                  </a:lnTo>
                  <a:lnTo>
                    <a:pt x="2157" y="290"/>
                  </a:lnTo>
                  <a:lnTo>
                    <a:pt x="1512" y="445"/>
                  </a:lnTo>
                  <a:lnTo>
                    <a:pt x="1223" y="534"/>
                  </a:lnTo>
                  <a:lnTo>
                    <a:pt x="957" y="623"/>
                  </a:lnTo>
                  <a:lnTo>
                    <a:pt x="712" y="734"/>
                  </a:lnTo>
                  <a:lnTo>
                    <a:pt x="490" y="868"/>
                  </a:lnTo>
                  <a:lnTo>
                    <a:pt x="312" y="1001"/>
                  </a:lnTo>
                  <a:lnTo>
                    <a:pt x="179" y="1134"/>
                  </a:lnTo>
                  <a:lnTo>
                    <a:pt x="68" y="1290"/>
                  </a:lnTo>
                  <a:lnTo>
                    <a:pt x="23" y="1468"/>
                  </a:lnTo>
                  <a:lnTo>
                    <a:pt x="1" y="1646"/>
                  </a:lnTo>
                  <a:lnTo>
                    <a:pt x="45" y="1846"/>
                  </a:lnTo>
                  <a:lnTo>
                    <a:pt x="112" y="2046"/>
                  </a:lnTo>
                  <a:lnTo>
                    <a:pt x="223" y="2201"/>
                  </a:lnTo>
                  <a:lnTo>
                    <a:pt x="379" y="2312"/>
                  </a:lnTo>
                  <a:lnTo>
                    <a:pt x="557" y="2401"/>
                  </a:lnTo>
                  <a:lnTo>
                    <a:pt x="757" y="2468"/>
                  </a:lnTo>
                  <a:lnTo>
                    <a:pt x="979" y="2512"/>
                  </a:lnTo>
                  <a:lnTo>
                    <a:pt x="1223" y="2512"/>
                  </a:lnTo>
                  <a:lnTo>
                    <a:pt x="1490" y="2490"/>
                  </a:lnTo>
                  <a:lnTo>
                    <a:pt x="1779" y="2468"/>
                  </a:lnTo>
                  <a:lnTo>
                    <a:pt x="2090" y="2401"/>
                  </a:lnTo>
                  <a:lnTo>
                    <a:pt x="2735" y="2246"/>
                  </a:lnTo>
                  <a:lnTo>
                    <a:pt x="3401" y="2024"/>
                  </a:lnTo>
                  <a:lnTo>
                    <a:pt x="4091" y="1757"/>
                  </a:lnTo>
                  <a:lnTo>
                    <a:pt x="4757" y="1468"/>
                  </a:lnTo>
                  <a:lnTo>
                    <a:pt x="5402" y="1179"/>
                  </a:lnTo>
                  <a:lnTo>
                    <a:pt x="6002" y="890"/>
                  </a:lnTo>
                  <a:lnTo>
                    <a:pt x="6535" y="623"/>
                  </a:lnTo>
                  <a:lnTo>
                    <a:pt x="7336" y="179"/>
                  </a:lnTo>
                  <a:lnTo>
                    <a:pt x="7647" y="23"/>
                  </a:lnTo>
                  <a:lnTo>
                    <a:pt x="7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-1215461" y="2001034"/>
              <a:ext cx="58799" cy="137881"/>
            </a:xfrm>
            <a:custGeom>
              <a:avLst/>
              <a:gdLst/>
              <a:ahLst/>
              <a:cxnLst/>
              <a:rect l="l" t="t" r="r" b="b"/>
              <a:pathLst>
                <a:path w="3157" h="7403" extrusionOk="0">
                  <a:moveTo>
                    <a:pt x="2201" y="1"/>
                  </a:moveTo>
                  <a:lnTo>
                    <a:pt x="2001" y="67"/>
                  </a:lnTo>
                  <a:lnTo>
                    <a:pt x="1845" y="156"/>
                  </a:lnTo>
                  <a:lnTo>
                    <a:pt x="1667" y="290"/>
                  </a:lnTo>
                  <a:lnTo>
                    <a:pt x="1534" y="468"/>
                  </a:lnTo>
                  <a:lnTo>
                    <a:pt x="1378" y="668"/>
                  </a:lnTo>
                  <a:lnTo>
                    <a:pt x="1245" y="912"/>
                  </a:lnTo>
                  <a:lnTo>
                    <a:pt x="1112" y="1157"/>
                  </a:lnTo>
                  <a:lnTo>
                    <a:pt x="1001" y="1446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7" y="3468"/>
                  </a:lnTo>
                  <a:lnTo>
                    <a:pt x="334" y="4202"/>
                  </a:lnTo>
                  <a:lnTo>
                    <a:pt x="223" y="4891"/>
                  </a:lnTo>
                  <a:lnTo>
                    <a:pt x="156" y="5557"/>
                  </a:lnTo>
                  <a:lnTo>
                    <a:pt x="89" y="6157"/>
                  </a:lnTo>
                  <a:lnTo>
                    <a:pt x="23" y="7069"/>
                  </a:lnTo>
                  <a:lnTo>
                    <a:pt x="0" y="7402"/>
                  </a:lnTo>
                  <a:lnTo>
                    <a:pt x="200" y="7113"/>
                  </a:lnTo>
                  <a:lnTo>
                    <a:pt x="712" y="6358"/>
                  </a:lnTo>
                  <a:lnTo>
                    <a:pt x="1401" y="5246"/>
                  </a:lnTo>
                  <a:lnTo>
                    <a:pt x="1756" y="4624"/>
                  </a:lnTo>
                  <a:lnTo>
                    <a:pt x="2112" y="3957"/>
                  </a:lnTo>
                  <a:lnTo>
                    <a:pt x="2445" y="3313"/>
                  </a:lnTo>
                  <a:lnTo>
                    <a:pt x="2734" y="2646"/>
                  </a:lnTo>
                  <a:lnTo>
                    <a:pt x="2956" y="2023"/>
                  </a:lnTo>
                  <a:lnTo>
                    <a:pt x="3045" y="1734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57" y="957"/>
                  </a:lnTo>
                  <a:lnTo>
                    <a:pt x="3157" y="734"/>
                  </a:lnTo>
                  <a:lnTo>
                    <a:pt x="3112" y="534"/>
                  </a:lnTo>
                  <a:lnTo>
                    <a:pt x="3023" y="356"/>
                  </a:lnTo>
                  <a:lnTo>
                    <a:pt x="2912" y="223"/>
                  </a:lnTo>
                  <a:lnTo>
                    <a:pt x="2779" y="112"/>
                  </a:lnTo>
                  <a:lnTo>
                    <a:pt x="2579" y="23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-1220024" y="2132676"/>
              <a:ext cx="97725" cy="116760"/>
            </a:xfrm>
            <a:custGeom>
              <a:avLst/>
              <a:gdLst/>
              <a:ahLst/>
              <a:cxnLst/>
              <a:rect l="l" t="t" r="r" b="b"/>
              <a:pathLst>
                <a:path w="5247" h="6269" extrusionOk="0">
                  <a:moveTo>
                    <a:pt x="1" y="1"/>
                  </a:moveTo>
                  <a:lnTo>
                    <a:pt x="156" y="334"/>
                  </a:lnTo>
                  <a:lnTo>
                    <a:pt x="534" y="1179"/>
                  </a:lnTo>
                  <a:lnTo>
                    <a:pt x="1112" y="2335"/>
                  </a:lnTo>
                  <a:lnTo>
                    <a:pt x="1468" y="2979"/>
                  </a:lnTo>
                  <a:lnTo>
                    <a:pt x="1846" y="3624"/>
                  </a:lnTo>
                  <a:lnTo>
                    <a:pt x="2246" y="4246"/>
                  </a:lnTo>
                  <a:lnTo>
                    <a:pt x="2646" y="4824"/>
                  </a:lnTo>
                  <a:lnTo>
                    <a:pt x="3046" y="5335"/>
                  </a:lnTo>
                  <a:lnTo>
                    <a:pt x="3268" y="5580"/>
                  </a:lnTo>
                  <a:lnTo>
                    <a:pt x="3468" y="5780"/>
                  </a:lnTo>
                  <a:lnTo>
                    <a:pt x="3668" y="5935"/>
                  </a:lnTo>
                  <a:lnTo>
                    <a:pt x="3868" y="6069"/>
                  </a:lnTo>
                  <a:lnTo>
                    <a:pt x="4068" y="6180"/>
                  </a:lnTo>
                  <a:lnTo>
                    <a:pt x="4246" y="6246"/>
                  </a:lnTo>
                  <a:lnTo>
                    <a:pt x="4446" y="6269"/>
                  </a:lnTo>
                  <a:lnTo>
                    <a:pt x="4624" y="6246"/>
                  </a:lnTo>
                  <a:lnTo>
                    <a:pt x="4802" y="6180"/>
                  </a:lnTo>
                  <a:lnTo>
                    <a:pt x="4957" y="6069"/>
                  </a:lnTo>
                  <a:lnTo>
                    <a:pt x="5091" y="5913"/>
                  </a:lnTo>
                  <a:lnTo>
                    <a:pt x="5180" y="5735"/>
                  </a:lnTo>
                  <a:lnTo>
                    <a:pt x="5224" y="5557"/>
                  </a:lnTo>
                  <a:lnTo>
                    <a:pt x="5246" y="5357"/>
                  </a:lnTo>
                  <a:lnTo>
                    <a:pt x="5202" y="5157"/>
                  </a:lnTo>
                  <a:lnTo>
                    <a:pt x="5135" y="4935"/>
                  </a:lnTo>
                  <a:lnTo>
                    <a:pt x="5046" y="4691"/>
                  </a:lnTo>
                  <a:lnTo>
                    <a:pt x="4913" y="4468"/>
                  </a:lnTo>
                  <a:lnTo>
                    <a:pt x="4757" y="4224"/>
                  </a:lnTo>
                  <a:lnTo>
                    <a:pt x="4580" y="3979"/>
                  </a:lnTo>
                  <a:lnTo>
                    <a:pt x="4135" y="3468"/>
                  </a:lnTo>
                  <a:lnTo>
                    <a:pt x="3646" y="2957"/>
                  </a:lnTo>
                  <a:lnTo>
                    <a:pt x="3135" y="2446"/>
                  </a:lnTo>
                  <a:lnTo>
                    <a:pt x="2579" y="1979"/>
                  </a:lnTo>
                  <a:lnTo>
                    <a:pt x="2023" y="1512"/>
                  </a:lnTo>
                  <a:lnTo>
                    <a:pt x="1490" y="1112"/>
                  </a:lnTo>
                  <a:lnTo>
                    <a:pt x="1023" y="734"/>
                  </a:lnTo>
                  <a:lnTo>
                    <a:pt x="290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-1266382" y="2134743"/>
              <a:ext cx="50101" cy="141196"/>
            </a:xfrm>
            <a:custGeom>
              <a:avLst/>
              <a:gdLst/>
              <a:ahLst/>
              <a:cxnLst/>
              <a:rect l="l" t="t" r="r" b="b"/>
              <a:pathLst>
                <a:path w="2690" h="7581" extrusionOk="0">
                  <a:moveTo>
                    <a:pt x="2690" y="1"/>
                  </a:moveTo>
                  <a:lnTo>
                    <a:pt x="2512" y="312"/>
                  </a:lnTo>
                  <a:lnTo>
                    <a:pt x="2045" y="1112"/>
                  </a:lnTo>
                  <a:lnTo>
                    <a:pt x="1756" y="1646"/>
                  </a:lnTo>
                  <a:lnTo>
                    <a:pt x="1445" y="2268"/>
                  </a:lnTo>
                  <a:lnTo>
                    <a:pt x="1134" y="2913"/>
                  </a:lnTo>
                  <a:lnTo>
                    <a:pt x="823" y="3602"/>
                  </a:lnTo>
                  <a:lnTo>
                    <a:pt x="534" y="4268"/>
                  </a:lnTo>
                  <a:lnTo>
                    <a:pt x="312" y="4957"/>
                  </a:lnTo>
                  <a:lnTo>
                    <a:pt x="134" y="5580"/>
                  </a:lnTo>
                  <a:lnTo>
                    <a:pt x="67" y="5891"/>
                  </a:lnTo>
                  <a:lnTo>
                    <a:pt x="23" y="6158"/>
                  </a:lnTo>
                  <a:lnTo>
                    <a:pt x="1" y="6424"/>
                  </a:lnTo>
                  <a:lnTo>
                    <a:pt x="1" y="6669"/>
                  </a:lnTo>
                  <a:lnTo>
                    <a:pt x="45" y="6891"/>
                  </a:lnTo>
                  <a:lnTo>
                    <a:pt x="89" y="7091"/>
                  </a:lnTo>
                  <a:lnTo>
                    <a:pt x="178" y="7247"/>
                  </a:lnTo>
                  <a:lnTo>
                    <a:pt x="312" y="7380"/>
                  </a:lnTo>
                  <a:lnTo>
                    <a:pt x="467" y="7491"/>
                  </a:lnTo>
                  <a:lnTo>
                    <a:pt x="645" y="7558"/>
                  </a:lnTo>
                  <a:lnTo>
                    <a:pt x="867" y="7580"/>
                  </a:lnTo>
                  <a:lnTo>
                    <a:pt x="1045" y="7558"/>
                  </a:lnTo>
                  <a:lnTo>
                    <a:pt x="1223" y="7469"/>
                  </a:lnTo>
                  <a:lnTo>
                    <a:pt x="1379" y="7358"/>
                  </a:lnTo>
                  <a:lnTo>
                    <a:pt x="1534" y="7224"/>
                  </a:lnTo>
                  <a:lnTo>
                    <a:pt x="1668" y="7047"/>
                  </a:lnTo>
                  <a:lnTo>
                    <a:pt x="1801" y="6824"/>
                  </a:lnTo>
                  <a:lnTo>
                    <a:pt x="1912" y="6580"/>
                  </a:lnTo>
                  <a:lnTo>
                    <a:pt x="2023" y="6313"/>
                  </a:lnTo>
                  <a:lnTo>
                    <a:pt x="2112" y="6024"/>
                  </a:lnTo>
                  <a:lnTo>
                    <a:pt x="2290" y="5380"/>
                  </a:lnTo>
                  <a:lnTo>
                    <a:pt x="2423" y="4691"/>
                  </a:lnTo>
                  <a:lnTo>
                    <a:pt x="2512" y="3957"/>
                  </a:lnTo>
                  <a:lnTo>
                    <a:pt x="2579" y="3224"/>
                  </a:lnTo>
                  <a:lnTo>
                    <a:pt x="2645" y="2512"/>
                  </a:lnTo>
                  <a:lnTo>
                    <a:pt x="2668" y="1846"/>
                  </a:lnTo>
                  <a:lnTo>
                    <a:pt x="2690" y="1246"/>
                  </a:lnTo>
                  <a:lnTo>
                    <a:pt x="2690" y="334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-1220024" y="2106601"/>
              <a:ext cx="145331" cy="39355"/>
            </a:xfrm>
            <a:custGeom>
              <a:avLst/>
              <a:gdLst/>
              <a:ahLst/>
              <a:cxnLst/>
              <a:rect l="l" t="t" r="r" b="b"/>
              <a:pathLst>
                <a:path w="7803" h="2113" extrusionOk="0">
                  <a:moveTo>
                    <a:pt x="6135" y="1"/>
                  </a:moveTo>
                  <a:lnTo>
                    <a:pt x="5846" y="23"/>
                  </a:lnTo>
                  <a:lnTo>
                    <a:pt x="5180" y="89"/>
                  </a:lnTo>
                  <a:lnTo>
                    <a:pt x="4491" y="223"/>
                  </a:lnTo>
                  <a:lnTo>
                    <a:pt x="3779" y="378"/>
                  </a:lnTo>
                  <a:lnTo>
                    <a:pt x="3068" y="578"/>
                  </a:lnTo>
                  <a:lnTo>
                    <a:pt x="2379" y="778"/>
                  </a:lnTo>
                  <a:lnTo>
                    <a:pt x="1735" y="978"/>
                  </a:lnTo>
                  <a:lnTo>
                    <a:pt x="1179" y="1179"/>
                  </a:lnTo>
                  <a:lnTo>
                    <a:pt x="334" y="1490"/>
                  </a:lnTo>
                  <a:lnTo>
                    <a:pt x="1" y="1601"/>
                  </a:lnTo>
                  <a:lnTo>
                    <a:pt x="357" y="1667"/>
                  </a:lnTo>
                  <a:lnTo>
                    <a:pt x="1268" y="1823"/>
                  </a:lnTo>
                  <a:lnTo>
                    <a:pt x="1868" y="1890"/>
                  </a:lnTo>
                  <a:lnTo>
                    <a:pt x="2557" y="1979"/>
                  </a:lnTo>
                  <a:lnTo>
                    <a:pt x="3268" y="2045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9" y="2090"/>
                  </a:lnTo>
                  <a:lnTo>
                    <a:pt x="6135" y="2045"/>
                  </a:lnTo>
                  <a:lnTo>
                    <a:pt x="6424" y="2001"/>
                  </a:lnTo>
                  <a:lnTo>
                    <a:pt x="6713" y="1934"/>
                  </a:lnTo>
                  <a:lnTo>
                    <a:pt x="6958" y="1868"/>
                  </a:lnTo>
                  <a:lnTo>
                    <a:pt x="7202" y="1779"/>
                  </a:lnTo>
                  <a:lnTo>
                    <a:pt x="7380" y="1667"/>
                  </a:lnTo>
                  <a:lnTo>
                    <a:pt x="7558" y="1556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802" y="1067"/>
                  </a:lnTo>
                  <a:lnTo>
                    <a:pt x="7780" y="867"/>
                  </a:lnTo>
                  <a:lnTo>
                    <a:pt x="7736" y="667"/>
                  </a:lnTo>
                  <a:lnTo>
                    <a:pt x="7647" y="489"/>
                  </a:lnTo>
                  <a:lnTo>
                    <a:pt x="7513" y="356"/>
                  </a:lnTo>
                  <a:lnTo>
                    <a:pt x="7358" y="245"/>
                  </a:lnTo>
                  <a:lnTo>
                    <a:pt x="7158" y="156"/>
                  </a:lnTo>
                  <a:lnTo>
                    <a:pt x="6958" y="89"/>
                  </a:lnTo>
                  <a:lnTo>
                    <a:pt x="6691" y="45"/>
                  </a:lnTo>
                  <a:lnTo>
                    <a:pt x="6424" y="23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-1239059" y="2117366"/>
              <a:ext cx="42242" cy="42651"/>
            </a:xfrm>
            <a:custGeom>
              <a:avLst/>
              <a:gdLst/>
              <a:ahLst/>
              <a:cxnLst/>
              <a:rect l="l" t="t" r="r" b="b"/>
              <a:pathLst>
                <a:path w="2268" h="2290" extrusionOk="0">
                  <a:moveTo>
                    <a:pt x="1134" y="0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489" y="200"/>
                  </a:lnTo>
                  <a:lnTo>
                    <a:pt x="334" y="334"/>
                  </a:lnTo>
                  <a:lnTo>
                    <a:pt x="178" y="512"/>
                  </a:lnTo>
                  <a:lnTo>
                    <a:pt x="89" y="689"/>
                  </a:lnTo>
                  <a:lnTo>
                    <a:pt x="23" y="912"/>
                  </a:lnTo>
                  <a:lnTo>
                    <a:pt x="0" y="1134"/>
                  </a:lnTo>
                  <a:lnTo>
                    <a:pt x="23" y="1378"/>
                  </a:lnTo>
                  <a:lnTo>
                    <a:pt x="89" y="1578"/>
                  </a:lnTo>
                  <a:lnTo>
                    <a:pt x="178" y="1779"/>
                  </a:lnTo>
                  <a:lnTo>
                    <a:pt x="334" y="1956"/>
                  </a:lnTo>
                  <a:lnTo>
                    <a:pt x="489" y="2090"/>
                  </a:lnTo>
                  <a:lnTo>
                    <a:pt x="690" y="2201"/>
                  </a:lnTo>
                  <a:lnTo>
                    <a:pt x="912" y="2245"/>
                  </a:lnTo>
                  <a:lnTo>
                    <a:pt x="1134" y="2290"/>
                  </a:lnTo>
                  <a:lnTo>
                    <a:pt x="1356" y="2245"/>
                  </a:lnTo>
                  <a:lnTo>
                    <a:pt x="1579" y="2201"/>
                  </a:lnTo>
                  <a:lnTo>
                    <a:pt x="1779" y="2090"/>
                  </a:lnTo>
                  <a:lnTo>
                    <a:pt x="1934" y="1956"/>
                  </a:lnTo>
                  <a:lnTo>
                    <a:pt x="2090" y="1779"/>
                  </a:lnTo>
                  <a:lnTo>
                    <a:pt x="2179" y="1578"/>
                  </a:lnTo>
                  <a:lnTo>
                    <a:pt x="2245" y="1378"/>
                  </a:lnTo>
                  <a:lnTo>
                    <a:pt x="2268" y="1134"/>
                  </a:lnTo>
                  <a:lnTo>
                    <a:pt x="2245" y="912"/>
                  </a:lnTo>
                  <a:lnTo>
                    <a:pt x="2179" y="689"/>
                  </a:lnTo>
                  <a:lnTo>
                    <a:pt x="2090" y="512"/>
                  </a:lnTo>
                  <a:lnTo>
                    <a:pt x="1934" y="334"/>
                  </a:lnTo>
                  <a:lnTo>
                    <a:pt x="1779" y="200"/>
                  </a:lnTo>
                  <a:lnTo>
                    <a:pt x="1579" y="89"/>
                  </a:lnTo>
                  <a:lnTo>
                    <a:pt x="1356" y="2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-2119984" y="1777497"/>
              <a:ext cx="48872" cy="72042"/>
            </a:xfrm>
            <a:custGeom>
              <a:avLst/>
              <a:gdLst/>
              <a:ahLst/>
              <a:cxnLst/>
              <a:rect l="l" t="t" r="r" b="b"/>
              <a:pathLst>
                <a:path w="2624" h="3868" extrusionOk="0">
                  <a:moveTo>
                    <a:pt x="1290" y="1"/>
                  </a:moveTo>
                  <a:lnTo>
                    <a:pt x="646" y="556"/>
                  </a:lnTo>
                  <a:lnTo>
                    <a:pt x="1" y="1156"/>
                  </a:lnTo>
                  <a:lnTo>
                    <a:pt x="446" y="1668"/>
                  </a:lnTo>
                  <a:lnTo>
                    <a:pt x="890" y="2157"/>
                  </a:lnTo>
                  <a:lnTo>
                    <a:pt x="1712" y="3001"/>
                  </a:lnTo>
                  <a:lnTo>
                    <a:pt x="2379" y="3646"/>
                  </a:lnTo>
                  <a:lnTo>
                    <a:pt x="2424" y="3712"/>
                  </a:lnTo>
                  <a:lnTo>
                    <a:pt x="2446" y="3735"/>
                  </a:lnTo>
                  <a:lnTo>
                    <a:pt x="2490" y="3757"/>
                  </a:lnTo>
                  <a:lnTo>
                    <a:pt x="2557" y="3824"/>
                  </a:lnTo>
                  <a:lnTo>
                    <a:pt x="2601" y="3868"/>
                  </a:lnTo>
                  <a:lnTo>
                    <a:pt x="2624" y="3868"/>
                  </a:lnTo>
                  <a:lnTo>
                    <a:pt x="2601" y="3846"/>
                  </a:lnTo>
                  <a:lnTo>
                    <a:pt x="2601" y="3801"/>
                  </a:lnTo>
                  <a:lnTo>
                    <a:pt x="2601" y="3779"/>
                  </a:lnTo>
                  <a:lnTo>
                    <a:pt x="2557" y="3668"/>
                  </a:lnTo>
                  <a:lnTo>
                    <a:pt x="2557" y="3646"/>
                  </a:lnTo>
                  <a:lnTo>
                    <a:pt x="2268" y="2712"/>
                  </a:lnTo>
                  <a:lnTo>
                    <a:pt x="2224" y="2512"/>
                  </a:lnTo>
                  <a:lnTo>
                    <a:pt x="1801" y="1312"/>
                  </a:lnTo>
                  <a:lnTo>
                    <a:pt x="1557" y="667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-2202363" y="1844976"/>
              <a:ext cx="129593" cy="47214"/>
            </a:xfrm>
            <a:custGeom>
              <a:avLst/>
              <a:gdLst/>
              <a:ahLst/>
              <a:cxnLst/>
              <a:rect l="l" t="t" r="r" b="b"/>
              <a:pathLst>
                <a:path w="6958" h="2535" extrusionOk="0">
                  <a:moveTo>
                    <a:pt x="5669" y="0"/>
                  </a:moveTo>
                  <a:lnTo>
                    <a:pt x="4780" y="23"/>
                  </a:lnTo>
                  <a:lnTo>
                    <a:pt x="3802" y="45"/>
                  </a:lnTo>
                  <a:lnTo>
                    <a:pt x="2779" y="134"/>
                  </a:lnTo>
                  <a:lnTo>
                    <a:pt x="2268" y="178"/>
                  </a:lnTo>
                  <a:lnTo>
                    <a:pt x="1779" y="245"/>
                  </a:lnTo>
                  <a:lnTo>
                    <a:pt x="1312" y="801"/>
                  </a:lnTo>
                  <a:lnTo>
                    <a:pt x="868" y="1334"/>
                  </a:lnTo>
                  <a:lnTo>
                    <a:pt x="423" y="1912"/>
                  </a:lnTo>
                  <a:lnTo>
                    <a:pt x="1" y="2468"/>
                  </a:lnTo>
                  <a:lnTo>
                    <a:pt x="245" y="2512"/>
                  </a:lnTo>
                  <a:lnTo>
                    <a:pt x="490" y="2534"/>
                  </a:lnTo>
                  <a:lnTo>
                    <a:pt x="779" y="2512"/>
                  </a:lnTo>
                  <a:lnTo>
                    <a:pt x="1090" y="2468"/>
                  </a:lnTo>
                  <a:lnTo>
                    <a:pt x="1401" y="2423"/>
                  </a:lnTo>
                  <a:lnTo>
                    <a:pt x="1735" y="2334"/>
                  </a:lnTo>
                  <a:lnTo>
                    <a:pt x="2446" y="2134"/>
                  </a:lnTo>
                  <a:lnTo>
                    <a:pt x="3179" y="1867"/>
                  </a:lnTo>
                  <a:lnTo>
                    <a:pt x="3891" y="1556"/>
                  </a:lnTo>
                  <a:lnTo>
                    <a:pt x="4602" y="1245"/>
                  </a:lnTo>
                  <a:lnTo>
                    <a:pt x="5246" y="934"/>
                  </a:lnTo>
                  <a:lnTo>
                    <a:pt x="5824" y="645"/>
                  </a:lnTo>
                  <a:lnTo>
                    <a:pt x="6802" y="112"/>
                  </a:lnTo>
                  <a:lnTo>
                    <a:pt x="6847" y="89"/>
                  </a:lnTo>
                  <a:lnTo>
                    <a:pt x="6869" y="89"/>
                  </a:lnTo>
                  <a:lnTo>
                    <a:pt x="6869" y="67"/>
                  </a:lnTo>
                  <a:lnTo>
                    <a:pt x="6958" y="23"/>
                  </a:lnTo>
                  <a:lnTo>
                    <a:pt x="6802" y="23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-2071541" y="1717879"/>
              <a:ext cx="58799" cy="131250"/>
            </a:xfrm>
            <a:custGeom>
              <a:avLst/>
              <a:gdLst/>
              <a:ahLst/>
              <a:cxnLst/>
              <a:rect l="l" t="t" r="r" b="b"/>
              <a:pathLst>
                <a:path w="3157" h="7047" extrusionOk="0">
                  <a:moveTo>
                    <a:pt x="3023" y="1"/>
                  </a:moveTo>
                  <a:lnTo>
                    <a:pt x="2090" y="623"/>
                  </a:lnTo>
                  <a:lnTo>
                    <a:pt x="1312" y="1157"/>
                  </a:lnTo>
                  <a:lnTo>
                    <a:pt x="1134" y="1290"/>
                  </a:lnTo>
                  <a:lnTo>
                    <a:pt x="978" y="1401"/>
                  </a:lnTo>
                  <a:lnTo>
                    <a:pt x="867" y="1468"/>
                  </a:lnTo>
                  <a:lnTo>
                    <a:pt x="734" y="1935"/>
                  </a:lnTo>
                  <a:lnTo>
                    <a:pt x="623" y="2401"/>
                  </a:lnTo>
                  <a:lnTo>
                    <a:pt x="512" y="2913"/>
                  </a:lnTo>
                  <a:lnTo>
                    <a:pt x="401" y="3424"/>
                  </a:lnTo>
                  <a:lnTo>
                    <a:pt x="245" y="4424"/>
                  </a:lnTo>
                  <a:lnTo>
                    <a:pt x="134" y="5335"/>
                  </a:lnTo>
                  <a:lnTo>
                    <a:pt x="89" y="5913"/>
                  </a:lnTo>
                  <a:lnTo>
                    <a:pt x="0" y="6847"/>
                  </a:lnTo>
                  <a:lnTo>
                    <a:pt x="0" y="6891"/>
                  </a:lnTo>
                  <a:lnTo>
                    <a:pt x="0" y="6980"/>
                  </a:lnTo>
                  <a:lnTo>
                    <a:pt x="0" y="7002"/>
                  </a:lnTo>
                  <a:lnTo>
                    <a:pt x="0" y="7047"/>
                  </a:lnTo>
                  <a:lnTo>
                    <a:pt x="45" y="6980"/>
                  </a:lnTo>
                  <a:lnTo>
                    <a:pt x="67" y="6958"/>
                  </a:lnTo>
                  <a:lnTo>
                    <a:pt x="200" y="6758"/>
                  </a:lnTo>
                  <a:lnTo>
                    <a:pt x="601" y="6158"/>
                  </a:lnTo>
                  <a:lnTo>
                    <a:pt x="1045" y="5469"/>
                  </a:lnTo>
                  <a:lnTo>
                    <a:pt x="1534" y="4669"/>
                  </a:lnTo>
                  <a:lnTo>
                    <a:pt x="1912" y="4002"/>
                  </a:lnTo>
                  <a:lnTo>
                    <a:pt x="2268" y="3335"/>
                  </a:lnTo>
                  <a:lnTo>
                    <a:pt x="2579" y="2668"/>
                  </a:lnTo>
                  <a:lnTo>
                    <a:pt x="2845" y="2024"/>
                  </a:lnTo>
                  <a:lnTo>
                    <a:pt x="2957" y="1712"/>
                  </a:lnTo>
                  <a:lnTo>
                    <a:pt x="3045" y="1401"/>
                  </a:lnTo>
                  <a:lnTo>
                    <a:pt x="3112" y="1112"/>
                  </a:lnTo>
                  <a:lnTo>
                    <a:pt x="3157" y="846"/>
                  </a:lnTo>
                  <a:lnTo>
                    <a:pt x="3157" y="601"/>
                  </a:lnTo>
                  <a:lnTo>
                    <a:pt x="3157" y="379"/>
                  </a:lnTo>
                  <a:lnTo>
                    <a:pt x="3112" y="179"/>
                  </a:lnTo>
                  <a:lnTo>
                    <a:pt x="30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-2076104" y="1843318"/>
              <a:ext cx="97725" cy="116760"/>
            </a:xfrm>
            <a:custGeom>
              <a:avLst/>
              <a:gdLst/>
              <a:ahLst/>
              <a:cxnLst/>
              <a:rect l="l" t="t" r="r" b="b"/>
              <a:pathLst>
                <a:path w="5247" h="6269" extrusionOk="0">
                  <a:moveTo>
                    <a:pt x="1" y="1"/>
                  </a:moveTo>
                  <a:lnTo>
                    <a:pt x="157" y="334"/>
                  </a:lnTo>
                  <a:lnTo>
                    <a:pt x="534" y="1156"/>
                  </a:lnTo>
                  <a:lnTo>
                    <a:pt x="1135" y="2312"/>
                  </a:lnTo>
                  <a:lnTo>
                    <a:pt x="1468" y="2957"/>
                  </a:lnTo>
                  <a:lnTo>
                    <a:pt x="1846" y="3601"/>
                  </a:lnTo>
                  <a:lnTo>
                    <a:pt x="2246" y="4224"/>
                  </a:lnTo>
                  <a:lnTo>
                    <a:pt x="2646" y="4824"/>
                  </a:lnTo>
                  <a:lnTo>
                    <a:pt x="3046" y="5335"/>
                  </a:lnTo>
                  <a:lnTo>
                    <a:pt x="3268" y="5557"/>
                  </a:lnTo>
                  <a:lnTo>
                    <a:pt x="3468" y="5757"/>
                  </a:lnTo>
                  <a:lnTo>
                    <a:pt x="3668" y="5935"/>
                  </a:lnTo>
                  <a:lnTo>
                    <a:pt x="3868" y="6068"/>
                  </a:lnTo>
                  <a:lnTo>
                    <a:pt x="4068" y="6179"/>
                  </a:lnTo>
                  <a:lnTo>
                    <a:pt x="4268" y="6246"/>
                  </a:lnTo>
                  <a:lnTo>
                    <a:pt x="4446" y="6268"/>
                  </a:lnTo>
                  <a:lnTo>
                    <a:pt x="4624" y="6246"/>
                  </a:lnTo>
                  <a:lnTo>
                    <a:pt x="4802" y="6179"/>
                  </a:lnTo>
                  <a:lnTo>
                    <a:pt x="4957" y="6046"/>
                  </a:lnTo>
                  <a:lnTo>
                    <a:pt x="5091" y="5891"/>
                  </a:lnTo>
                  <a:lnTo>
                    <a:pt x="5180" y="5735"/>
                  </a:lnTo>
                  <a:lnTo>
                    <a:pt x="5246" y="5535"/>
                  </a:lnTo>
                  <a:lnTo>
                    <a:pt x="5246" y="5357"/>
                  </a:lnTo>
                  <a:lnTo>
                    <a:pt x="5202" y="5135"/>
                  </a:lnTo>
                  <a:lnTo>
                    <a:pt x="5135" y="4913"/>
                  </a:lnTo>
                  <a:lnTo>
                    <a:pt x="5046" y="4690"/>
                  </a:lnTo>
                  <a:lnTo>
                    <a:pt x="4913" y="4446"/>
                  </a:lnTo>
                  <a:lnTo>
                    <a:pt x="4757" y="4201"/>
                  </a:lnTo>
                  <a:lnTo>
                    <a:pt x="4580" y="3957"/>
                  </a:lnTo>
                  <a:lnTo>
                    <a:pt x="4157" y="3468"/>
                  </a:lnTo>
                  <a:lnTo>
                    <a:pt x="3668" y="2957"/>
                  </a:lnTo>
                  <a:lnTo>
                    <a:pt x="3135" y="2445"/>
                  </a:lnTo>
                  <a:lnTo>
                    <a:pt x="2579" y="1956"/>
                  </a:lnTo>
                  <a:lnTo>
                    <a:pt x="2024" y="1512"/>
                  </a:lnTo>
                  <a:lnTo>
                    <a:pt x="1512" y="1090"/>
                  </a:lnTo>
                  <a:lnTo>
                    <a:pt x="1023" y="734"/>
                  </a:lnTo>
                  <a:lnTo>
                    <a:pt x="290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-2122461" y="1844976"/>
              <a:ext cx="50101" cy="141178"/>
            </a:xfrm>
            <a:custGeom>
              <a:avLst/>
              <a:gdLst/>
              <a:ahLst/>
              <a:cxnLst/>
              <a:rect l="l" t="t" r="r" b="b"/>
              <a:pathLst>
                <a:path w="2690" h="7580" extrusionOk="0">
                  <a:moveTo>
                    <a:pt x="2690" y="0"/>
                  </a:moveTo>
                  <a:lnTo>
                    <a:pt x="2512" y="312"/>
                  </a:lnTo>
                  <a:lnTo>
                    <a:pt x="2045" y="1112"/>
                  </a:lnTo>
                  <a:lnTo>
                    <a:pt x="1757" y="1667"/>
                  </a:lnTo>
                  <a:lnTo>
                    <a:pt x="1445" y="2268"/>
                  </a:lnTo>
                  <a:lnTo>
                    <a:pt x="1134" y="2934"/>
                  </a:lnTo>
                  <a:lnTo>
                    <a:pt x="823" y="3601"/>
                  </a:lnTo>
                  <a:lnTo>
                    <a:pt x="556" y="4290"/>
                  </a:lnTo>
                  <a:lnTo>
                    <a:pt x="312" y="4957"/>
                  </a:lnTo>
                  <a:lnTo>
                    <a:pt x="134" y="5602"/>
                  </a:lnTo>
                  <a:lnTo>
                    <a:pt x="67" y="5890"/>
                  </a:lnTo>
                  <a:lnTo>
                    <a:pt x="23" y="6179"/>
                  </a:lnTo>
                  <a:lnTo>
                    <a:pt x="1" y="6446"/>
                  </a:lnTo>
                  <a:lnTo>
                    <a:pt x="1" y="6691"/>
                  </a:lnTo>
                  <a:lnTo>
                    <a:pt x="45" y="6913"/>
                  </a:lnTo>
                  <a:lnTo>
                    <a:pt x="90" y="7091"/>
                  </a:lnTo>
                  <a:lnTo>
                    <a:pt x="178" y="7268"/>
                  </a:lnTo>
                  <a:lnTo>
                    <a:pt x="312" y="7402"/>
                  </a:lnTo>
                  <a:lnTo>
                    <a:pt x="467" y="7491"/>
                  </a:lnTo>
                  <a:lnTo>
                    <a:pt x="667" y="7557"/>
                  </a:lnTo>
                  <a:lnTo>
                    <a:pt x="867" y="7580"/>
                  </a:lnTo>
                  <a:lnTo>
                    <a:pt x="1045" y="7557"/>
                  </a:lnTo>
                  <a:lnTo>
                    <a:pt x="1223" y="7491"/>
                  </a:lnTo>
                  <a:lnTo>
                    <a:pt x="1401" y="7380"/>
                  </a:lnTo>
                  <a:lnTo>
                    <a:pt x="1534" y="7224"/>
                  </a:lnTo>
                  <a:lnTo>
                    <a:pt x="1690" y="7046"/>
                  </a:lnTo>
                  <a:lnTo>
                    <a:pt x="1801" y="6824"/>
                  </a:lnTo>
                  <a:lnTo>
                    <a:pt x="1934" y="6602"/>
                  </a:lnTo>
                  <a:lnTo>
                    <a:pt x="2023" y="6313"/>
                  </a:lnTo>
                  <a:lnTo>
                    <a:pt x="2134" y="6024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12" y="3979"/>
                  </a:lnTo>
                  <a:lnTo>
                    <a:pt x="2579" y="3246"/>
                  </a:lnTo>
                  <a:lnTo>
                    <a:pt x="2646" y="2534"/>
                  </a:lnTo>
                  <a:lnTo>
                    <a:pt x="2668" y="1867"/>
                  </a:lnTo>
                  <a:lnTo>
                    <a:pt x="2690" y="1267"/>
                  </a:lnTo>
                  <a:lnTo>
                    <a:pt x="2690" y="356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-2076104" y="1817243"/>
              <a:ext cx="145331" cy="39336"/>
            </a:xfrm>
            <a:custGeom>
              <a:avLst/>
              <a:gdLst/>
              <a:ahLst/>
              <a:cxnLst/>
              <a:rect l="l" t="t" r="r" b="b"/>
              <a:pathLst>
                <a:path w="7803" h="2112" extrusionOk="0">
                  <a:moveTo>
                    <a:pt x="6135" y="0"/>
                  </a:moveTo>
                  <a:lnTo>
                    <a:pt x="5846" y="23"/>
                  </a:lnTo>
                  <a:lnTo>
                    <a:pt x="5180" y="89"/>
                  </a:lnTo>
                  <a:lnTo>
                    <a:pt x="4491" y="200"/>
                  </a:lnTo>
                  <a:lnTo>
                    <a:pt x="3779" y="378"/>
                  </a:lnTo>
                  <a:lnTo>
                    <a:pt x="3068" y="556"/>
                  </a:lnTo>
                  <a:lnTo>
                    <a:pt x="2379" y="756"/>
                  </a:lnTo>
                  <a:lnTo>
                    <a:pt x="1735" y="956"/>
                  </a:lnTo>
                  <a:lnTo>
                    <a:pt x="1179" y="1156"/>
                  </a:lnTo>
                  <a:lnTo>
                    <a:pt x="334" y="1467"/>
                  </a:lnTo>
                  <a:lnTo>
                    <a:pt x="1" y="1601"/>
                  </a:lnTo>
                  <a:lnTo>
                    <a:pt x="357" y="1667"/>
                  </a:lnTo>
                  <a:lnTo>
                    <a:pt x="1268" y="1801"/>
                  </a:lnTo>
                  <a:lnTo>
                    <a:pt x="1890" y="1890"/>
                  </a:lnTo>
                  <a:lnTo>
                    <a:pt x="2557" y="1956"/>
                  </a:lnTo>
                  <a:lnTo>
                    <a:pt x="3290" y="2023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9" y="2090"/>
                  </a:lnTo>
                  <a:lnTo>
                    <a:pt x="6135" y="2045"/>
                  </a:lnTo>
                  <a:lnTo>
                    <a:pt x="6447" y="2001"/>
                  </a:lnTo>
                  <a:lnTo>
                    <a:pt x="6713" y="1934"/>
                  </a:lnTo>
                  <a:lnTo>
                    <a:pt x="6980" y="1867"/>
                  </a:lnTo>
                  <a:lnTo>
                    <a:pt x="7202" y="1778"/>
                  </a:lnTo>
                  <a:lnTo>
                    <a:pt x="7402" y="1667"/>
                  </a:lnTo>
                  <a:lnTo>
                    <a:pt x="7558" y="1534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802" y="1045"/>
                  </a:lnTo>
                  <a:lnTo>
                    <a:pt x="7802" y="845"/>
                  </a:lnTo>
                  <a:lnTo>
                    <a:pt x="7736" y="645"/>
                  </a:lnTo>
                  <a:lnTo>
                    <a:pt x="7647" y="489"/>
                  </a:lnTo>
                  <a:lnTo>
                    <a:pt x="7513" y="334"/>
                  </a:lnTo>
                  <a:lnTo>
                    <a:pt x="7358" y="223"/>
                  </a:lnTo>
                  <a:lnTo>
                    <a:pt x="7180" y="134"/>
                  </a:lnTo>
                  <a:lnTo>
                    <a:pt x="6958" y="67"/>
                  </a:lnTo>
                  <a:lnTo>
                    <a:pt x="6713" y="23"/>
                  </a:lnTo>
                  <a:lnTo>
                    <a:pt x="64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-2095139" y="1828008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2268" h="2268" extrusionOk="0">
                  <a:moveTo>
                    <a:pt x="1134" y="0"/>
                  </a:moveTo>
                  <a:lnTo>
                    <a:pt x="912" y="22"/>
                  </a:lnTo>
                  <a:lnTo>
                    <a:pt x="690" y="89"/>
                  </a:lnTo>
                  <a:lnTo>
                    <a:pt x="490" y="178"/>
                  </a:lnTo>
                  <a:lnTo>
                    <a:pt x="334" y="334"/>
                  </a:lnTo>
                  <a:lnTo>
                    <a:pt x="201" y="489"/>
                  </a:lnTo>
                  <a:lnTo>
                    <a:pt x="89" y="689"/>
                  </a:lnTo>
                  <a:lnTo>
                    <a:pt x="23" y="889"/>
                  </a:lnTo>
                  <a:lnTo>
                    <a:pt x="1" y="1134"/>
                  </a:lnTo>
                  <a:lnTo>
                    <a:pt x="23" y="1356"/>
                  </a:lnTo>
                  <a:lnTo>
                    <a:pt x="89" y="1578"/>
                  </a:lnTo>
                  <a:lnTo>
                    <a:pt x="201" y="1756"/>
                  </a:lnTo>
                  <a:lnTo>
                    <a:pt x="334" y="1934"/>
                  </a:lnTo>
                  <a:lnTo>
                    <a:pt x="490" y="2067"/>
                  </a:lnTo>
                  <a:lnTo>
                    <a:pt x="690" y="2178"/>
                  </a:lnTo>
                  <a:lnTo>
                    <a:pt x="912" y="2245"/>
                  </a:lnTo>
                  <a:lnTo>
                    <a:pt x="1134" y="2267"/>
                  </a:lnTo>
                  <a:lnTo>
                    <a:pt x="1356" y="2245"/>
                  </a:lnTo>
                  <a:lnTo>
                    <a:pt x="1579" y="2178"/>
                  </a:lnTo>
                  <a:lnTo>
                    <a:pt x="1779" y="2067"/>
                  </a:lnTo>
                  <a:lnTo>
                    <a:pt x="1934" y="1934"/>
                  </a:lnTo>
                  <a:lnTo>
                    <a:pt x="2090" y="1756"/>
                  </a:lnTo>
                  <a:lnTo>
                    <a:pt x="2179" y="1578"/>
                  </a:lnTo>
                  <a:lnTo>
                    <a:pt x="2245" y="1356"/>
                  </a:lnTo>
                  <a:lnTo>
                    <a:pt x="2268" y="1134"/>
                  </a:lnTo>
                  <a:lnTo>
                    <a:pt x="2245" y="889"/>
                  </a:lnTo>
                  <a:lnTo>
                    <a:pt x="2179" y="689"/>
                  </a:lnTo>
                  <a:lnTo>
                    <a:pt x="2090" y="489"/>
                  </a:lnTo>
                  <a:lnTo>
                    <a:pt x="1934" y="334"/>
                  </a:lnTo>
                  <a:lnTo>
                    <a:pt x="1779" y="178"/>
                  </a:lnTo>
                  <a:lnTo>
                    <a:pt x="1579" y="89"/>
                  </a:lnTo>
                  <a:lnTo>
                    <a:pt x="1356" y="22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-2094300" y="2802487"/>
              <a:ext cx="82397" cy="127507"/>
            </a:xfrm>
            <a:custGeom>
              <a:avLst/>
              <a:gdLst/>
              <a:ahLst/>
              <a:cxnLst/>
              <a:rect l="l" t="t" r="r" b="b"/>
              <a:pathLst>
                <a:path w="4424" h="6846" extrusionOk="0">
                  <a:moveTo>
                    <a:pt x="733" y="0"/>
                  </a:moveTo>
                  <a:lnTo>
                    <a:pt x="556" y="44"/>
                  </a:lnTo>
                  <a:lnTo>
                    <a:pt x="378" y="133"/>
                  </a:lnTo>
                  <a:lnTo>
                    <a:pt x="222" y="267"/>
                  </a:lnTo>
                  <a:lnTo>
                    <a:pt x="111" y="422"/>
                  </a:lnTo>
                  <a:lnTo>
                    <a:pt x="44" y="600"/>
                  </a:lnTo>
                  <a:lnTo>
                    <a:pt x="0" y="800"/>
                  </a:lnTo>
                  <a:lnTo>
                    <a:pt x="0" y="1022"/>
                  </a:lnTo>
                  <a:lnTo>
                    <a:pt x="44" y="1245"/>
                  </a:lnTo>
                  <a:lnTo>
                    <a:pt x="111" y="1489"/>
                  </a:lnTo>
                  <a:lnTo>
                    <a:pt x="200" y="1734"/>
                  </a:lnTo>
                  <a:lnTo>
                    <a:pt x="333" y="2000"/>
                  </a:lnTo>
                  <a:lnTo>
                    <a:pt x="467" y="2267"/>
                  </a:lnTo>
                  <a:lnTo>
                    <a:pt x="822" y="2823"/>
                  </a:lnTo>
                  <a:lnTo>
                    <a:pt x="1222" y="3401"/>
                  </a:lnTo>
                  <a:lnTo>
                    <a:pt x="1689" y="3979"/>
                  </a:lnTo>
                  <a:lnTo>
                    <a:pt x="2156" y="4534"/>
                  </a:lnTo>
                  <a:lnTo>
                    <a:pt x="2645" y="5068"/>
                  </a:lnTo>
                  <a:lnTo>
                    <a:pt x="3112" y="5534"/>
                  </a:lnTo>
                  <a:lnTo>
                    <a:pt x="3534" y="5979"/>
                  </a:lnTo>
                  <a:lnTo>
                    <a:pt x="4179" y="6601"/>
                  </a:lnTo>
                  <a:lnTo>
                    <a:pt x="4423" y="6846"/>
                  </a:lnTo>
                  <a:lnTo>
                    <a:pt x="4423" y="6846"/>
                  </a:lnTo>
                  <a:lnTo>
                    <a:pt x="4334" y="6490"/>
                  </a:lnTo>
                  <a:lnTo>
                    <a:pt x="4067" y="5601"/>
                  </a:lnTo>
                  <a:lnTo>
                    <a:pt x="3645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89" y="1689"/>
                  </a:lnTo>
                  <a:lnTo>
                    <a:pt x="2156" y="1134"/>
                  </a:lnTo>
                  <a:lnTo>
                    <a:pt x="2000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7" y="289"/>
                  </a:lnTo>
                  <a:lnTo>
                    <a:pt x="1289" y="156"/>
                  </a:lnTo>
                  <a:lnTo>
                    <a:pt x="1111" y="67"/>
                  </a:lnTo>
                  <a:lnTo>
                    <a:pt x="911" y="2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-2155986" y="2925021"/>
              <a:ext cx="142425" cy="47196"/>
            </a:xfrm>
            <a:custGeom>
              <a:avLst/>
              <a:gdLst/>
              <a:ahLst/>
              <a:cxnLst/>
              <a:rect l="l" t="t" r="r" b="b"/>
              <a:pathLst>
                <a:path w="7647" h="2534" extrusionOk="0">
                  <a:moveTo>
                    <a:pt x="5757" y="0"/>
                  </a:moveTo>
                  <a:lnTo>
                    <a:pt x="5068" y="22"/>
                  </a:lnTo>
                  <a:lnTo>
                    <a:pt x="4357" y="67"/>
                  </a:lnTo>
                  <a:lnTo>
                    <a:pt x="3601" y="111"/>
                  </a:lnTo>
                  <a:lnTo>
                    <a:pt x="2867" y="200"/>
                  </a:lnTo>
                  <a:lnTo>
                    <a:pt x="2156" y="311"/>
                  </a:lnTo>
                  <a:lnTo>
                    <a:pt x="1512" y="467"/>
                  </a:lnTo>
                  <a:lnTo>
                    <a:pt x="1223" y="556"/>
                  </a:lnTo>
                  <a:lnTo>
                    <a:pt x="956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0"/>
                  </a:lnTo>
                  <a:lnTo>
                    <a:pt x="178" y="1156"/>
                  </a:lnTo>
                  <a:lnTo>
                    <a:pt x="89" y="1311"/>
                  </a:lnTo>
                  <a:lnTo>
                    <a:pt x="23" y="1489"/>
                  </a:lnTo>
                  <a:lnTo>
                    <a:pt x="0" y="1667"/>
                  </a:lnTo>
                  <a:lnTo>
                    <a:pt x="45" y="1867"/>
                  </a:lnTo>
                  <a:lnTo>
                    <a:pt x="134" y="2045"/>
                  </a:lnTo>
                  <a:lnTo>
                    <a:pt x="245" y="2200"/>
                  </a:lnTo>
                  <a:lnTo>
                    <a:pt x="378" y="2334"/>
                  </a:lnTo>
                  <a:lnTo>
                    <a:pt x="556" y="2423"/>
                  </a:lnTo>
                  <a:lnTo>
                    <a:pt x="756" y="2489"/>
                  </a:lnTo>
                  <a:lnTo>
                    <a:pt x="978" y="2512"/>
                  </a:lnTo>
                  <a:lnTo>
                    <a:pt x="1245" y="2534"/>
                  </a:lnTo>
                  <a:lnTo>
                    <a:pt x="1512" y="2512"/>
                  </a:lnTo>
                  <a:lnTo>
                    <a:pt x="1801" y="2467"/>
                  </a:lnTo>
                  <a:lnTo>
                    <a:pt x="2090" y="2423"/>
                  </a:lnTo>
                  <a:lnTo>
                    <a:pt x="2734" y="2267"/>
                  </a:lnTo>
                  <a:lnTo>
                    <a:pt x="3401" y="2045"/>
                  </a:lnTo>
                  <a:lnTo>
                    <a:pt x="4090" y="1778"/>
                  </a:lnTo>
                  <a:lnTo>
                    <a:pt x="4757" y="1489"/>
                  </a:lnTo>
                  <a:lnTo>
                    <a:pt x="5424" y="1200"/>
                  </a:lnTo>
                  <a:lnTo>
                    <a:pt x="6024" y="911"/>
                  </a:lnTo>
                  <a:lnTo>
                    <a:pt x="6557" y="622"/>
                  </a:lnTo>
                  <a:lnTo>
                    <a:pt x="7357" y="200"/>
                  </a:lnTo>
                  <a:lnTo>
                    <a:pt x="7646" y="22"/>
                  </a:lnTo>
                  <a:lnTo>
                    <a:pt x="7291" y="22"/>
                  </a:lnTo>
                  <a:lnTo>
                    <a:pt x="63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-2012350" y="2791293"/>
              <a:ext cx="59228" cy="138291"/>
            </a:xfrm>
            <a:custGeom>
              <a:avLst/>
              <a:gdLst/>
              <a:ahLst/>
              <a:cxnLst/>
              <a:rect l="l" t="t" r="r" b="b"/>
              <a:pathLst>
                <a:path w="3180" h="7425" extrusionOk="0">
                  <a:moveTo>
                    <a:pt x="2401" y="1"/>
                  </a:moveTo>
                  <a:lnTo>
                    <a:pt x="2201" y="23"/>
                  </a:lnTo>
                  <a:lnTo>
                    <a:pt x="2023" y="68"/>
                  </a:lnTo>
                  <a:lnTo>
                    <a:pt x="1846" y="179"/>
                  </a:lnTo>
                  <a:lnTo>
                    <a:pt x="1690" y="312"/>
                  </a:lnTo>
                  <a:lnTo>
                    <a:pt x="1534" y="490"/>
                  </a:lnTo>
                  <a:lnTo>
                    <a:pt x="1401" y="690"/>
                  </a:lnTo>
                  <a:lnTo>
                    <a:pt x="1268" y="912"/>
                  </a:lnTo>
                  <a:lnTo>
                    <a:pt x="1134" y="1179"/>
                  </a:lnTo>
                  <a:lnTo>
                    <a:pt x="1023" y="1468"/>
                  </a:lnTo>
                  <a:lnTo>
                    <a:pt x="801" y="2090"/>
                  </a:lnTo>
                  <a:lnTo>
                    <a:pt x="623" y="2779"/>
                  </a:lnTo>
                  <a:lnTo>
                    <a:pt x="468" y="3490"/>
                  </a:lnTo>
                  <a:lnTo>
                    <a:pt x="334" y="4202"/>
                  </a:lnTo>
                  <a:lnTo>
                    <a:pt x="245" y="4913"/>
                  </a:lnTo>
                  <a:lnTo>
                    <a:pt x="156" y="5580"/>
                  </a:lnTo>
                  <a:lnTo>
                    <a:pt x="90" y="6180"/>
                  </a:lnTo>
                  <a:lnTo>
                    <a:pt x="23" y="7069"/>
                  </a:lnTo>
                  <a:lnTo>
                    <a:pt x="1" y="7424"/>
                  </a:lnTo>
                  <a:lnTo>
                    <a:pt x="201" y="7136"/>
                  </a:lnTo>
                  <a:lnTo>
                    <a:pt x="712" y="6358"/>
                  </a:lnTo>
                  <a:lnTo>
                    <a:pt x="1401" y="5269"/>
                  </a:lnTo>
                  <a:lnTo>
                    <a:pt x="1779" y="4624"/>
                  </a:lnTo>
                  <a:lnTo>
                    <a:pt x="2135" y="3979"/>
                  </a:lnTo>
                  <a:lnTo>
                    <a:pt x="2468" y="3313"/>
                  </a:lnTo>
                  <a:lnTo>
                    <a:pt x="2757" y="2668"/>
                  </a:lnTo>
                  <a:lnTo>
                    <a:pt x="2979" y="2046"/>
                  </a:lnTo>
                  <a:lnTo>
                    <a:pt x="3068" y="1757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79" y="979"/>
                  </a:lnTo>
                  <a:lnTo>
                    <a:pt x="3157" y="757"/>
                  </a:lnTo>
                  <a:lnTo>
                    <a:pt x="3112" y="557"/>
                  </a:lnTo>
                  <a:lnTo>
                    <a:pt x="3046" y="379"/>
                  </a:lnTo>
                  <a:lnTo>
                    <a:pt x="2935" y="245"/>
                  </a:lnTo>
                  <a:lnTo>
                    <a:pt x="2779" y="112"/>
                  </a:lnTo>
                  <a:lnTo>
                    <a:pt x="2601" y="45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-2016485" y="2923363"/>
              <a:ext cx="97297" cy="116742"/>
            </a:xfrm>
            <a:custGeom>
              <a:avLst/>
              <a:gdLst/>
              <a:ahLst/>
              <a:cxnLst/>
              <a:rect l="l" t="t" r="r" b="b"/>
              <a:pathLst>
                <a:path w="5224" h="6268" extrusionOk="0">
                  <a:moveTo>
                    <a:pt x="1" y="0"/>
                  </a:moveTo>
                  <a:lnTo>
                    <a:pt x="134" y="333"/>
                  </a:lnTo>
                  <a:lnTo>
                    <a:pt x="534" y="1156"/>
                  </a:lnTo>
                  <a:lnTo>
                    <a:pt x="801" y="1712"/>
                  </a:lnTo>
                  <a:lnTo>
                    <a:pt x="1112" y="2334"/>
                  </a:lnTo>
                  <a:lnTo>
                    <a:pt x="1467" y="2956"/>
                  </a:lnTo>
                  <a:lnTo>
                    <a:pt x="1823" y="3601"/>
                  </a:lnTo>
                  <a:lnTo>
                    <a:pt x="2223" y="4245"/>
                  </a:lnTo>
                  <a:lnTo>
                    <a:pt x="2623" y="4823"/>
                  </a:lnTo>
                  <a:lnTo>
                    <a:pt x="3046" y="5334"/>
                  </a:lnTo>
                  <a:lnTo>
                    <a:pt x="3246" y="5557"/>
                  </a:lnTo>
                  <a:lnTo>
                    <a:pt x="3446" y="5757"/>
                  </a:lnTo>
                  <a:lnTo>
                    <a:pt x="3646" y="5935"/>
                  </a:lnTo>
                  <a:lnTo>
                    <a:pt x="3846" y="6068"/>
                  </a:lnTo>
                  <a:lnTo>
                    <a:pt x="4046" y="6179"/>
                  </a:lnTo>
                  <a:lnTo>
                    <a:pt x="4246" y="6246"/>
                  </a:lnTo>
                  <a:lnTo>
                    <a:pt x="4424" y="6268"/>
                  </a:lnTo>
                  <a:lnTo>
                    <a:pt x="4601" y="6246"/>
                  </a:lnTo>
                  <a:lnTo>
                    <a:pt x="4779" y="6179"/>
                  </a:lnTo>
                  <a:lnTo>
                    <a:pt x="4957" y="6046"/>
                  </a:lnTo>
                  <a:lnTo>
                    <a:pt x="5090" y="5912"/>
                  </a:lnTo>
                  <a:lnTo>
                    <a:pt x="5179" y="5734"/>
                  </a:lnTo>
                  <a:lnTo>
                    <a:pt x="5224" y="5557"/>
                  </a:lnTo>
                  <a:lnTo>
                    <a:pt x="5224" y="5357"/>
                  </a:lnTo>
                  <a:lnTo>
                    <a:pt x="5202" y="5134"/>
                  </a:lnTo>
                  <a:lnTo>
                    <a:pt x="5135" y="4912"/>
                  </a:lnTo>
                  <a:lnTo>
                    <a:pt x="5024" y="4690"/>
                  </a:lnTo>
                  <a:lnTo>
                    <a:pt x="4890" y="4468"/>
                  </a:lnTo>
                  <a:lnTo>
                    <a:pt x="4735" y="4223"/>
                  </a:lnTo>
                  <a:lnTo>
                    <a:pt x="4557" y="3956"/>
                  </a:lnTo>
                  <a:lnTo>
                    <a:pt x="4135" y="3467"/>
                  </a:lnTo>
                  <a:lnTo>
                    <a:pt x="3646" y="2956"/>
                  </a:lnTo>
                  <a:lnTo>
                    <a:pt x="3112" y="2445"/>
                  </a:lnTo>
                  <a:lnTo>
                    <a:pt x="2557" y="1956"/>
                  </a:lnTo>
                  <a:lnTo>
                    <a:pt x="2023" y="1511"/>
                  </a:lnTo>
                  <a:lnTo>
                    <a:pt x="1490" y="1089"/>
                  </a:lnTo>
                  <a:lnTo>
                    <a:pt x="1001" y="734"/>
                  </a:lnTo>
                  <a:lnTo>
                    <a:pt x="267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-2063271" y="2925430"/>
              <a:ext cx="50120" cy="140768"/>
            </a:xfrm>
            <a:custGeom>
              <a:avLst/>
              <a:gdLst/>
              <a:ahLst/>
              <a:cxnLst/>
              <a:rect l="l" t="t" r="r" b="b"/>
              <a:pathLst>
                <a:path w="2691" h="7558" extrusionOk="0">
                  <a:moveTo>
                    <a:pt x="2690" y="0"/>
                  </a:moveTo>
                  <a:lnTo>
                    <a:pt x="2513" y="289"/>
                  </a:lnTo>
                  <a:lnTo>
                    <a:pt x="2068" y="1112"/>
                  </a:lnTo>
                  <a:lnTo>
                    <a:pt x="1779" y="1645"/>
                  </a:lnTo>
                  <a:lnTo>
                    <a:pt x="1468" y="2245"/>
                  </a:lnTo>
                  <a:lnTo>
                    <a:pt x="1135" y="2912"/>
                  </a:lnTo>
                  <a:lnTo>
                    <a:pt x="846" y="3579"/>
                  </a:lnTo>
                  <a:lnTo>
                    <a:pt x="557" y="4268"/>
                  </a:lnTo>
                  <a:lnTo>
                    <a:pt x="312" y="4934"/>
                  </a:lnTo>
                  <a:lnTo>
                    <a:pt x="134" y="5579"/>
                  </a:lnTo>
                  <a:lnTo>
                    <a:pt x="68" y="5868"/>
                  </a:lnTo>
                  <a:lnTo>
                    <a:pt x="23" y="6157"/>
                  </a:lnTo>
                  <a:lnTo>
                    <a:pt x="1" y="6424"/>
                  </a:lnTo>
                  <a:lnTo>
                    <a:pt x="23" y="6668"/>
                  </a:lnTo>
                  <a:lnTo>
                    <a:pt x="45" y="6890"/>
                  </a:lnTo>
                  <a:lnTo>
                    <a:pt x="112" y="7090"/>
                  </a:lnTo>
                  <a:lnTo>
                    <a:pt x="201" y="7246"/>
                  </a:lnTo>
                  <a:lnTo>
                    <a:pt x="312" y="7379"/>
                  </a:lnTo>
                  <a:lnTo>
                    <a:pt x="468" y="7491"/>
                  </a:lnTo>
                  <a:lnTo>
                    <a:pt x="668" y="7535"/>
                  </a:lnTo>
                  <a:lnTo>
                    <a:pt x="868" y="7557"/>
                  </a:lnTo>
                  <a:lnTo>
                    <a:pt x="1068" y="7535"/>
                  </a:lnTo>
                  <a:lnTo>
                    <a:pt x="1246" y="7468"/>
                  </a:lnTo>
                  <a:lnTo>
                    <a:pt x="1401" y="7357"/>
                  </a:lnTo>
                  <a:lnTo>
                    <a:pt x="1557" y="7224"/>
                  </a:lnTo>
                  <a:lnTo>
                    <a:pt x="1690" y="7024"/>
                  </a:lnTo>
                  <a:lnTo>
                    <a:pt x="1824" y="6824"/>
                  </a:lnTo>
                  <a:lnTo>
                    <a:pt x="1935" y="6579"/>
                  </a:lnTo>
                  <a:lnTo>
                    <a:pt x="2046" y="6313"/>
                  </a:lnTo>
                  <a:lnTo>
                    <a:pt x="2135" y="6001"/>
                  </a:lnTo>
                  <a:lnTo>
                    <a:pt x="2290" y="5379"/>
                  </a:lnTo>
                  <a:lnTo>
                    <a:pt x="2424" y="4668"/>
                  </a:lnTo>
                  <a:lnTo>
                    <a:pt x="2535" y="3957"/>
                  </a:lnTo>
                  <a:lnTo>
                    <a:pt x="2601" y="3223"/>
                  </a:lnTo>
                  <a:lnTo>
                    <a:pt x="2646" y="2512"/>
                  </a:lnTo>
                  <a:lnTo>
                    <a:pt x="2668" y="1845"/>
                  </a:lnTo>
                  <a:lnTo>
                    <a:pt x="2690" y="1245"/>
                  </a:lnTo>
                  <a:lnTo>
                    <a:pt x="2690" y="334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-2016485" y="2897269"/>
              <a:ext cx="144903" cy="39355"/>
            </a:xfrm>
            <a:custGeom>
              <a:avLst/>
              <a:gdLst/>
              <a:ahLst/>
              <a:cxnLst/>
              <a:rect l="l" t="t" r="r" b="b"/>
              <a:pathLst>
                <a:path w="7780" h="2113" extrusionOk="0">
                  <a:moveTo>
                    <a:pt x="6135" y="1"/>
                  </a:moveTo>
                  <a:lnTo>
                    <a:pt x="5824" y="23"/>
                  </a:lnTo>
                  <a:lnTo>
                    <a:pt x="5157" y="90"/>
                  </a:lnTo>
                  <a:lnTo>
                    <a:pt x="4468" y="223"/>
                  </a:lnTo>
                  <a:lnTo>
                    <a:pt x="3757" y="379"/>
                  </a:lnTo>
                  <a:lnTo>
                    <a:pt x="3046" y="557"/>
                  </a:lnTo>
                  <a:lnTo>
                    <a:pt x="2357" y="757"/>
                  </a:lnTo>
                  <a:lnTo>
                    <a:pt x="1734" y="979"/>
                  </a:lnTo>
                  <a:lnTo>
                    <a:pt x="1156" y="1157"/>
                  </a:lnTo>
                  <a:lnTo>
                    <a:pt x="312" y="1468"/>
                  </a:lnTo>
                  <a:lnTo>
                    <a:pt x="1" y="1601"/>
                  </a:lnTo>
                  <a:lnTo>
                    <a:pt x="334" y="1668"/>
                  </a:lnTo>
                  <a:lnTo>
                    <a:pt x="1245" y="1801"/>
                  </a:lnTo>
                  <a:lnTo>
                    <a:pt x="1868" y="1890"/>
                  </a:lnTo>
                  <a:lnTo>
                    <a:pt x="2534" y="1979"/>
                  </a:lnTo>
                  <a:lnTo>
                    <a:pt x="3268" y="2046"/>
                  </a:lnTo>
                  <a:lnTo>
                    <a:pt x="4001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13" y="2046"/>
                  </a:lnTo>
                  <a:lnTo>
                    <a:pt x="6424" y="2001"/>
                  </a:lnTo>
                  <a:lnTo>
                    <a:pt x="6691" y="1935"/>
                  </a:lnTo>
                  <a:lnTo>
                    <a:pt x="6957" y="1868"/>
                  </a:lnTo>
                  <a:lnTo>
                    <a:pt x="7180" y="1779"/>
                  </a:lnTo>
                  <a:lnTo>
                    <a:pt x="7380" y="1668"/>
                  </a:lnTo>
                  <a:lnTo>
                    <a:pt x="7535" y="1534"/>
                  </a:lnTo>
                  <a:lnTo>
                    <a:pt x="7669" y="1401"/>
                  </a:lnTo>
                  <a:lnTo>
                    <a:pt x="7735" y="1246"/>
                  </a:lnTo>
                  <a:lnTo>
                    <a:pt x="7780" y="1068"/>
                  </a:lnTo>
                  <a:lnTo>
                    <a:pt x="7780" y="845"/>
                  </a:lnTo>
                  <a:lnTo>
                    <a:pt x="7735" y="668"/>
                  </a:lnTo>
                  <a:lnTo>
                    <a:pt x="7624" y="490"/>
                  </a:lnTo>
                  <a:lnTo>
                    <a:pt x="7513" y="356"/>
                  </a:lnTo>
                  <a:lnTo>
                    <a:pt x="7357" y="223"/>
                  </a:lnTo>
                  <a:lnTo>
                    <a:pt x="7157" y="134"/>
                  </a:lnTo>
                  <a:lnTo>
                    <a:pt x="6935" y="68"/>
                  </a:lnTo>
                  <a:lnTo>
                    <a:pt x="6691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-2035948" y="2908035"/>
              <a:ext cx="42670" cy="42242"/>
            </a:xfrm>
            <a:custGeom>
              <a:avLst/>
              <a:gdLst/>
              <a:ahLst/>
              <a:cxnLst/>
              <a:rect l="l" t="t" r="r" b="b"/>
              <a:pathLst>
                <a:path w="2291" h="2268" extrusionOk="0">
                  <a:moveTo>
                    <a:pt x="1134" y="1"/>
                  </a:moveTo>
                  <a:lnTo>
                    <a:pt x="912" y="23"/>
                  </a:lnTo>
                  <a:lnTo>
                    <a:pt x="690" y="90"/>
                  </a:lnTo>
                  <a:lnTo>
                    <a:pt x="512" y="179"/>
                  </a:lnTo>
                  <a:lnTo>
                    <a:pt x="334" y="334"/>
                  </a:lnTo>
                  <a:lnTo>
                    <a:pt x="201" y="490"/>
                  </a:lnTo>
                  <a:lnTo>
                    <a:pt x="90" y="690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57"/>
                  </a:lnTo>
                  <a:lnTo>
                    <a:pt x="90" y="1579"/>
                  </a:lnTo>
                  <a:lnTo>
                    <a:pt x="201" y="1779"/>
                  </a:lnTo>
                  <a:lnTo>
                    <a:pt x="334" y="1934"/>
                  </a:lnTo>
                  <a:lnTo>
                    <a:pt x="512" y="2068"/>
                  </a:lnTo>
                  <a:lnTo>
                    <a:pt x="690" y="2179"/>
                  </a:lnTo>
                  <a:lnTo>
                    <a:pt x="912" y="2246"/>
                  </a:lnTo>
                  <a:lnTo>
                    <a:pt x="1134" y="2268"/>
                  </a:lnTo>
                  <a:lnTo>
                    <a:pt x="1379" y="2246"/>
                  </a:lnTo>
                  <a:lnTo>
                    <a:pt x="1579" y="2179"/>
                  </a:lnTo>
                  <a:lnTo>
                    <a:pt x="1779" y="2068"/>
                  </a:lnTo>
                  <a:lnTo>
                    <a:pt x="1957" y="1934"/>
                  </a:lnTo>
                  <a:lnTo>
                    <a:pt x="2090" y="1779"/>
                  </a:lnTo>
                  <a:lnTo>
                    <a:pt x="2201" y="1579"/>
                  </a:lnTo>
                  <a:lnTo>
                    <a:pt x="2268" y="1357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90"/>
                  </a:lnTo>
                  <a:lnTo>
                    <a:pt x="2090" y="490"/>
                  </a:lnTo>
                  <a:lnTo>
                    <a:pt x="1957" y="334"/>
                  </a:lnTo>
                  <a:lnTo>
                    <a:pt x="1779" y="179"/>
                  </a:lnTo>
                  <a:lnTo>
                    <a:pt x="1579" y="90"/>
                  </a:lnTo>
                  <a:lnTo>
                    <a:pt x="1379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-1610795" y="1835868"/>
              <a:ext cx="197891" cy="34792"/>
            </a:xfrm>
            <a:custGeom>
              <a:avLst/>
              <a:gdLst/>
              <a:ahLst/>
              <a:cxnLst/>
              <a:rect l="l" t="t" r="r" b="b"/>
              <a:pathLst>
                <a:path w="10625" h="1868" extrusionOk="0">
                  <a:moveTo>
                    <a:pt x="7268" y="0"/>
                  </a:moveTo>
                  <a:lnTo>
                    <a:pt x="6135" y="23"/>
                  </a:lnTo>
                  <a:lnTo>
                    <a:pt x="5023" y="67"/>
                  </a:lnTo>
                  <a:lnTo>
                    <a:pt x="3890" y="134"/>
                  </a:lnTo>
                  <a:lnTo>
                    <a:pt x="2779" y="201"/>
                  </a:lnTo>
                  <a:lnTo>
                    <a:pt x="1645" y="312"/>
                  </a:lnTo>
                  <a:lnTo>
                    <a:pt x="1267" y="356"/>
                  </a:lnTo>
                  <a:lnTo>
                    <a:pt x="912" y="423"/>
                  </a:lnTo>
                  <a:lnTo>
                    <a:pt x="712" y="467"/>
                  </a:lnTo>
                  <a:lnTo>
                    <a:pt x="556" y="534"/>
                  </a:lnTo>
                  <a:lnTo>
                    <a:pt x="378" y="623"/>
                  </a:lnTo>
                  <a:lnTo>
                    <a:pt x="223" y="734"/>
                  </a:lnTo>
                  <a:lnTo>
                    <a:pt x="89" y="867"/>
                  </a:lnTo>
                  <a:lnTo>
                    <a:pt x="45" y="934"/>
                  </a:lnTo>
                  <a:lnTo>
                    <a:pt x="23" y="1023"/>
                  </a:lnTo>
                  <a:lnTo>
                    <a:pt x="0" y="1156"/>
                  </a:lnTo>
                  <a:lnTo>
                    <a:pt x="23" y="1290"/>
                  </a:lnTo>
                  <a:lnTo>
                    <a:pt x="111" y="1401"/>
                  </a:lnTo>
                  <a:lnTo>
                    <a:pt x="200" y="1490"/>
                  </a:lnTo>
                  <a:lnTo>
                    <a:pt x="334" y="1579"/>
                  </a:lnTo>
                  <a:lnTo>
                    <a:pt x="467" y="1645"/>
                  </a:lnTo>
                  <a:lnTo>
                    <a:pt x="623" y="1690"/>
                  </a:lnTo>
                  <a:lnTo>
                    <a:pt x="756" y="1734"/>
                  </a:lnTo>
                  <a:lnTo>
                    <a:pt x="1067" y="1779"/>
                  </a:lnTo>
                  <a:lnTo>
                    <a:pt x="1401" y="1823"/>
                  </a:lnTo>
                  <a:lnTo>
                    <a:pt x="2023" y="1868"/>
                  </a:lnTo>
                  <a:lnTo>
                    <a:pt x="2667" y="1868"/>
                  </a:lnTo>
                  <a:lnTo>
                    <a:pt x="3312" y="1845"/>
                  </a:lnTo>
                  <a:lnTo>
                    <a:pt x="3934" y="1756"/>
                  </a:lnTo>
                  <a:lnTo>
                    <a:pt x="4579" y="1645"/>
                  </a:lnTo>
                  <a:lnTo>
                    <a:pt x="5201" y="1512"/>
                  </a:lnTo>
                  <a:lnTo>
                    <a:pt x="5824" y="1379"/>
                  </a:lnTo>
                  <a:lnTo>
                    <a:pt x="8246" y="756"/>
                  </a:lnTo>
                  <a:lnTo>
                    <a:pt x="9446" y="423"/>
                  </a:lnTo>
                  <a:lnTo>
                    <a:pt x="10624" y="67"/>
                  </a:lnTo>
                  <a:lnTo>
                    <a:pt x="9513" y="23"/>
                  </a:lnTo>
                  <a:lnTo>
                    <a:pt x="8380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-1599211" y="1767980"/>
              <a:ext cx="184648" cy="69564"/>
            </a:xfrm>
            <a:custGeom>
              <a:avLst/>
              <a:gdLst/>
              <a:ahLst/>
              <a:cxnLst/>
              <a:rect l="l" t="t" r="r" b="b"/>
              <a:pathLst>
                <a:path w="9914" h="3735" extrusionOk="0">
                  <a:moveTo>
                    <a:pt x="356" y="0"/>
                  </a:moveTo>
                  <a:lnTo>
                    <a:pt x="223" y="23"/>
                  </a:lnTo>
                  <a:lnTo>
                    <a:pt x="112" y="67"/>
                  </a:lnTo>
                  <a:lnTo>
                    <a:pt x="67" y="111"/>
                  </a:lnTo>
                  <a:lnTo>
                    <a:pt x="23" y="156"/>
                  </a:lnTo>
                  <a:lnTo>
                    <a:pt x="1" y="245"/>
                  </a:lnTo>
                  <a:lnTo>
                    <a:pt x="1" y="334"/>
                  </a:lnTo>
                  <a:lnTo>
                    <a:pt x="23" y="423"/>
                  </a:lnTo>
                  <a:lnTo>
                    <a:pt x="67" y="512"/>
                  </a:lnTo>
                  <a:lnTo>
                    <a:pt x="156" y="645"/>
                  </a:lnTo>
                  <a:lnTo>
                    <a:pt x="245" y="756"/>
                  </a:lnTo>
                  <a:lnTo>
                    <a:pt x="356" y="867"/>
                  </a:lnTo>
                  <a:lnTo>
                    <a:pt x="490" y="956"/>
                  </a:lnTo>
                  <a:lnTo>
                    <a:pt x="756" y="1134"/>
                  </a:lnTo>
                  <a:lnTo>
                    <a:pt x="1045" y="1267"/>
                  </a:lnTo>
                  <a:lnTo>
                    <a:pt x="1579" y="1490"/>
                  </a:lnTo>
                  <a:lnTo>
                    <a:pt x="2090" y="1712"/>
                  </a:lnTo>
                  <a:lnTo>
                    <a:pt x="2646" y="1912"/>
                  </a:lnTo>
                  <a:lnTo>
                    <a:pt x="3179" y="2112"/>
                  </a:lnTo>
                  <a:lnTo>
                    <a:pt x="4268" y="2445"/>
                  </a:lnTo>
                  <a:lnTo>
                    <a:pt x="5379" y="2756"/>
                  </a:lnTo>
                  <a:lnTo>
                    <a:pt x="6491" y="3045"/>
                  </a:lnTo>
                  <a:lnTo>
                    <a:pt x="7624" y="3334"/>
                  </a:lnTo>
                  <a:lnTo>
                    <a:pt x="8202" y="3468"/>
                  </a:lnTo>
                  <a:lnTo>
                    <a:pt x="8780" y="3579"/>
                  </a:lnTo>
                  <a:lnTo>
                    <a:pt x="9336" y="3668"/>
                  </a:lnTo>
                  <a:lnTo>
                    <a:pt x="9914" y="3734"/>
                  </a:lnTo>
                  <a:lnTo>
                    <a:pt x="9736" y="3579"/>
                  </a:lnTo>
                  <a:lnTo>
                    <a:pt x="9536" y="3445"/>
                  </a:lnTo>
                  <a:lnTo>
                    <a:pt x="9313" y="3334"/>
                  </a:lnTo>
                  <a:lnTo>
                    <a:pt x="9069" y="3223"/>
                  </a:lnTo>
                  <a:lnTo>
                    <a:pt x="8580" y="3045"/>
                  </a:lnTo>
                  <a:lnTo>
                    <a:pt x="8158" y="2868"/>
                  </a:lnTo>
                  <a:lnTo>
                    <a:pt x="6291" y="2001"/>
                  </a:lnTo>
                  <a:lnTo>
                    <a:pt x="5335" y="1601"/>
                  </a:lnTo>
                  <a:lnTo>
                    <a:pt x="4379" y="1201"/>
                  </a:lnTo>
                  <a:lnTo>
                    <a:pt x="3401" y="823"/>
                  </a:lnTo>
                  <a:lnTo>
                    <a:pt x="2446" y="467"/>
                  </a:lnTo>
                  <a:lnTo>
                    <a:pt x="1957" y="289"/>
                  </a:lnTo>
                  <a:lnTo>
                    <a:pt x="1468" y="156"/>
                  </a:lnTo>
                  <a:lnTo>
                    <a:pt x="979" y="45"/>
                  </a:lnTo>
                  <a:lnTo>
                    <a:pt x="734" y="23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-1512698" y="1716240"/>
              <a:ext cx="98955" cy="121305"/>
            </a:xfrm>
            <a:custGeom>
              <a:avLst/>
              <a:gdLst/>
              <a:ahLst/>
              <a:cxnLst/>
              <a:rect l="l" t="t" r="r" b="b"/>
              <a:pathLst>
                <a:path w="5313" h="6513" extrusionOk="0">
                  <a:moveTo>
                    <a:pt x="312" y="0"/>
                  </a:moveTo>
                  <a:lnTo>
                    <a:pt x="223" y="22"/>
                  </a:lnTo>
                  <a:lnTo>
                    <a:pt x="157" y="89"/>
                  </a:lnTo>
                  <a:lnTo>
                    <a:pt x="90" y="178"/>
                  </a:lnTo>
                  <a:lnTo>
                    <a:pt x="45" y="267"/>
                  </a:lnTo>
                  <a:lnTo>
                    <a:pt x="23" y="356"/>
                  </a:lnTo>
                  <a:lnTo>
                    <a:pt x="1" y="467"/>
                  </a:lnTo>
                  <a:lnTo>
                    <a:pt x="23" y="667"/>
                  </a:lnTo>
                  <a:lnTo>
                    <a:pt x="45" y="845"/>
                  </a:lnTo>
                  <a:lnTo>
                    <a:pt x="90" y="1022"/>
                  </a:lnTo>
                  <a:lnTo>
                    <a:pt x="134" y="1200"/>
                  </a:lnTo>
                  <a:lnTo>
                    <a:pt x="290" y="1556"/>
                  </a:lnTo>
                  <a:lnTo>
                    <a:pt x="468" y="1867"/>
                  </a:lnTo>
                  <a:lnTo>
                    <a:pt x="712" y="2245"/>
                  </a:lnTo>
                  <a:lnTo>
                    <a:pt x="957" y="2601"/>
                  </a:lnTo>
                  <a:lnTo>
                    <a:pt x="1201" y="2956"/>
                  </a:lnTo>
                  <a:lnTo>
                    <a:pt x="1490" y="3290"/>
                  </a:lnTo>
                  <a:lnTo>
                    <a:pt x="1779" y="3601"/>
                  </a:lnTo>
                  <a:lnTo>
                    <a:pt x="2068" y="3912"/>
                  </a:lnTo>
                  <a:lnTo>
                    <a:pt x="2690" y="4512"/>
                  </a:lnTo>
                  <a:lnTo>
                    <a:pt x="3357" y="5090"/>
                  </a:lnTo>
                  <a:lnTo>
                    <a:pt x="4046" y="5646"/>
                  </a:lnTo>
                  <a:lnTo>
                    <a:pt x="4313" y="5868"/>
                  </a:lnTo>
                  <a:lnTo>
                    <a:pt x="4646" y="6157"/>
                  </a:lnTo>
                  <a:lnTo>
                    <a:pt x="4824" y="6290"/>
                  </a:lnTo>
                  <a:lnTo>
                    <a:pt x="5002" y="6401"/>
                  </a:lnTo>
                  <a:lnTo>
                    <a:pt x="5157" y="6468"/>
                  </a:lnTo>
                  <a:lnTo>
                    <a:pt x="5313" y="6512"/>
                  </a:lnTo>
                  <a:lnTo>
                    <a:pt x="5024" y="6112"/>
                  </a:lnTo>
                  <a:lnTo>
                    <a:pt x="4735" y="5734"/>
                  </a:lnTo>
                  <a:lnTo>
                    <a:pt x="4202" y="4934"/>
                  </a:lnTo>
                  <a:lnTo>
                    <a:pt x="3690" y="4112"/>
                  </a:lnTo>
                  <a:lnTo>
                    <a:pt x="3202" y="3267"/>
                  </a:lnTo>
                  <a:lnTo>
                    <a:pt x="2713" y="2445"/>
                  </a:lnTo>
                  <a:lnTo>
                    <a:pt x="2468" y="2023"/>
                  </a:lnTo>
                  <a:lnTo>
                    <a:pt x="2179" y="1645"/>
                  </a:lnTo>
                  <a:lnTo>
                    <a:pt x="1890" y="1267"/>
                  </a:lnTo>
                  <a:lnTo>
                    <a:pt x="1579" y="889"/>
                  </a:lnTo>
                  <a:lnTo>
                    <a:pt x="1246" y="556"/>
                  </a:lnTo>
                  <a:lnTo>
                    <a:pt x="890" y="245"/>
                  </a:lnTo>
                  <a:lnTo>
                    <a:pt x="712" y="111"/>
                  </a:lnTo>
                  <a:lnTo>
                    <a:pt x="623" y="67"/>
                  </a:lnTo>
                  <a:lnTo>
                    <a:pt x="512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-1330955" y="2879892"/>
              <a:ext cx="77424" cy="186716"/>
            </a:xfrm>
            <a:custGeom>
              <a:avLst/>
              <a:gdLst/>
              <a:ahLst/>
              <a:cxnLst/>
              <a:rect l="l" t="t" r="r" b="b"/>
              <a:pathLst>
                <a:path w="4157" h="10025" extrusionOk="0">
                  <a:moveTo>
                    <a:pt x="489" y="0"/>
                  </a:moveTo>
                  <a:lnTo>
                    <a:pt x="356" y="23"/>
                  </a:lnTo>
                  <a:lnTo>
                    <a:pt x="245" y="89"/>
                  </a:lnTo>
                  <a:lnTo>
                    <a:pt x="156" y="178"/>
                  </a:lnTo>
                  <a:lnTo>
                    <a:pt x="89" y="312"/>
                  </a:lnTo>
                  <a:lnTo>
                    <a:pt x="45" y="445"/>
                  </a:lnTo>
                  <a:lnTo>
                    <a:pt x="22" y="600"/>
                  </a:lnTo>
                  <a:lnTo>
                    <a:pt x="0" y="756"/>
                  </a:lnTo>
                  <a:lnTo>
                    <a:pt x="0" y="912"/>
                  </a:lnTo>
                  <a:lnTo>
                    <a:pt x="22" y="1223"/>
                  </a:lnTo>
                  <a:lnTo>
                    <a:pt x="67" y="1534"/>
                  </a:lnTo>
                  <a:lnTo>
                    <a:pt x="200" y="2179"/>
                  </a:lnTo>
                  <a:lnTo>
                    <a:pt x="356" y="2779"/>
                  </a:lnTo>
                  <a:lnTo>
                    <a:pt x="556" y="3401"/>
                  </a:lnTo>
                  <a:lnTo>
                    <a:pt x="800" y="4001"/>
                  </a:lnTo>
                  <a:lnTo>
                    <a:pt x="1067" y="4579"/>
                  </a:lnTo>
                  <a:lnTo>
                    <a:pt x="1356" y="5157"/>
                  </a:lnTo>
                  <a:lnTo>
                    <a:pt x="1667" y="5713"/>
                  </a:lnTo>
                  <a:lnTo>
                    <a:pt x="2890" y="7891"/>
                  </a:lnTo>
                  <a:lnTo>
                    <a:pt x="3512" y="8958"/>
                  </a:lnTo>
                  <a:lnTo>
                    <a:pt x="4157" y="10024"/>
                  </a:lnTo>
                  <a:lnTo>
                    <a:pt x="3912" y="8913"/>
                  </a:lnTo>
                  <a:lnTo>
                    <a:pt x="3645" y="7824"/>
                  </a:lnTo>
                  <a:lnTo>
                    <a:pt x="3356" y="6735"/>
                  </a:lnTo>
                  <a:lnTo>
                    <a:pt x="3045" y="5668"/>
                  </a:lnTo>
                  <a:lnTo>
                    <a:pt x="2712" y="4579"/>
                  </a:lnTo>
                  <a:lnTo>
                    <a:pt x="2356" y="3512"/>
                  </a:lnTo>
                  <a:lnTo>
                    <a:pt x="2001" y="2467"/>
                  </a:lnTo>
                  <a:lnTo>
                    <a:pt x="1601" y="1401"/>
                  </a:lnTo>
                  <a:lnTo>
                    <a:pt x="1467" y="1045"/>
                  </a:lnTo>
                  <a:lnTo>
                    <a:pt x="1312" y="712"/>
                  </a:lnTo>
                  <a:lnTo>
                    <a:pt x="1200" y="556"/>
                  </a:lnTo>
                  <a:lnTo>
                    <a:pt x="1089" y="400"/>
                  </a:lnTo>
                  <a:lnTo>
                    <a:pt x="978" y="267"/>
                  </a:lnTo>
                  <a:lnTo>
                    <a:pt x="823" y="134"/>
                  </a:lnTo>
                  <a:lnTo>
                    <a:pt x="667" y="45"/>
                  </a:lnTo>
                  <a:lnTo>
                    <a:pt x="578" y="2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-1258522" y="2869947"/>
              <a:ext cx="28180" cy="194594"/>
            </a:xfrm>
            <a:custGeom>
              <a:avLst/>
              <a:gdLst/>
              <a:ahLst/>
              <a:cxnLst/>
              <a:rect l="l" t="t" r="r" b="b"/>
              <a:pathLst>
                <a:path w="1513" h="10448" extrusionOk="0">
                  <a:moveTo>
                    <a:pt x="1045" y="1"/>
                  </a:moveTo>
                  <a:lnTo>
                    <a:pt x="957" y="23"/>
                  </a:lnTo>
                  <a:lnTo>
                    <a:pt x="868" y="68"/>
                  </a:lnTo>
                  <a:lnTo>
                    <a:pt x="801" y="134"/>
                  </a:lnTo>
                  <a:lnTo>
                    <a:pt x="690" y="245"/>
                  </a:lnTo>
                  <a:lnTo>
                    <a:pt x="601" y="357"/>
                  </a:lnTo>
                  <a:lnTo>
                    <a:pt x="534" y="490"/>
                  </a:lnTo>
                  <a:lnTo>
                    <a:pt x="468" y="645"/>
                  </a:lnTo>
                  <a:lnTo>
                    <a:pt x="379" y="957"/>
                  </a:lnTo>
                  <a:lnTo>
                    <a:pt x="334" y="1268"/>
                  </a:lnTo>
                  <a:lnTo>
                    <a:pt x="245" y="1823"/>
                  </a:lnTo>
                  <a:lnTo>
                    <a:pt x="156" y="2401"/>
                  </a:lnTo>
                  <a:lnTo>
                    <a:pt x="112" y="2957"/>
                  </a:lnTo>
                  <a:lnTo>
                    <a:pt x="68" y="3535"/>
                  </a:lnTo>
                  <a:lnTo>
                    <a:pt x="1" y="4691"/>
                  </a:lnTo>
                  <a:lnTo>
                    <a:pt x="1" y="5824"/>
                  </a:lnTo>
                  <a:lnTo>
                    <a:pt x="1" y="6980"/>
                  </a:lnTo>
                  <a:lnTo>
                    <a:pt x="1" y="8158"/>
                  </a:lnTo>
                  <a:lnTo>
                    <a:pt x="23" y="8736"/>
                  </a:lnTo>
                  <a:lnTo>
                    <a:pt x="68" y="9336"/>
                  </a:lnTo>
                  <a:lnTo>
                    <a:pt x="134" y="9892"/>
                  </a:lnTo>
                  <a:lnTo>
                    <a:pt x="223" y="10447"/>
                  </a:lnTo>
                  <a:lnTo>
                    <a:pt x="334" y="10269"/>
                  </a:lnTo>
                  <a:lnTo>
                    <a:pt x="401" y="10047"/>
                  </a:lnTo>
                  <a:lnTo>
                    <a:pt x="445" y="9780"/>
                  </a:lnTo>
                  <a:lnTo>
                    <a:pt x="490" y="9536"/>
                  </a:lnTo>
                  <a:lnTo>
                    <a:pt x="557" y="9003"/>
                  </a:lnTo>
                  <a:lnTo>
                    <a:pt x="623" y="8536"/>
                  </a:lnTo>
                  <a:lnTo>
                    <a:pt x="957" y="6513"/>
                  </a:lnTo>
                  <a:lnTo>
                    <a:pt x="1112" y="5491"/>
                  </a:lnTo>
                  <a:lnTo>
                    <a:pt x="1246" y="4468"/>
                  </a:lnTo>
                  <a:lnTo>
                    <a:pt x="1357" y="3424"/>
                  </a:lnTo>
                  <a:lnTo>
                    <a:pt x="1468" y="2401"/>
                  </a:lnTo>
                  <a:lnTo>
                    <a:pt x="1490" y="1890"/>
                  </a:lnTo>
                  <a:lnTo>
                    <a:pt x="1512" y="1379"/>
                  </a:lnTo>
                  <a:lnTo>
                    <a:pt x="1468" y="890"/>
                  </a:lnTo>
                  <a:lnTo>
                    <a:pt x="1446" y="645"/>
                  </a:lnTo>
                  <a:lnTo>
                    <a:pt x="1401" y="401"/>
                  </a:lnTo>
                  <a:lnTo>
                    <a:pt x="1379" y="268"/>
                  </a:lnTo>
                  <a:lnTo>
                    <a:pt x="1312" y="156"/>
                  </a:lnTo>
                  <a:lnTo>
                    <a:pt x="1246" y="45"/>
                  </a:lnTo>
                  <a:lnTo>
                    <a:pt x="1179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-1254369" y="2940740"/>
              <a:ext cx="93982" cy="125030"/>
            </a:xfrm>
            <a:custGeom>
              <a:avLst/>
              <a:gdLst/>
              <a:ahLst/>
              <a:cxnLst/>
              <a:rect l="l" t="t" r="r" b="b"/>
              <a:pathLst>
                <a:path w="5046" h="6713" extrusionOk="0">
                  <a:moveTo>
                    <a:pt x="4579" y="1"/>
                  </a:moveTo>
                  <a:lnTo>
                    <a:pt x="4490" y="23"/>
                  </a:lnTo>
                  <a:lnTo>
                    <a:pt x="4312" y="90"/>
                  </a:lnTo>
                  <a:lnTo>
                    <a:pt x="4134" y="156"/>
                  </a:lnTo>
                  <a:lnTo>
                    <a:pt x="3979" y="245"/>
                  </a:lnTo>
                  <a:lnTo>
                    <a:pt x="3801" y="334"/>
                  </a:lnTo>
                  <a:lnTo>
                    <a:pt x="3512" y="578"/>
                  </a:lnTo>
                  <a:lnTo>
                    <a:pt x="3245" y="845"/>
                  </a:lnTo>
                  <a:lnTo>
                    <a:pt x="2956" y="1156"/>
                  </a:lnTo>
                  <a:lnTo>
                    <a:pt x="2667" y="1490"/>
                  </a:lnTo>
                  <a:lnTo>
                    <a:pt x="2401" y="1823"/>
                  </a:lnTo>
                  <a:lnTo>
                    <a:pt x="2156" y="2179"/>
                  </a:lnTo>
                  <a:lnTo>
                    <a:pt x="1912" y="2534"/>
                  </a:lnTo>
                  <a:lnTo>
                    <a:pt x="1689" y="2912"/>
                  </a:lnTo>
                  <a:lnTo>
                    <a:pt x="1267" y="3668"/>
                  </a:lnTo>
                  <a:lnTo>
                    <a:pt x="889" y="4446"/>
                  </a:lnTo>
                  <a:lnTo>
                    <a:pt x="534" y="5246"/>
                  </a:lnTo>
                  <a:lnTo>
                    <a:pt x="378" y="5579"/>
                  </a:lnTo>
                  <a:lnTo>
                    <a:pt x="178" y="5979"/>
                  </a:lnTo>
                  <a:lnTo>
                    <a:pt x="111" y="6180"/>
                  </a:lnTo>
                  <a:lnTo>
                    <a:pt x="45" y="6380"/>
                  </a:lnTo>
                  <a:lnTo>
                    <a:pt x="0" y="6557"/>
                  </a:lnTo>
                  <a:lnTo>
                    <a:pt x="22" y="6713"/>
                  </a:lnTo>
                  <a:lnTo>
                    <a:pt x="311" y="6335"/>
                  </a:lnTo>
                  <a:lnTo>
                    <a:pt x="622" y="5957"/>
                  </a:lnTo>
                  <a:lnTo>
                    <a:pt x="1267" y="5224"/>
                  </a:lnTo>
                  <a:lnTo>
                    <a:pt x="1912" y="4513"/>
                  </a:lnTo>
                  <a:lnTo>
                    <a:pt x="2601" y="3824"/>
                  </a:lnTo>
                  <a:lnTo>
                    <a:pt x="3290" y="3157"/>
                  </a:lnTo>
                  <a:lnTo>
                    <a:pt x="3601" y="2801"/>
                  </a:lnTo>
                  <a:lnTo>
                    <a:pt x="3912" y="2423"/>
                  </a:lnTo>
                  <a:lnTo>
                    <a:pt x="4201" y="2045"/>
                  </a:lnTo>
                  <a:lnTo>
                    <a:pt x="4490" y="1668"/>
                  </a:lnTo>
                  <a:lnTo>
                    <a:pt x="4734" y="1245"/>
                  </a:lnTo>
                  <a:lnTo>
                    <a:pt x="4934" y="823"/>
                  </a:lnTo>
                  <a:lnTo>
                    <a:pt x="5001" y="623"/>
                  </a:lnTo>
                  <a:lnTo>
                    <a:pt x="5023" y="512"/>
                  </a:lnTo>
                  <a:lnTo>
                    <a:pt x="5045" y="401"/>
                  </a:lnTo>
                  <a:lnTo>
                    <a:pt x="5045" y="312"/>
                  </a:lnTo>
                  <a:lnTo>
                    <a:pt x="5001" y="201"/>
                  </a:lnTo>
                  <a:lnTo>
                    <a:pt x="4957" y="134"/>
                  </a:lnTo>
                  <a:lnTo>
                    <a:pt x="4890" y="67"/>
                  </a:lnTo>
                  <a:lnTo>
                    <a:pt x="4801" y="23"/>
                  </a:lnTo>
                  <a:lnTo>
                    <a:pt x="4690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-2338958" y="2250665"/>
              <a:ext cx="57142" cy="128345"/>
            </a:xfrm>
            <a:custGeom>
              <a:avLst/>
              <a:gdLst/>
              <a:ahLst/>
              <a:cxnLst/>
              <a:rect l="l" t="t" r="r" b="b"/>
              <a:pathLst>
                <a:path w="3068" h="6891" extrusionOk="0">
                  <a:moveTo>
                    <a:pt x="2579" y="0"/>
                  </a:moveTo>
                  <a:lnTo>
                    <a:pt x="2423" y="45"/>
                  </a:lnTo>
                  <a:lnTo>
                    <a:pt x="2290" y="89"/>
                  </a:lnTo>
                  <a:lnTo>
                    <a:pt x="2178" y="178"/>
                  </a:lnTo>
                  <a:lnTo>
                    <a:pt x="2045" y="267"/>
                  </a:lnTo>
                  <a:lnTo>
                    <a:pt x="1934" y="378"/>
                  </a:lnTo>
                  <a:lnTo>
                    <a:pt x="1623" y="756"/>
                  </a:lnTo>
                  <a:lnTo>
                    <a:pt x="1334" y="1134"/>
                  </a:lnTo>
                  <a:lnTo>
                    <a:pt x="1067" y="1534"/>
                  </a:lnTo>
                  <a:lnTo>
                    <a:pt x="800" y="1956"/>
                  </a:lnTo>
                  <a:lnTo>
                    <a:pt x="578" y="2401"/>
                  </a:lnTo>
                  <a:lnTo>
                    <a:pt x="378" y="2823"/>
                  </a:lnTo>
                  <a:lnTo>
                    <a:pt x="178" y="3290"/>
                  </a:lnTo>
                  <a:lnTo>
                    <a:pt x="0" y="3734"/>
                  </a:lnTo>
                  <a:lnTo>
                    <a:pt x="0" y="6890"/>
                  </a:lnTo>
                  <a:lnTo>
                    <a:pt x="712" y="5668"/>
                  </a:lnTo>
                  <a:lnTo>
                    <a:pt x="1401" y="4423"/>
                  </a:lnTo>
                  <a:lnTo>
                    <a:pt x="2045" y="3156"/>
                  </a:lnTo>
                  <a:lnTo>
                    <a:pt x="2690" y="1890"/>
                  </a:lnTo>
                  <a:lnTo>
                    <a:pt x="2845" y="1534"/>
                  </a:lnTo>
                  <a:lnTo>
                    <a:pt x="2979" y="1178"/>
                  </a:lnTo>
                  <a:lnTo>
                    <a:pt x="3023" y="1000"/>
                  </a:lnTo>
                  <a:lnTo>
                    <a:pt x="3068" y="823"/>
                  </a:lnTo>
                  <a:lnTo>
                    <a:pt x="3068" y="645"/>
                  </a:lnTo>
                  <a:lnTo>
                    <a:pt x="3068" y="445"/>
                  </a:lnTo>
                  <a:lnTo>
                    <a:pt x="3023" y="267"/>
                  </a:lnTo>
                  <a:lnTo>
                    <a:pt x="2979" y="178"/>
                  </a:lnTo>
                  <a:lnTo>
                    <a:pt x="2934" y="111"/>
                  </a:lnTo>
                  <a:lnTo>
                    <a:pt x="2823" y="23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-2338958" y="2304063"/>
              <a:ext cx="120485" cy="104747"/>
            </a:xfrm>
            <a:custGeom>
              <a:avLst/>
              <a:gdLst/>
              <a:ahLst/>
              <a:cxnLst/>
              <a:rect l="l" t="t" r="r" b="b"/>
              <a:pathLst>
                <a:path w="6469" h="5624" extrusionOk="0">
                  <a:moveTo>
                    <a:pt x="5979" y="0"/>
                  </a:moveTo>
                  <a:lnTo>
                    <a:pt x="5824" y="23"/>
                  </a:lnTo>
                  <a:lnTo>
                    <a:pt x="5668" y="67"/>
                  </a:lnTo>
                  <a:lnTo>
                    <a:pt x="5535" y="112"/>
                  </a:lnTo>
                  <a:lnTo>
                    <a:pt x="5246" y="267"/>
                  </a:lnTo>
                  <a:lnTo>
                    <a:pt x="4979" y="445"/>
                  </a:lnTo>
                  <a:lnTo>
                    <a:pt x="4512" y="756"/>
                  </a:lnTo>
                  <a:lnTo>
                    <a:pt x="4045" y="1112"/>
                  </a:lnTo>
                  <a:lnTo>
                    <a:pt x="3601" y="1467"/>
                  </a:lnTo>
                  <a:lnTo>
                    <a:pt x="3156" y="1823"/>
                  </a:lnTo>
                  <a:lnTo>
                    <a:pt x="2290" y="2579"/>
                  </a:lnTo>
                  <a:lnTo>
                    <a:pt x="1445" y="3357"/>
                  </a:lnTo>
                  <a:lnTo>
                    <a:pt x="734" y="4046"/>
                  </a:lnTo>
                  <a:lnTo>
                    <a:pt x="0" y="4735"/>
                  </a:lnTo>
                  <a:lnTo>
                    <a:pt x="0" y="5624"/>
                  </a:lnTo>
                  <a:lnTo>
                    <a:pt x="800" y="5068"/>
                  </a:lnTo>
                  <a:lnTo>
                    <a:pt x="1601" y="4512"/>
                  </a:lnTo>
                  <a:lnTo>
                    <a:pt x="2467" y="3912"/>
                  </a:lnTo>
                  <a:lnTo>
                    <a:pt x="3290" y="3312"/>
                  </a:lnTo>
                  <a:lnTo>
                    <a:pt x="4112" y="2690"/>
                  </a:lnTo>
                  <a:lnTo>
                    <a:pt x="4935" y="2045"/>
                  </a:lnTo>
                  <a:lnTo>
                    <a:pt x="5312" y="1712"/>
                  </a:lnTo>
                  <a:lnTo>
                    <a:pt x="5690" y="1379"/>
                  </a:lnTo>
                  <a:lnTo>
                    <a:pt x="6046" y="1023"/>
                  </a:lnTo>
                  <a:lnTo>
                    <a:pt x="6201" y="823"/>
                  </a:lnTo>
                  <a:lnTo>
                    <a:pt x="6357" y="623"/>
                  </a:lnTo>
                  <a:lnTo>
                    <a:pt x="6424" y="512"/>
                  </a:lnTo>
                  <a:lnTo>
                    <a:pt x="6468" y="378"/>
                  </a:lnTo>
                  <a:lnTo>
                    <a:pt x="6468" y="267"/>
                  </a:lnTo>
                  <a:lnTo>
                    <a:pt x="6468" y="201"/>
                  </a:lnTo>
                  <a:lnTo>
                    <a:pt x="6446" y="156"/>
                  </a:lnTo>
                  <a:lnTo>
                    <a:pt x="6379" y="89"/>
                  </a:lnTo>
                  <a:lnTo>
                    <a:pt x="6313" y="45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-2338958" y="2398026"/>
              <a:ext cx="119237" cy="30247"/>
            </a:xfrm>
            <a:custGeom>
              <a:avLst/>
              <a:gdLst/>
              <a:ahLst/>
              <a:cxnLst/>
              <a:rect l="l" t="t" r="r" b="b"/>
              <a:pathLst>
                <a:path w="6402" h="1624" extrusionOk="0">
                  <a:moveTo>
                    <a:pt x="4268" y="1"/>
                  </a:moveTo>
                  <a:lnTo>
                    <a:pt x="3823" y="23"/>
                  </a:lnTo>
                  <a:lnTo>
                    <a:pt x="3401" y="68"/>
                  </a:lnTo>
                  <a:lnTo>
                    <a:pt x="2979" y="134"/>
                  </a:lnTo>
                  <a:lnTo>
                    <a:pt x="2556" y="201"/>
                  </a:lnTo>
                  <a:lnTo>
                    <a:pt x="2112" y="290"/>
                  </a:lnTo>
                  <a:lnTo>
                    <a:pt x="1289" y="512"/>
                  </a:lnTo>
                  <a:lnTo>
                    <a:pt x="645" y="712"/>
                  </a:lnTo>
                  <a:lnTo>
                    <a:pt x="0" y="934"/>
                  </a:lnTo>
                  <a:lnTo>
                    <a:pt x="0" y="1579"/>
                  </a:lnTo>
                  <a:lnTo>
                    <a:pt x="1045" y="1579"/>
                  </a:lnTo>
                  <a:lnTo>
                    <a:pt x="2090" y="1601"/>
                  </a:lnTo>
                  <a:lnTo>
                    <a:pt x="3045" y="1623"/>
                  </a:lnTo>
                  <a:lnTo>
                    <a:pt x="3534" y="1601"/>
                  </a:lnTo>
                  <a:lnTo>
                    <a:pt x="4001" y="1579"/>
                  </a:lnTo>
                  <a:lnTo>
                    <a:pt x="4490" y="1534"/>
                  </a:lnTo>
                  <a:lnTo>
                    <a:pt x="4957" y="1468"/>
                  </a:lnTo>
                  <a:lnTo>
                    <a:pt x="5423" y="1357"/>
                  </a:lnTo>
                  <a:lnTo>
                    <a:pt x="5868" y="1223"/>
                  </a:lnTo>
                  <a:lnTo>
                    <a:pt x="6068" y="1134"/>
                  </a:lnTo>
                  <a:lnTo>
                    <a:pt x="6179" y="1068"/>
                  </a:lnTo>
                  <a:lnTo>
                    <a:pt x="6246" y="1001"/>
                  </a:lnTo>
                  <a:lnTo>
                    <a:pt x="6313" y="934"/>
                  </a:lnTo>
                  <a:lnTo>
                    <a:pt x="6379" y="845"/>
                  </a:lnTo>
                  <a:lnTo>
                    <a:pt x="6401" y="757"/>
                  </a:lnTo>
                  <a:lnTo>
                    <a:pt x="6401" y="645"/>
                  </a:lnTo>
                  <a:lnTo>
                    <a:pt x="6357" y="557"/>
                  </a:lnTo>
                  <a:lnTo>
                    <a:pt x="6313" y="468"/>
                  </a:lnTo>
                  <a:lnTo>
                    <a:pt x="6224" y="401"/>
                  </a:lnTo>
                  <a:lnTo>
                    <a:pt x="6135" y="334"/>
                  </a:lnTo>
                  <a:lnTo>
                    <a:pt x="5979" y="245"/>
                  </a:lnTo>
                  <a:lnTo>
                    <a:pt x="5801" y="179"/>
                  </a:lnTo>
                  <a:lnTo>
                    <a:pt x="5624" y="112"/>
                  </a:lnTo>
                  <a:lnTo>
                    <a:pt x="5446" y="68"/>
                  </a:lnTo>
                  <a:lnTo>
                    <a:pt x="5068" y="23"/>
                  </a:lnTo>
                  <a:lnTo>
                    <a:pt x="4690" y="1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-1756108" y="1975369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424" y="1"/>
                  </a:moveTo>
                  <a:lnTo>
                    <a:pt x="3379" y="23"/>
                  </a:lnTo>
                  <a:lnTo>
                    <a:pt x="3335" y="45"/>
                  </a:lnTo>
                  <a:lnTo>
                    <a:pt x="3246" y="112"/>
                  </a:lnTo>
                  <a:lnTo>
                    <a:pt x="3179" y="245"/>
                  </a:lnTo>
                  <a:lnTo>
                    <a:pt x="3135" y="401"/>
                  </a:lnTo>
                  <a:lnTo>
                    <a:pt x="3113" y="579"/>
                  </a:lnTo>
                  <a:lnTo>
                    <a:pt x="3090" y="801"/>
                  </a:lnTo>
                  <a:lnTo>
                    <a:pt x="3046" y="1290"/>
                  </a:lnTo>
                  <a:lnTo>
                    <a:pt x="3046" y="1779"/>
                  </a:lnTo>
                  <a:lnTo>
                    <a:pt x="3001" y="2246"/>
                  </a:lnTo>
                  <a:lnTo>
                    <a:pt x="2979" y="2446"/>
                  </a:lnTo>
                  <a:lnTo>
                    <a:pt x="2935" y="2601"/>
                  </a:lnTo>
                  <a:lnTo>
                    <a:pt x="2890" y="2757"/>
                  </a:lnTo>
                  <a:lnTo>
                    <a:pt x="2824" y="2846"/>
                  </a:lnTo>
                  <a:lnTo>
                    <a:pt x="2735" y="2912"/>
                  </a:lnTo>
                  <a:lnTo>
                    <a:pt x="2601" y="2957"/>
                  </a:lnTo>
                  <a:lnTo>
                    <a:pt x="2424" y="3001"/>
                  </a:lnTo>
                  <a:lnTo>
                    <a:pt x="2224" y="3024"/>
                  </a:lnTo>
                  <a:lnTo>
                    <a:pt x="1757" y="3046"/>
                  </a:lnTo>
                  <a:lnTo>
                    <a:pt x="1268" y="3068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379" y="3157"/>
                  </a:lnTo>
                  <a:lnTo>
                    <a:pt x="223" y="3201"/>
                  </a:lnTo>
                  <a:lnTo>
                    <a:pt x="112" y="3268"/>
                  </a:lnTo>
                  <a:lnTo>
                    <a:pt x="23" y="3335"/>
                  </a:lnTo>
                  <a:lnTo>
                    <a:pt x="1" y="3379"/>
                  </a:lnTo>
                  <a:lnTo>
                    <a:pt x="1" y="3446"/>
                  </a:lnTo>
                  <a:lnTo>
                    <a:pt x="1" y="3490"/>
                  </a:lnTo>
                  <a:lnTo>
                    <a:pt x="23" y="3535"/>
                  </a:lnTo>
                  <a:lnTo>
                    <a:pt x="112" y="3624"/>
                  </a:lnTo>
                  <a:lnTo>
                    <a:pt x="223" y="3668"/>
                  </a:lnTo>
                  <a:lnTo>
                    <a:pt x="379" y="3735"/>
                  </a:lnTo>
                  <a:lnTo>
                    <a:pt x="579" y="3757"/>
                  </a:lnTo>
                  <a:lnTo>
                    <a:pt x="801" y="3779"/>
                  </a:lnTo>
                  <a:lnTo>
                    <a:pt x="1268" y="3801"/>
                  </a:lnTo>
                  <a:lnTo>
                    <a:pt x="1757" y="3824"/>
                  </a:lnTo>
                  <a:lnTo>
                    <a:pt x="2224" y="3868"/>
                  </a:lnTo>
                  <a:lnTo>
                    <a:pt x="2424" y="3890"/>
                  </a:lnTo>
                  <a:lnTo>
                    <a:pt x="2601" y="3913"/>
                  </a:lnTo>
                  <a:lnTo>
                    <a:pt x="2735" y="3957"/>
                  </a:lnTo>
                  <a:lnTo>
                    <a:pt x="2824" y="4024"/>
                  </a:lnTo>
                  <a:lnTo>
                    <a:pt x="2890" y="4135"/>
                  </a:lnTo>
                  <a:lnTo>
                    <a:pt x="2935" y="4268"/>
                  </a:lnTo>
                  <a:lnTo>
                    <a:pt x="2979" y="4446"/>
                  </a:lnTo>
                  <a:lnTo>
                    <a:pt x="3001" y="4646"/>
                  </a:lnTo>
                  <a:lnTo>
                    <a:pt x="3046" y="5091"/>
                  </a:lnTo>
                  <a:lnTo>
                    <a:pt x="3046" y="5602"/>
                  </a:lnTo>
                  <a:lnTo>
                    <a:pt x="3090" y="6069"/>
                  </a:lnTo>
                  <a:lnTo>
                    <a:pt x="3113" y="6291"/>
                  </a:lnTo>
                  <a:lnTo>
                    <a:pt x="3135" y="6469"/>
                  </a:lnTo>
                  <a:lnTo>
                    <a:pt x="3179" y="6646"/>
                  </a:lnTo>
                  <a:lnTo>
                    <a:pt x="3246" y="6758"/>
                  </a:lnTo>
                  <a:lnTo>
                    <a:pt x="3335" y="6846"/>
                  </a:lnTo>
                  <a:lnTo>
                    <a:pt x="3379" y="6869"/>
                  </a:lnTo>
                  <a:lnTo>
                    <a:pt x="3490" y="6869"/>
                  </a:lnTo>
                  <a:lnTo>
                    <a:pt x="3535" y="6846"/>
                  </a:lnTo>
                  <a:lnTo>
                    <a:pt x="3602" y="6758"/>
                  </a:lnTo>
                  <a:lnTo>
                    <a:pt x="3668" y="6646"/>
                  </a:lnTo>
                  <a:lnTo>
                    <a:pt x="3713" y="6469"/>
                  </a:lnTo>
                  <a:lnTo>
                    <a:pt x="3757" y="6291"/>
                  </a:lnTo>
                  <a:lnTo>
                    <a:pt x="3779" y="6069"/>
                  </a:lnTo>
                  <a:lnTo>
                    <a:pt x="3802" y="5602"/>
                  </a:lnTo>
                  <a:lnTo>
                    <a:pt x="3824" y="5091"/>
                  </a:lnTo>
                  <a:lnTo>
                    <a:pt x="3846" y="4646"/>
                  </a:lnTo>
                  <a:lnTo>
                    <a:pt x="3868" y="4446"/>
                  </a:lnTo>
                  <a:lnTo>
                    <a:pt x="3913" y="4268"/>
                  </a:lnTo>
                  <a:lnTo>
                    <a:pt x="3957" y="4135"/>
                  </a:lnTo>
                  <a:lnTo>
                    <a:pt x="4024" y="4024"/>
                  </a:lnTo>
                  <a:lnTo>
                    <a:pt x="4113" y="3957"/>
                  </a:lnTo>
                  <a:lnTo>
                    <a:pt x="4246" y="3913"/>
                  </a:lnTo>
                  <a:lnTo>
                    <a:pt x="4424" y="3890"/>
                  </a:lnTo>
                  <a:lnTo>
                    <a:pt x="4624" y="3868"/>
                  </a:lnTo>
                  <a:lnTo>
                    <a:pt x="5091" y="3824"/>
                  </a:lnTo>
                  <a:lnTo>
                    <a:pt x="5580" y="3801"/>
                  </a:lnTo>
                  <a:lnTo>
                    <a:pt x="6069" y="3779"/>
                  </a:lnTo>
                  <a:lnTo>
                    <a:pt x="6269" y="3757"/>
                  </a:lnTo>
                  <a:lnTo>
                    <a:pt x="6469" y="3735"/>
                  </a:lnTo>
                  <a:lnTo>
                    <a:pt x="6624" y="3668"/>
                  </a:lnTo>
                  <a:lnTo>
                    <a:pt x="6758" y="3624"/>
                  </a:lnTo>
                  <a:lnTo>
                    <a:pt x="6824" y="3535"/>
                  </a:lnTo>
                  <a:lnTo>
                    <a:pt x="6847" y="3490"/>
                  </a:lnTo>
                  <a:lnTo>
                    <a:pt x="6847" y="3446"/>
                  </a:lnTo>
                  <a:lnTo>
                    <a:pt x="6847" y="3379"/>
                  </a:lnTo>
                  <a:lnTo>
                    <a:pt x="6824" y="3335"/>
                  </a:lnTo>
                  <a:lnTo>
                    <a:pt x="6758" y="3268"/>
                  </a:lnTo>
                  <a:lnTo>
                    <a:pt x="6624" y="3201"/>
                  </a:lnTo>
                  <a:lnTo>
                    <a:pt x="6469" y="3157"/>
                  </a:lnTo>
                  <a:lnTo>
                    <a:pt x="6269" y="3112"/>
                  </a:lnTo>
                  <a:lnTo>
                    <a:pt x="6069" y="3090"/>
                  </a:lnTo>
                  <a:lnTo>
                    <a:pt x="5580" y="3068"/>
                  </a:lnTo>
                  <a:lnTo>
                    <a:pt x="5091" y="3046"/>
                  </a:lnTo>
                  <a:lnTo>
                    <a:pt x="4624" y="3024"/>
                  </a:lnTo>
                  <a:lnTo>
                    <a:pt x="4424" y="3001"/>
                  </a:lnTo>
                  <a:lnTo>
                    <a:pt x="4246" y="2957"/>
                  </a:lnTo>
                  <a:lnTo>
                    <a:pt x="4113" y="2912"/>
                  </a:lnTo>
                  <a:lnTo>
                    <a:pt x="4024" y="2846"/>
                  </a:lnTo>
                  <a:lnTo>
                    <a:pt x="3957" y="2757"/>
                  </a:lnTo>
                  <a:lnTo>
                    <a:pt x="3913" y="2601"/>
                  </a:lnTo>
                  <a:lnTo>
                    <a:pt x="3868" y="2446"/>
                  </a:lnTo>
                  <a:lnTo>
                    <a:pt x="3846" y="2246"/>
                  </a:lnTo>
                  <a:lnTo>
                    <a:pt x="3824" y="1779"/>
                  </a:lnTo>
                  <a:lnTo>
                    <a:pt x="3802" y="1290"/>
                  </a:lnTo>
                  <a:lnTo>
                    <a:pt x="3779" y="801"/>
                  </a:lnTo>
                  <a:lnTo>
                    <a:pt x="3757" y="579"/>
                  </a:lnTo>
                  <a:lnTo>
                    <a:pt x="3713" y="401"/>
                  </a:lnTo>
                  <a:lnTo>
                    <a:pt x="3668" y="245"/>
                  </a:lnTo>
                  <a:lnTo>
                    <a:pt x="3602" y="112"/>
                  </a:lnTo>
                  <a:lnTo>
                    <a:pt x="3535" y="45"/>
                  </a:lnTo>
                  <a:lnTo>
                    <a:pt x="3490" y="23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-1134740" y="2302406"/>
              <a:ext cx="127525" cy="127525"/>
            </a:xfrm>
            <a:custGeom>
              <a:avLst/>
              <a:gdLst/>
              <a:ahLst/>
              <a:cxnLst/>
              <a:rect l="l" t="t" r="r" b="b"/>
              <a:pathLst>
                <a:path w="6847" h="6847" extrusionOk="0">
                  <a:moveTo>
                    <a:pt x="3379" y="1"/>
                  </a:moveTo>
                  <a:lnTo>
                    <a:pt x="3334" y="23"/>
                  </a:lnTo>
                  <a:lnTo>
                    <a:pt x="3246" y="112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801"/>
                  </a:lnTo>
                  <a:lnTo>
                    <a:pt x="3046" y="1267"/>
                  </a:lnTo>
                  <a:lnTo>
                    <a:pt x="3046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34" y="2601"/>
                  </a:lnTo>
                  <a:lnTo>
                    <a:pt x="2890" y="2734"/>
                  </a:lnTo>
                  <a:lnTo>
                    <a:pt x="2823" y="2823"/>
                  </a:lnTo>
                  <a:lnTo>
                    <a:pt x="2734" y="2890"/>
                  </a:lnTo>
                  <a:lnTo>
                    <a:pt x="2601" y="2934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23"/>
                  </a:lnTo>
                  <a:lnTo>
                    <a:pt x="1267" y="3046"/>
                  </a:lnTo>
                  <a:lnTo>
                    <a:pt x="801" y="3068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3" y="3179"/>
                  </a:lnTo>
                  <a:lnTo>
                    <a:pt x="112" y="3246"/>
                  </a:lnTo>
                  <a:lnTo>
                    <a:pt x="23" y="3335"/>
                  </a:lnTo>
                  <a:lnTo>
                    <a:pt x="1" y="3379"/>
                  </a:lnTo>
                  <a:lnTo>
                    <a:pt x="1" y="3423"/>
                  </a:lnTo>
                  <a:lnTo>
                    <a:pt x="1" y="3468"/>
                  </a:lnTo>
                  <a:lnTo>
                    <a:pt x="23" y="3535"/>
                  </a:lnTo>
                  <a:lnTo>
                    <a:pt x="112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35"/>
                  </a:lnTo>
                  <a:lnTo>
                    <a:pt x="801" y="3779"/>
                  </a:lnTo>
                  <a:lnTo>
                    <a:pt x="1267" y="3801"/>
                  </a:lnTo>
                  <a:lnTo>
                    <a:pt x="1756" y="3824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4"/>
                  </a:lnTo>
                  <a:lnTo>
                    <a:pt x="2890" y="4112"/>
                  </a:lnTo>
                  <a:lnTo>
                    <a:pt x="2934" y="4246"/>
                  </a:lnTo>
                  <a:lnTo>
                    <a:pt x="2979" y="4424"/>
                  </a:lnTo>
                  <a:lnTo>
                    <a:pt x="3001" y="4624"/>
                  </a:lnTo>
                  <a:lnTo>
                    <a:pt x="3046" y="5090"/>
                  </a:lnTo>
                  <a:lnTo>
                    <a:pt x="3046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6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7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6" y="4624"/>
                  </a:lnTo>
                  <a:lnTo>
                    <a:pt x="3868" y="4424"/>
                  </a:lnTo>
                  <a:lnTo>
                    <a:pt x="3912" y="4246"/>
                  </a:lnTo>
                  <a:lnTo>
                    <a:pt x="3957" y="4112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4" y="3868"/>
                  </a:lnTo>
                  <a:lnTo>
                    <a:pt x="4624" y="3846"/>
                  </a:lnTo>
                  <a:lnTo>
                    <a:pt x="5090" y="3824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35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5"/>
                  </a:lnTo>
                  <a:lnTo>
                    <a:pt x="6846" y="3468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68" y="3068"/>
                  </a:lnTo>
                  <a:lnTo>
                    <a:pt x="5579" y="3046"/>
                  </a:lnTo>
                  <a:lnTo>
                    <a:pt x="5090" y="3023"/>
                  </a:lnTo>
                  <a:lnTo>
                    <a:pt x="4624" y="3001"/>
                  </a:lnTo>
                  <a:lnTo>
                    <a:pt x="4424" y="2979"/>
                  </a:lnTo>
                  <a:lnTo>
                    <a:pt x="4246" y="2934"/>
                  </a:lnTo>
                  <a:lnTo>
                    <a:pt x="4112" y="2890"/>
                  </a:lnTo>
                  <a:lnTo>
                    <a:pt x="4023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3" y="1756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57" y="578"/>
                  </a:lnTo>
                  <a:lnTo>
                    <a:pt x="3712" y="378"/>
                  </a:lnTo>
                  <a:lnTo>
                    <a:pt x="3668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-1660468" y="2924183"/>
              <a:ext cx="127935" cy="127935"/>
            </a:xfrm>
            <a:custGeom>
              <a:avLst/>
              <a:gdLst/>
              <a:ahLst/>
              <a:cxnLst/>
              <a:rect l="l" t="t" r="r" b="b"/>
              <a:pathLst>
                <a:path w="6869" h="6869" extrusionOk="0">
                  <a:moveTo>
                    <a:pt x="3379" y="1"/>
                  </a:moveTo>
                  <a:lnTo>
                    <a:pt x="3334" y="23"/>
                  </a:lnTo>
                  <a:lnTo>
                    <a:pt x="3245" y="112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801"/>
                  </a:lnTo>
                  <a:lnTo>
                    <a:pt x="3045" y="1267"/>
                  </a:lnTo>
                  <a:lnTo>
                    <a:pt x="3045" y="1779"/>
                  </a:lnTo>
                  <a:lnTo>
                    <a:pt x="3001" y="2223"/>
                  </a:lnTo>
                  <a:lnTo>
                    <a:pt x="2978" y="2423"/>
                  </a:lnTo>
                  <a:lnTo>
                    <a:pt x="2956" y="2601"/>
                  </a:lnTo>
                  <a:lnTo>
                    <a:pt x="2890" y="2734"/>
                  </a:lnTo>
                  <a:lnTo>
                    <a:pt x="2845" y="2846"/>
                  </a:lnTo>
                  <a:lnTo>
                    <a:pt x="2734" y="2890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78" y="3046"/>
                  </a:lnTo>
                  <a:lnTo>
                    <a:pt x="1267" y="3046"/>
                  </a:lnTo>
                  <a:lnTo>
                    <a:pt x="800" y="3090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2" y="3179"/>
                  </a:lnTo>
                  <a:lnTo>
                    <a:pt x="111" y="3246"/>
                  </a:lnTo>
                  <a:lnTo>
                    <a:pt x="22" y="3335"/>
                  </a:lnTo>
                  <a:lnTo>
                    <a:pt x="0" y="3379"/>
                  </a:lnTo>
                  <a:lnTo>
                    <a:pt x="0" y="3423"/>
                  </a:lnTo>
                  <a:lnTo>
                    <a:pt x="0" y="3490"/>
                  </a:lnTo>
                  <a:lnTo>
                    <a:pt x="22" y="3535"/>
                  </a:lnTo>
                  <a:lnTo>
                    <a:pt x="111" y="3601"/>
                  </a:lnTo>
                  <a:lnTo>
                    <a:pt x="222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800" y="3779"/>
                  </a:lnTo>
                  <a:lnTo>
                    <a:pt x="1267" y="3801"/>
                  </a:lnTo>
                  <a:lnTo>
                    <a:pt x="1778" y="3823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45" y="4024"/>
                  </a:lnTo>
                  <a:lnTo>
                    <a:pt x="2890" y="4112"/>
                  </a:lnTo>
                  <a:lnTo>
                    <a:pt x="2956" y="4246"/>
                  </a:lnTo>
                  <a:lnTo>
                    <a:pt x="2978" y="4424"/>
                  </a:lnTo>
                  <a:lnTo>
                    <a:pt x="3001" y="4624"/>
                  </a:lnTo>
                  <a:lnTo>
                    <a:pt x="3045" y="5090"/>
                  </a:lnTo>
                  <a:lnTo>
                    <a:pt x="3045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5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23" y="6868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57"/>
                  </a:lnTo>
                  <a:lnTo>
                    <a:pt x="3667" y="6624"/>
                  </a:lnTo>
                  <a:lnTo>
                    <a:pt x="3712" y="6468"/>
                  </a:lnTo>
                  <a:lnTo>
                    <a:pt x="3756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5" y="4624"/>
                  </a:lnTo>
                  <a:lnTo>
                    <a:pt x="3868" y="4424"/>
                  </a:lnTo>
                  <a:lnTo>
                    <a:pt x="3912" y="4246"/>
                  </a:lnTo>
                  <a:lnTo>
                    <a:pt x="3956" y="4112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5" y="3912"/>
                  </a:lnTo>
                  <a:lnTo>
                    <a:pt x="4423" y="3868"/>
                  </a:lnTo>
                  <a:lnTo>
                    <a:pt x="4623" y="3846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68" y="3423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68" y="3090"/>
                  </a:lnTo>
                  <a:lnTo>
                    <a:pt x="5579" y="3046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5" y="2957"/>
                  </a:lnTo>
                  <a:lnTo>
                    <a:pt x="4112" y="2890"/>
                  </a:lnTo>
                  <a:lnTo>
                    <a:pt x="4023" y="2846"/>
                  </a:lnTo>
                  <a:lnTo>
                    <a:pt x="3956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5" y="2223"/>
                  </a:lnTo>
                  <a:lnTo>
                    <a:pt x="3823" y="1779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56" y="578"/>
                  </a:lnTo>
                  <a:lnTo>
                    <a:pt x="3712" y="378"/>
                  </a:lnTo>
                  <a:lnTo>
                    <a:pt x="3667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-2123709" y="2191885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424" y="0"/>
                  </a:moveTo>
                  <a:lnTo>
                    <a:pt x="3379" y="22"/>
                  </a:lnTo>
                  <a:lnTo>
                    <a:pt x="3335" y="45"/>
                  </a:lnTo>
                  <a:lnTo>
                    <a:pt x="3246" y="111"/>
                  </a:lnTo>
                  <a:lnTo>
                    <a:pt x="3179" y="245"/>
                  </a:lnTo>
                  <a:lnTo>
                    <a:pt x="3135" y="400"/>
                  </a:lnTo>
                  <a:lnTo>
                    <a:pt x="3113" y="578"/>
                  </a:lnTo>
                  <a:lnTo>
                    <a:pt x="3090" y="800"/>
                  </a:lnTo>
                  <a:lnTo>
                    <a:pt x="3046" y="1289"/>
                  </a:lnTo>
                  <a:lnTo>
                    <a:pt x="3046" y="1778"/>
                  </a:lnTo>
                  <a:lnTo>
                    <a:pt x="3001" y="2245"/>
                  </a:lnTo>
                  <a:lnTo>
                    <a:pt x="2979" y="2445"/>
                  </a:lnTo>
                  <a:lnTo>
                    <a:pt x="2935" y="2601"/>
                  </a:lnTo>
                  <a:lnTo>
                    <a:pt x="2890" y="2756"/>
                  </a:lnTo>
                  <a:lnTo>
                    <a:pt x="2824" y="2845"/>
                  </a:lnTo>
                  <a:lnTo>
                    <a:pt x="2735" y="2912"/>
                  </a:lnTo>
                  <a:lnTo>
                    <a:pt x="2601" y="2956"/>
                  </a:lnTo>
                  <a:lnTo>
                    <a:pt x="2424" y="3001"/>
                  </a:lnTo>
                  <a:lnTo>
                    <a:pt x="2224" y="3023"/>
                  </a:lnTo>
                  <a:lnTo>
                    <a:pt x="1757" y="3045"/>
                  </a:lnTo>
                  <a:lnTo>
                    <a:pt x="1268" y="3067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379" y="3156"/>
                  </a:lnTo>
                  <a:lnTo>
                    <a:pt x="223" y="3201"/>
                  </a:lnTo>
                  <a:lnTo>
                    <a:pt x="112" y="3267"/>
                  </a:lnTo>
                  <a:lnTo>
                    <a:pt x="23" y="3334"/>
                  </a:lnTo>
                  <a:lnTo>
                    <a:pt x="1" y="3379"/>
                  </a:lnTo>
                  <a:lnTo>
                    <a:pt x="1" y="3445"/>
                  </a:lnTo>
                  <a:lnTo>
                    <a:pt x="1" y="3490"/>
                  </a:lnTo>
                  <a:lnTo>
                    <a:pt x="23" y="3534"/>
                  </a:lnTo>
                  <a:lnTo>
                    <a:pt x="112" y="3623"/>
                  </a:lnTo>
                  <a:lnTo>
                    <a:pt x="223" y="3667"/>
                  </a:lnTo>
                  <a:lnTo>
                    <a:pt x="379" y="3734"/>
                  </a:lnTo>
                  <a:lnTo>
                    <a:pt x="579" y="3756"/>
                  </a:lnTo>
                  <a:lnTo>
                    <a:pt x="801" y="3779"/>
                  </a:lnTo>
                  <a:lnTo>
                    <a:pt x="1268" y="3801"/>
                  </a:lnTo>
                  <a:lnTo>
                    <a:pt x="1757" y="3823"/>
                  </a:lnTo>
                  <a:lnTo>
                    <a:pt x="2224" y="3868"/>
                  </a:lnTo>
                  <a:lnTo>
                    <a:pt x="2424" y="3890"/>
                  </a:lnTo>
                  <a:lnTo>
                    <a:pt x="2601" y="3912"/>
                  </a:lnTo>
                  <a:lnTo>
                    <a:pt x="2735" y="3979"/>
                  </a:lnTo>
                  <a:lnTo>
                    <a:pt x="2824" y="4023"/>
                  </a:lnTo>
                  <a:lnTo>
                    <a:pt x="2890" y="4134"/>
                  </a:lnTo>
                  <a:lnTo>
                    <a:pt x="2935" y="4268"/>
                  </a:lnTo>
                  <a:lnTo>
                    <a:pt x="2979" y="4445"/>
                  </a:lnTo>
                  <a:lnTo>
                    <a:pt x="3001" y="4645"/>
                  </a:lnTo>
                  <a:lnTo>
                    <a:pt x="3046" y="5090"/>
                  </a:lnTo>
                  <a:lnTo>
                    <a:pt x="3046" y="5601"/>
                  </a:lnTo>
                  <a:lnTo>
                    <a:pt x="3090" y="6068"/>
                  </a:lnTo>
                  <a:lnTo>
                    <a:pt x="3113" y="6290"/>
                  </a:lnTo>
                  <a:lnTo>
                    <a:pt x="3135" y="6468"/>
                  </a:lnTo>
                  <a:lnTo>
                    <a:pt x="3179" y="6646"/>
                  </a:lnTo>
                  <a:lnTo>
                    <a:pt x="3246" y="6757"/>
                  </a:lnTo>
                  <a:lnTo>
                    <a:pt x="3335" y="6846"/>
                  </a:lnTo>
                  <a:lnTo>
                    <a:pt x="3379" y="6868"/>
                  </a:lnTo>
                  <a:lnTo>
                    <a:pt x="3490" y="6868"/>
                  </a:lnTo>
                  <a:lnTo>
                    <a:pt x="3535" y="6846"/>
                  </a:lnTo>
                  <a:lnTo>
                    <a:pt x="3602" y="6757"/>
                  </a:lnTo>
                  <a:lnTo>
                    <a:pt x="3668" y="6646"/>
                  </a:lnTo>
                  <a:lnTo>
                    <a:pt x="3713" y="6468"/>
                  </a:lnTo>
                  <a:lnTo>
                    <a:pt x="3757" y="6290"/>
                  </a:lnTo>
                  <a:lnTo>
                    <a:pt x="3779" y="6068"/>
                  </a:lnTo>
                  <a:lnTo>
                    <a:pt x="3802" y="5601"/>
                  </a:lnTo>
                  <a:lnTo>
                    <a:pt x="3824" y="5090"/>
                  </a:lnTo>
                  <a:lnTo>
                    <a:pt x="3846" y="4645"/>
                  </a:lnTo>
                  <a:lnTo>
                    <a:pt x="3868" y="4445"/>
                  </a:lnTo>
                  <a:lnTo>
                    <a:pt x="3913" y="4268"/>
                  </a:lnTo>
                  <a:lnTo>
                    <a:pt x="3957" y="4134"/>
                  </a:lnTo>
                  <a:lnTo>
                    <a:pt x="4024" y="4023"/>
                  </a:lnTo>
                  <a:lnTo>
                    <a:pt x="4113" y="3979"/>
                  </a:lnTo>
                  <a:lnTo>
                    <a:pt x="4246" y="3912"/>
                  </a:lnTo>
                  <a:lnTo>
                    <a:pt x="4424" y="3890"/>
                  </a:lnTo>
                  <a:lnTo>
                    <a:pt x="4624" y="3868"/>
                  </a:lnTo>
                  <a:lnTo>
                    <a:pt x="5091" y="3823"/>
                  </a:lnTo>
                  <a:lnTo>
                    <a:pt x="5580" y="3801"/>
                  </a:lnTo>
                  <a:lnTo>
                    <a:pt x="6069" y="3779"/>
                  </a:lnTo>
                  <a:lnTo>
                    <a:pt x="6269" y="3756"/>
                  </a:lnTo>
                  <a:lnTo>
                    <a:pt x="6469" y="3734"/>
                  </a:lnTo>
                  <a:lnTo>
                    <a:pt x="6624" y="3667"/>
                  </a:lnTo>
                  <a:lnTo>
                    <a:pt x="6758" y="3623"/>
                  </a:lnTo>
                  <a:lnTo>
                    <a:pt x="6824" y="3534"/>
                  </a:lnTo>
                  <a:lnTo>
                    <a:pt x="6847" y="3490"/>
                  </a:lnTo>
                  <a:lnTo>
                    <a:pt x="6847" y="3445"/>
                  </a:lnTo>
                  <a:lnTo>
                    <a:pt x="6847" y="3379"/>
                  </a:lnTo>
                  <a:lnTo>
                    <a:pt x="6824" y="3334"/>
                  </a:lnTo>
                  <a:lnTo>
                    <a:pt x="6758" y="3267"/>
                  </a:lnTo>
                  <a:lnTo>
                    <a:pt x="6624" y="3201"/>
                  </a:lnTo>
                  <a:lnTo>
                    <a:pt x="6469" y="3156"/>
                  </a:lnTo>
                  <a:lnTo>
                    <a:pt x="6269" y="3112"/>
                  </a:lnTo>
                  <a:lnTo>
                    <a:pt x="6069" y="3090"/>
                  </a:lnTo>
                  <a:lnTo>
                    <a:pt x="5580" y="3067"/>
                  </a:lnTo>
                  <a:lnTo>
                    <a:pt x="5091" y="3045"/>
                  </a:lnTo>
                  <a:lnTo>
                    <a:pt x="4624" y="3023"/>
                  </a:lnTo>
                  <a:lnTo>
                    <a:pt x="4424" y="3001"/>
                  </a:lnTo>
                  <a:lnTo>
                    <a:pt x="4246" y="2956"/>
                  </a:lnTo>
                  <a:lnTo>
                    <a:pt x="4113" y="2912"/>
                  </a:lnTo>
                  <a:lnTo>
                    <a:pt x="4024" y="2845"/>
                  </a:lnTo>
                  <a:lnTo>
                    <a:pt x="3957" y="2756"/>
                  </a:lnTo>
                  <a:lnTo>
                    <a:pt x="3913" y="2601"/>
                  </a:lnTo>
                  <a:lnTo>
                    <a:pt x="3868" y="2445"/>
                  </a:lnTo>
                  <a:lnTo>
                    <a:pt x="3846" y="2245"/>
                  </a:lnTo>
                  <a:lnTo>
                    <a:pt x="3824" y="1778"/>
                  </a:lnTo>
                  <a:lnTo>
                    <a:pt x="3802" y="1289"/>
                  </a:lnTo>
                  <a:lnTo>
                    <a:pt x="3779" y="800"/>
                  </a:lnTo>
                  <a:lnTo>
                    <a:pt x="3757" y="578"/>
                  </a:lnTo>
                  <a:lnTo>
                    <a:pt x="3713" y="400"/>
                  </a:lnTo>
                  <a:lnTo>
                    <a:pt x="3668" y="245"/>
                  </a:lnTo>
                  <a:lnTo>
                    <a:pt x="3602" y="111"/>
                  </a:lnTo>
                  <a:lnTo>
                    <a:pt x="3535" y="45"/>
                  </a:lnTo>
                  <a:lnTo>
                    <a:pt x="3490" y="22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6181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692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10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7"/>
          <p:cNvSpPr/>
          <p:nvPr/>
        </p:nvSpPr>
        <p:spPr>
          <a:xfrm>
            <a:off x="1642100" y="1849800"/>
            <a:ext cx="8730800" cy="37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17"/>
          <p:cNvSpPr/>
          <p:nvPr/>
        </p:nvSpPr>
        <p:spPr>
          <a:xfrm>
            <a:off x="2539400" y="581533"/>
            <a:ext cx="7049200" cy="759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17"/>
          <p:cNvSpPr txBox="1">
            <a:spLocks noGrp="1"/>
          </p:cNvSpPr>
          <p:nvPr>
            <p:ph type="body" idx="1"/>
          </p:nvPr>
        </p:nvSpPr>
        <p:spPr>
          <a:xfrm>
            <a:off x="1937100" y="2288200"/>
            <a:ext cx="8140800" cy="2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521" name="Google Shape;1521;p17"/>
          <p:cNvSpPr txBox="1">
            <a:spLocks noGrp="1"/>
          </p:cNvSpPr>
          <p:nvPr>
            <p:ph type="title"/>
          </p:nvPr>
        </p:nvSpPr>
        <p:spPr>
          <a:xfrm>
            <a:off x="950967" y="719328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522" name="Google Shape;1522;p17"/>
          <p:cNvGrpSpPr/>
          <p:nvPr/>
        </p:nvGrpSpPr>
        <p:grpSpPr>
          <a:xfrm rot="520719">
            <a:off x="9833412" y="240921"/>
            <a:ext cx="2039019" cy="2193068"/>
            <a:chOff x="-4981287" y="-746041"/>
            <a:chExt cx="1529187" cy="1644718"/>
          </a:xfrm>
        </p:grpSpPr>
        <p:sp>
          <p:nvSpPr>
            <p:cNvPr id="1523" name="Google Shape;1523;p17"/>
            <p:cNvSpPr/>
            <p:nvPr/>
          </p:nvSpPr>
          <p:spPr>
            <a:xfrm>
              <a:off x="-4981287" y="-746041"/>
              <a:ext cx="1529187" cy="1644718"/>
            </a:xfrm>
            <a:custGeom>
              <a:avLst/>
              <a:gdLst/>
              <a:ahLst/>
              <a:cxnLst/>
              <a:rect l="l" t="t" r="r" b="b"/>
              <a:pathLst>
                <a:path w="82104" h="88307" extrusionOk="0">
                  <a:moveTo>
                    <a:pt x="60678" y="1"/>
                  </a:moveTo>
                  <a:lnTo>
                    <a:pt x="60322" y="23"/>
                  </a:lnTo>
                  <a:lnTo>
                    <a:pt x="59989" y="45"/>
                  </a:lnTo>
                  <a:lnTo>
                    <a:pt x="59700" y="90"/>
                  </a:lnTo>
                  <a:lnTo>
                    <a:pt x="59433" y="156"/>
                  </a:lnTo>
                  <a:lnTo>
                    <a:pt x="59166" y="245"/>
                  </a:lnTo>
                  <a:lnTo>
                    <a:pt x="58944" y="334"/>
                  </a:lnTo>
                  <a:lnTo>
                    <a:pt x="58722" y="423"/>
                  </a:lnTo>
                  <a:lnTo>
                    <a:pt x="58566" y="534"/>
                  </a:lnTo>
                  <a:lnTo>
                    <a:pt x="58411" y="645"/>
                  </a:lnTo>
                  <a:lnTo>
                    <a:pt x="58211" y="801"/>
                  </a:lnTo>
                  <a:lnTo>
                    <a:pt x="57988" y="979"/>
                  </a:lnTo>
                  <a:lnTo>
                    <a:pt x="57766" y="1245"/>
                  </a:lnTo>
                  <a:lnTo>
                    <a:pt x="57477" y="1579"/>
                  </a:lnTo>
                  <a:lnTo>
                    <a:pt x="57144" y="1979"/>
                  </a:lnTo>
                  <a:lnTo>
                    <a:pt x="56766" y="2490"/>
                  </a:lnTo>
                  <a:lnTo>
                    <a:pt x="55343" y="2690"/>
                  </a:lnTo>
                  <a:lnTo>
                    <a:pt x="53343" y="2268"/>
                  </a:lnTo>
                  <a:lnTo>
                    <a:pt x="52832" y="2090"/>
                  </a:lnTo>
                  <a:lnTo>
                    <a:pt x="52054" y="1846"/>
                  </a:lnTo>
                  <a:lnTo>
                    <a:pt x="51054" y="1557"/>
                  </a:lnTo>
                  <a:lnTo>
                    <a:pt x="49876" y="1268"/>
                  </a:lnTo>
                  <a:lnTo>
                    <a:pt x="48609" y="979"/>
                  </a:lnTo>
                  <a:lnTo>
                    <a:pt x="47964" y="845"/>
                  </a:lnTo>
                  <a:lnTo>
                    <a:pt x="47298" y="734"/>
                  </a:lnTo>
                  <a:lnTo>
                    <a:pt x="46631" y="645"/>
                  </a:lnTo>
                  <a:lnTo>
                    <a:pt x="45986" y="579"/>
                  </a:lnTo>
                  <a:lnTo>
                    <a:pt x="45364" y="534"/>
                  </a:lnTo>
                  <a:lnTo>
                    <a:pt x="44741" y="512"/>
                  </a:lnTo>
                  <a:lnTo>
                    <a:pt x="44341" y="534"/>
                  </a:lnTo>
                  <a:lnTo>
                    <a:pt x="43941" y="556"/>
                  </a:lnTo>
                  <a:lnTo>
                    <a:pt x="43563" y="601"/>
                  </a:lnTo>
                  <a:lnTo>
                    <a:pt x="43208" y="645"/>
                  </a:lnTo>
                  <a:lnTo>
                    <a:pt x="42874" y="712"/>
                  </a:lnTo>
                  <a:lnTo>
                    <a:pt x="42563" y="823"/>
                  </a:lnTo>
                  <a:lnTo>
                    <a:pt x="42252" y="934"/>
                  </a:lnTo>
                  <a:lnTo>
                    <a:pt x="41963" y="1045"/>
                  </a:lnTo>
                  <a:lnTo>
                    <a:pt x="40719" y="1001"/>
                  </a:lnTo>
                  <a:lnTo>
                    <a:pt x="39496" y="979"/>
                  </a:lnTo>
                  <a:lnTo>
                    <a:pt x="38474" y="979"/>
                  </a:lnTo>
                  <a:lnTo>
                    <a:pt x="37473" y="1023"/>
                  </a:lnTo>
                  <a:lnTo>
                    <a:pt x="36451" y="1090"/>
                  </a:lnTo>
                  <a:lnTo>
                    <a:pt x="35451" y="1179"/>
                  </a:lnTo>
                  <a:lnTo>
                    <a:pt x="34473" y="1290"/>
                  </a:lnTo>
                  <a:lnTo>
                    <a:pt x="33495" y="1423"/>
                  </a:lnTo>
                  <a:lnTo>
                    <a:pt x="32517" y="1579"/>
                  </a:lnTo>
                  <a:lnTo>
                    <a:pt x="31539" y="1779"/>
                  </a:lnTo>
                  <a:lnTo>
                    <a:pt x="30583" y="1979"/>
                  </a:lnTo>
                  <a:lnTo>
                    <a:pt x="29628" y="2223"/>
                  </a:lnTo>
                  <a:lnTo>
                    <a:pt x="28694" y="2468"/>
                  </a:lnTo>
                  <a:lnTo>
                    <a:pt x="27761" y="2757"/>
                  </a:lnTo>
                  <a:lnTo>
                    <a:pt x="26849" y="3046"/>
                  </a:lnTo>
                  <a:lnTo>
                    <a:pt x="25938" y="3379"/>
                  </a:lnTo>
                  <a:lnTo>
                    <a:pt x="25027" y="3713"/>
                  </a:lnTo>
                  <a:lnTo>
                    <a:pt x="24138" y="4068"/>
                  </a:lnTo>
                  <a:lnTo>
                    <a:pt x="23249" y="4468"/>
                  </a:lnTo>
                  <a:lnTo>
                    <a:pt x="22382" y="4868"/>
                  </a:lnTo>
                  <a:lnTo>
                    <a:pt x="21537" y="5291"/>
                  </a:lnTo>
                  <a:lnTo>
                    <a:pt x="20693" y="5735"/>
                  </a:lnTo>
                  <a:lnTo>
                    <a:pt x="19848" y="6202"/>
                  </a:lnTo>
                  <a:lnTo>
                    <a:pt x="19026" y="6691"/>
                  </a:lnTo>
                  <a:lnTo>
                    <a:pt x="18226" y="7202"/>
                  </a:lnTo>
                  <a:lnTo>
                    <a:pt x="17425" y="7713"/>
                  </a:lnTo>
                  <a:lnTo>
                    <a:pt x="16647" y="8269"/>
                  </a:lnTo>
                  <a:lnTo>
                    <a:pt x="15870" y="8825"/>
                  </a:lnTo>
                  <a:lnTo>
                    <a:pt x="15136" y="9402"/>
                  </a:lnTo>
                  <a:lnTo>
                    <a:pt x="14380" y="10003"/>
                  </a:lnTo>
                  <a:lnTo>
                    <a:pt x="13669" y="10603"/>
                  </a:lnTo>
                  <a:lnTo>
                    <a:pt x="12958" y="11247"/>
                  </a:lnTo>
                  <a:lnTo>
                    <a:pt x="12269" y="11892"/>
                  </a:lnTo>
                  <a:lnTo>
                    <a:pt x="11580" y="12559"/>
                  </a:lnTo>
                  <a:lnTo>
                    <a:pt x="10913" y="13225"/>
                  </a:lnTo>
                  <a:lnTo>
                    <a:pt x="10269" y="13914"/>
                  </a:lnTo>
                  <a:lnTo>
                    <a:pt x="9646" y="14626"/>
                  </a:lnTo>
                  <a:lnTo>
                    <a:pt x="9024" y="15359"/>
                  </a:lnTo>
                  <a:lnTo>
                    <a:pt x="8446" y="16093"/>
                  </a:lnTo>
                  <a:lnTo>
                    <a:pt x="7868" y="16848"/>
                  </a:lnTo>
                  <a:lnTo>
                    <a:pt x="7290" y="17626"/>
                  </a:lnTo>
                  <a:lnTo>
                    <a:pt x="6757" y="18404"/>
                  </a:lnTo>
                  <a:lnTo>
                    <a:pt x="6223" y="19182"/>
                  </a:lnTo>
                  <a:lnTo>
                    <a:pt x="5734" y="20004"/>
                  </a:lnTo>
                  <a:lnTo>
                    <a:pt x="5245" y="20827"/>
                  </a:lnTo>
                  <a:lnTo>
                    <a:pt x="4779" y="21649"/>
                  </a:lnTo>
                  <a:lnTo>
                    <a:pt x="4334" y="22494"/>
                  </a:lnTo>
                  <a:lnTo>
                    <a:pt x="3912" y="23361"/>
                  </a:lnTo>
                  <a:lnTo>
                    <a:pt x="3490" y="24227"/>
                  </a:lnTo>
                  <a:lnTo>
                    <a:pt x="3112" y="25094"/>
                  </a:lnTo>
                  <a:lnTo>
                    <a:pt x="2756" y="26006"/>
                  </a:lnTo>
                  <a:lnTo>
                    <a:pt x="2400" y="26895"/>
                  </a:lnTo>
                  <a:lnTo>
                    <a:pt x="2089" y="27806"/>
                  </a:lnTo>
                  <a:lnTo>
                    <a:pt x="1778" y="28739"/>
                  </a:lnTo>
                  <a:lnTo>
                    <a:pt x="1511" y="29651"/>
                  </a:lnTo>
                  <a:lnTo>
                    <a:pt x="1245" y="30606"/>
                  </a:lnTo>
                  <a:lnTo>
                    <a:pt x="1022" y="31562"/>
                  </a:lnTo>
                  <a:lnTo>
                    <a:pt x="800" y="32518"/>
                  </a:lnTo>
                  <a:lnTo>
                    <a:pt x="622" y="33474"/>
                  </a:lnTo>
                  <a:lnTo>
                    <a:pt x="467" y="34452"/>
                  </a:lnTo>
                  <a:lnTo>
                    <a:pt x="311" y="35430"/>
                  </a:lnTo>
                  <a:lnTo>
                    <a:pt x="200" y="36430"/>
                  </a:lnTo>
                  <a:lnTo>
                    <a:pt x="111" y="37430"/>
                  </a:lnTo>
                  <a:lnTo>
                    <a:pt x="44" y="38430"/>
                  </a:lnTo>
                  <a:lnTo>
                    <a:pt x="22" y="39453"/>
                  </a:lnTo>
                  <a:lnTo>
                    <a:pt x="0" y="40453"/>
                  </a:lnTo>
                  <a:lnTo>
                    <a:pt x="0" y="83238"/>
                  </a:lnTo>
                  <a:lnTo>
                    <a:pt x="22" y="83483"/>
                  </a:lnTo>
                  <a:lnTo>
                    <a:pt x="44" y="83727"/>
                  </a:lnTo>
                  <a:lnTo>
                    <a:pt x="111" y="83950"/>
                  </a:lnTo>
                  <a:lnTo>
                    <a:pt x="200" y="84172"/>
                  </a:lnTo>
                  <a:lnTo>
                    <a:pt x="289" y="84372"/>
                  </a:lnTo>
                  <a:lnTo>
                    <a:pt x="400" y="84572"/>
                  </a:lnTo>
                  <a:lnTo>
                    <a:pt x="556" y="84750"/>
                  </a:lnTo>
                  <a:lnTo>
                    <a:pt x="711" y="84928"/>
                  </a:lnTo>
                  <a:lnTo>
                    <a:pt x="867" y="85083"/>
                  </a:lnTo>
                  <a:lnTo>
                    <a:pt x="1045" y="85217"/>
                  </a:lnTo>
                  <a:lnTo>
                    <a:pt x="1245" y="85350"/>
                  </a:lnTo>
                  <a:lnTo>
                    <a:pt x="1467" y="85439"/>
                  </a:lnTo>
                  <a:lnTo>
                    <a:pt x="1667" y="85528"/>
                  </a:lnTo>
                  <a:lnTo>
                    <a:pt x="1911" y="85572"/>
                  </a:lnTo>
                  <a:lnTo>
                    <a:pt x="2134" y="85617"/>
                  </a:lnTo>
                  <a:lnTo>
                    <a:pt x="25716" y="85617"/>
                  </a:lnTo>
                  <a:lnTo>
                    <a:pt x="25738" y="85661"/>
                  </a:lnTo>
                  <a:lnTo>
                    <a:pt x="25827" y="85972"/>
                  </a:lnTo>
                  <a:lnTo>
                    <a:pt x="25983" y="86261"/>
                  </a:lnTo>
                  <a:lnTo>
                    <a:pt x="26160" y="86550"/>
                  </a:lnTo>
                  <a:lnTo>
                    <a:pt x="26383" y="86772"/>
                  </a:lnTo>
                  <a:lnTo>
                    <a:pt x="26627" y="86995"/>
                  </a:lnTo>
                  <a:lnTo>
                    <a:pt x="26894" y="87172"/>
                  </a:lnTo>
                  <a:lnTo>
                    <a:pt x="27205" y="87306"/>
                  </a:lnTo>
                  <a:lnTo>
                    <a:pt x="27516" y="87395"/>
                  </a:lnTo>
                  <a:lnTo>
                    <a:pt x="28539" y="87595"/>
                  </a:lnTo>
                  <a:lnTo>
                    <a:pt x="29561" y="87795"/>
                  </a:lnTo>
                  <a:lnTo>
                    <a:pt x="30606" y="87950"/>
                  </a:lnTo>
                  <a:lnTo>
                    <a:pt x="31650" y="88084"/>
                  </a:lnTo>
                  <a:lnTo>
                    <a:pt x="32695" y="88173"/>
                  </a:lnTo>
                  <a:lnTo>
                    <a:pt x="33762" y="88239"/>
                  </a:lnTo>
                  <a:lnTo>
                    <a:pt x="34806" y="88284"/>
                  </a:lnTo>
                  <a:lnTo>
                    <a:pt x="35873" y="88306"/>
                  </a:lnTo>
                  <a:lnTo>
                    <a:pt x="36985" y="88284"/>
                  </a:lnTo>
                  <a:lnTo>
                    <a:pt x="38007" y="88239"/>
                  </a:lnTo>
                  <a:lnTo>
                    <a:pt x="39007" y="88173"/>
                  </a:lnTo>
                  <a:lnTo>
                    <a:pt x="39963" y="88106"/>
                  </a:lnTo>
                  <a:lnTo>
                    <a:pt x="40852" y="87995"/>
                  </a:lnTo>
                  <a:lnTo>
                    <a:pt x="41674" y="87884"/>
                  </a:lnTo>
                  <a:lnTo>
                    <a:pt x="42452" y="87750"/>
                  </a:lnTo>
                  <a:lnTo>
                    <a:pt x="43163" y="87639"/>
                  </a:lnTo>
                  <a:lnTo>
                    <a:pt x="44364" y="87395"/>
                  </a:lnTo>
                  <a:lnTo>
                    <a:pt x="45275" y="87172"/>
                  </a:lnTo>
                  <a:lnTo>
                    <a:pt x="45853" y="86995"/>
                  </a:lnTo>
                  <a:lnTo>
                    <a:pt x="46120" y="86928"/>
                  </a:lnTo>
                  <a:lnTo>
                    <a:pt x="46342" y="86839"/>
                  </a:lnTo>
                  <a:lnTo>
                    <a:pt x="46564" y="86728"/>
                  </a:lnTo>
                  <a:lnTo>
                    <a:pt x="46786" y="86595"/>
                  </a:lnTo>
                  <a:lnTo>
                    <a:pt x="46986" y="86417"/>
                  </a:lnTo>
                  <a:lnTo>
                    <a:pt x="47142" y="86239"/>
                  </a:lnTo>
                  <a:lnTo>
                    <a:pt x="47298" y="86061"/>
                  </a:lnTo>
                  <a:lnTo>
                    <a:pt x="47431" y="85839"/>
                  </a:lnTo>
                  <a:lnTo>
                    <a:pt x="47542" y="85617"/>
                  </a:lnTo>
                  <a:lnTo>
                    <a:pt x="76836" y="85617"/>
                  </a:lnTo>
                  <a:lnTo>
                    <a:pt x="77081" y="85572"/>
                  </a:lnTo>
                  <a:lnTo>
                    <a:pt x="77303" y="85528"/>
                  </a:lnTo>
                  <a:lnTo>
                    <a:pt x="77525" y="85439"/>
                  </a:lnTo>
                  <a:lnTo>
                    <a:pt x="77725" y="85350"/>
                  </a:lnTo>
                  <a:lnTo>
                    <a:pt x="77925" y="85217"/>
                  </a:lnTo>
                  <a:lnTo>
                    <a:pt x="78103" y="85083"/>
                  </a:lnTo>
                  <a:lnTo>
                    <a:pt x="78281" y="84928"/>
                  </a:lnTo>
                  <a:lnTo>
                    <a:pt x="78437" y="84750"/>
                  </a:lnTo>
                  <a:lnTo>
                    <a:pt x="78570" y="84572"/>
                  </a:lnTo>
                  <a:lnTo>
                    <a:pt x="78703" y="84372"/>
                  </a:lnTo>
                  <a:lnTo>
                    <a:pt x="78792" y="84172"/>
                  </a:lnTo>
                  <a:lnTo>
                    <a:pt x="78881" y="83950"/>
                  </a:lnTo>
                  <a:lnTo>
                    <a:pt x="78925" y="83727"/>
                  </a:lnTo>
                  <a:lnTo>
                    <a:pt x="78970" y="83483"/>
                  </a:lnTo>
                  <a:lnTo>
                    <a:pt x="78970" y="83238"/>
                  </a:lnTo>
                  <a:lnTo>
                    <a:pt x="78970" y="40453"/>
                  </a:lnTo>
                  <a:lnTo>
                    <a:pt x="78970" y="39230"/>
                  </a:lnTo>
                  <a:lnTo>
                    <a:pt x="78903" y="38008"/>
                  </a:lnTo>
                  <a:lnTo>
                    <a:pt x="78814" y="36785"/>
                  </a:lnTo>
                  <a:lnTo>
                    <a:pt x="78681" y="35563"/>
                  </a:lnTo>
                  <a:lnTo>
                    <a:pt x="78792" y="34363"/>
                  </a:lnTo>
                  <a:lnTo>
                    <a:pt x="78859" y="33140"/>
                  </a:lnTo>
                  <a:lnTo>
                    <a:pt x="78903" y="31896"/>
                  </a:lnTo>
                  <a:lnTo>
                    <a:pt x="78903" y="30629"/>
                  </a:lnTo>
                  <a:lnTo>
                    <a:pt x="78881" y="30384"/>
                  </a:lnTo>
                  <a:lnTo>
                    <a:pt x="78859" y="29628"/>
                  </a:lnTo>
                  <a:lnTo>
                    <a:pt x="78837" y="28962"/>
                  </a:lnTo>
                  <a:lnTo>
                    <a:pt x="78748" y="27873"/>
                  </a:lnTo>
                  <a:lnTo>
                    <a:pt x="78681" y="27161"/>
                  </a:lnTo>
                  <a:lnTo>
                    <a:pt x="78637" y="26872"/>
                  </a:lnTo>
                  <a:lnTo>
                    <a:pt x="78592" y="26650"/>
                  </a:lnTo>
                  <a:lnTo>
                    <a:pt x="78525" y="26428"/>
                  </a:lnTo>
                  <a:lnTo>
                    <a:pt x="78437" y="26206"/>
                  </a:lnTo>
                  <a:lnTo>
                    <a:pt x="78325" y="26006"/>
                  </a:lnTo>
                  <a:lnTo>
                    <a:pt x="78192" y="25806"/>
                  </a:lnTo>
                  <a:lnTo>
                    <a:pt x="78059" y="25628"/>
                  </a:lnTo>
                  <a:lnTo>
                    <a:pt x="77903" y="25472"/>
                  </a:lnTo>
                  <a:lnTo>
                    <a:pt x="77725" y="25317"/>
                  </a:lnTo>
                  <a:lnTo>
                    <a:pt x="81104" y="18115"/>
                  </a:lnTo>
                  <a:lnTo>
                    <a:pt x="81326" y="17826"/>
                  </a:lnTo>
                  <a:lnTo>
                    <a:pt x="81526" y="17515"/>
                  </a:lnTo>
                  <a:lnTo>
                    <a:pt x="81682" y="17204"/>
                  </a:lnTo>
                  <a:lnTo>
                    <a:pt x="81837" y="16871"/>
                  </a:lnTo>
                  <a:lnTo>
                    <a:pt x="81948" y="16537"/>
                  </a:lnTo>
                  <a:lnTo>
                    <a:pt x="82015" y="16204"/>
                  </a:lnTo>
                  <a:lnTo>
                    <a:pt x="82082" y="15848"/>
                  </a:lnTo>
                  <a:lnTo>
                    <a:pt x="82104" y="15493"/>
                  </a:lnTo>
                  <a:lnTo>
                    <a:pt x="82104" y="15137"/>
                  </a:lnTo>
                  <a:lnTo>
                    <a:pt x="82059" y="14804"/>
                  </a:lnTo>
                  <a:lnTo>
                    <a:pt x="82015" y="14448"/>
                  </a:lnTo>
                  <a:lnTo>
                    <a:pt x="81926" y="14092"/>
                  </a:lnTo>
                  <a:lnTo>
                    <a:pt x="81793" y="13759"/>
                  </a:lnTo>
                  <a:lnTo>
                    <a:pt x="81659" y="13425"/>
                  </a:lnTo>
                  <a:lnTo>
                    <a:pt x="81482" y="13114"/>
                  </a:lnTo>
                  <a:lnTo>
                    <a:pt x="81281" y="12803"/>
                  </a:lnTo>
                  <a:lnTo>
                    <a:pt x="80570" y="11847"/>
                  </a:lnTo>
                  <a:lnTo>
                    <a:pt x="80526" y="11425"/>
                  </a:lnTo>
                  <a:lnTo>
                    <a:pt x="80481" y="11025"/>
                  </a:lnTo>
                  <a:lnTo>
                    <a:pt x="80415" y="10536"/>
                  </a:lnTo>
                  <a:lnTo>
                    <a:pt x="80304" y="10003"/>
                  </a:lnTo>
                  <a:lnTo>
                    <a:pt x="80237" y="9736"/>
                  </a:lnTo>
                  <a:lnTo>
                    <a:pt x="80126" y="9469"/>
                  </a:lnTo>
                  <a:lnTo>
                    <a:pt x="80015" y="9180"/>
                  </a:lnTo>
                  <a:lnTo>
                    <a:pt x="79859" y="8914"/>
                  </a:lnTo>
                  <a:lnTo>
                    <a:pt x="79681" y="8647"/>
                  </a:lnTo>
                  <a:lnTo>
                    <a:pt x="79481" y="8380"/>
                  </a:lnTo>
                  <a:lnTo>
                    <a:pt x="79259" y="8158"/>
                  </a:lnTo>
                  <a:lnTo>
                    <a:pt x="78992" y="7913"/>
                  </a:lnTo>
                  <a:lnTo>
                    <a:pt x="78681" y="7713"/>
                  </a:lnTo>
                  <a:lnTo>
                    <a:pt x="78348" y="7535"/>
                  </a:lnTo>
                  <a:lnTo>
                    <a:pt x="77881" y="7335"/>
                  </a:lnTo>
                  <a:lnTo>
                    <a:pt x="77436" y="7158"/>
                  </a:lnTo>
                  <a:lnTo>
                    <a:pt x="76592" y="6891"/>
                  </a:lnTo>
                  <a:lnTo>
                    <a:pt x="76503" y="6869"/>
                  </a:lnTo>
                  <a:lnTo>
                    <a:pt x="76392" y="6535"/>
                  </a:lnTo>
                  <a:lnTo>
                    <a:pt x="76236" y="6180"/>
                  </a:lnTo>
                  <a:lnTo>
                    <a:pt x="76058" y="5824"/>
                  </a:lnTo>
                  <a:lnTo>
                    <a:pt x="75836" y="5446"/>
                  </a:lnTo>
                  <a:lnTo>
                    <a:pt x="75592" y="5091"/>
                  </a:lnTo>
                  <a:lnTo>
                    <a:pt x="75436" y="4935"/>
                  </a:lnTo>
                  <a:lnTo>
                    <a:pt x="75280" y="4757"/>
                  </a:lnTo>
                  <a:lnTo>
                    <a:pt x="75103" y="4602"/>
                  </a:lnTo>
                  <a:lnTo>
                    <a:pt x="74925" y="4468"/>
                  </a:lnTo>
                  <a:lnTo>
                    <a:pt x="74725" y="4335"/>
                  </a:lnTo>
                  <a:lnTo>
                    <a:pt x="74502" y="4202"/>
                  </a:lnTo>
                  <a:lnTo>
                    <a:pt x="74347" y="4090"/>
                  </a:lnTo>
                  <a:lnTo>
                    <a:pt x="74169" y="4001"/>
                  </a:lnTo>
                  <a:lnTo>
                    <a:pt x="73991" y="3913"/>
                  </a:lnTo>
                  <a:lnTo>
                    <a:pt x="73813" y="3846"/>
                  </a:lnTo>
                  <a:lnTo>
                    <a:pt x="73636" y="3779"/>
                  </a:lnTo>
                  <a:lnTo>
                    <a:pt x="73436" y="3735"/>
                  </a:lnTo>
                  <a:lnTo>
                    <a:pt x="73236" y="3713"/>
                  </a:lnTo>
                  <a:lnTo>
                    <a:pt x="71591" y="3713"/>
                  </a:lnTo>
                  <a:lnTo>
                    <a:pt x="71146" y="3001"/>
                  </a:lnTo>
                  <a:lnTo>
                    <a:pt x="70791" y="2468"/>
                  </a:lnTo>
                  <a:lnTo>
                    <a:pt x="70480" y="2046"/>
                  </a:lnTo>
                  <a:lnTo>
                    <a:pt x="70213" y="1734"/>
                  </a:lnTo>
                  <a:lnTo>
                    <a:pt x="70013" y="1512"/>
                  </a:lnTo>
                  <a:lnTo>
                    <a:pt x="69813" y="1334"/>
                  </a:lnTo>
                  <a:lnTo>
                    <a:pt x="69657" y="1223"/>
                  </a:lnTo>
                  <a:lnTo>
                    <a:pt x="69502" y="1134"/>
                  </a:lnTo>
                  <a:lnTo>
                    <a:pt x="69235" y="1023"/>
                  </a:lnTo>
                  <a:lnTo>
                    <a:pt x="68879" y="912"/>
                  </a:lnTo>
                  <a:lnTo>
                    <a:pt x="68435" y="801"/>
                  </a:lnTo>
                  <a:lnTo>
                    <a:pt x="67901" y="690"/>
                  </a:lnTo>
                  <a:lnTo>
                    <a:pt x="67323" y="601"/>
                  </a:lnTo>
                  <a:lnTo>
                    <a:pt x="66701" y="490"/>
                  </a:lnTo>
                  <a:lnTo>
                    <a:pt x="65367" y="334"/>
                  </a:lnTo>
                  <a:lnTo>
                    <a:pt x="64012" y="179"/>
                  </a:lnTo>
                  <a:lnTo>
                    <a:pt x="62789" y="90"/>
                  </a:lnTo>
                  <a:lnTo>
                    <a:pt x="61767" y="23"/>
                  </a:lnTo>
                  <a:lnTo>
                    <a:pt x="610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-4936997" y="-683536"/>
              <a:ext cx="1382236" cy="1487821"/>
            </a:xfrm>
            <a:custGeom>
              <a:avLst/>
              <a:gdLst/>
              <a:ahLst/>
              <a:cxnLst/>
              <a:rect l="l" t="t" r="r" b="b"/>
              <a:pathLst>
                <a:path w="74214" h="79883" extrusionOk="0">
                  <a:moveTo>
                    <a:pt x="7557" y="1"/>
                  </a:moveTo>
                  <a:lnTo>
                    <a:pt x="7157" y="45"/>
                  </a:lnTo>
                  <a:lnTo>
                    <a:pt x="6757" y="90"/>
                  </a:lnTo>
                  <a:lnTo>
                    <a:pt x="6357" y="157"/>
                  </a:lnTo>
                  <a:lnTo>
                    <a:pt x="5979" y="245"/>
                  </a:lnTo>
                  <a:lnTo>
                    <a:pt x="5601" y="357"/>
                  </a:lnTo>
                  <a:lnTo>
                    <a:pt x="5223" y="490"/>
                  </a:lnTo>
                  <a:lnTo>
                    <a:pt x="4868" y="623"/>
                  </a:lnTo>
                  <a:lnTo>
                    <a:pt x="4512" y="779"/>
                  </a:lnTo>
                  <a:lnTo>
                    <a:pt x="4157" y="957"/>
                  </a:lnTo>
                  <a:lnTo>
                    <a:pt x="3823" y="1157"/>
                  </a:lnTo>
                  <a:lnTo>
                    <a:pt x="3512" y="1357"/>
                  </a:lnTo>
                  <a:lnTo>
                    <a:pt x="3201" y="1579"/>
                  </a:lnTo>
                  <a:lnTo>
                    <a:pt x="2890" y="1823"/>
                  </a:lnTo>
                  <a:lnTo>
                    <a:pt x="2601" y="2068"/>
                  </a:lnTo>
                  <a:lnTo>
                    <a:pt x="2334" y="2335"/>
                  </a:lnTo>
                  <a:lnTo>
                    <a:pt x="2067" y="2601"/>
                  </a:lnTo>
                  <a:lnTo>
                    <a:pt x="1823" y="2890"/>
                  </a:lnTo>
                  <a:lnTo>
                    <a:pt x="1578" y="3202"/>
                  </a:lnTo>
                  <a:lnTo>
                    <a:pt x="1356" y="3513"/>
                  </a:lnTo>
                  <a:lnTo>
                    <a:pt x="1156" y="3824"/>
                  </a:lnTo>
                  <a:lnTo>
                    <a:pt x="956" y="4157"/>
                  </a:lnTo>
                  <a:lnTo>
                    <a:pt x="778" y="4513"/>
                  </a:lnTo>
                  <a:lnTo>
                    <a:pt x="623" y="4869"/>
                  </a:lnTo>
                  <a:lnTo>
                    <a:pt x="489" y="5224"/>
                  </a:lnTo>
                  <a:lnTo>
                    <a:pt x="356" y="5602"/>
                  </a:lnTo>
                  <a:lnTo>
                    <a:pt x="245" y="5980"/>
                  </a:lnTo>
                  <a:lnTo>
                    <a:pt x="156" y="6358"/>
                  </a:lnTo>
                  <a:lnTo>
                    <a:pt x="89" y="6758"/>
                  </a:lnTo>
                  <a:lnTo>
                    <a:pt x="45" y="7136"/>
                  </a:lnTo>
                  <a:lnTo>
                    <a:pt x="0" y="7558"/>
                  </a:lnTo>
                  <a:lnTo>
                    <a:pt x="0" y="7958"/>
                  </a:lnTo>
                  <a:lnTo>
                    <a:pt x="0" y="79882"/>
                  </a:lnTo>
                  <a:lnTo>
                    <a:pt x="74214" y="79882"/>
                  </a:lnTo>
                  <a:lnTo>
                    <a:pt x="74214" y="7958"/>
                  </a:lnTo>
                  <a:lnTo>
                    <a:pt x="74192" y="7558"/>
                  </a:lnTo>
                  <a:lnTo>
                    <a:pt x="74169" y="7136"/>
                  </a:lnTo>
                  <a:lnTo>
                    <a:pt x="74125" y="6758"/>
                  </a:lnTo>
                  <a:lnTo>
                    <a:pt x="74058" y="6358"/>
                  </a:lnTo>
                  <a:lnTo>
                    <a:pt x="73969" y="5980"/>
                  </a:lnTo>
                  <a:lnTo>
                    <a:pt x="73858" y="5602"/>
                  </a:lnTo>
                  <a:lnTo>
                    <a:pt x="73725" y="5224"/>
                  </a:lnTo>
                  <a:lnTo>
                    <a:pt x="73591" y="4869"/>
                  </a:lnTo>
                  <a:lnTo>
                    <a:pt x="73436" y="4513"/>
                  </a:lnTo>
                  <a:lnTo>
                    <a:pt x="73258" y="4157"/>
                  </a:lnTo>
                  <a:lnTo>
                    <a:pt x="73058" y="3824"/>
                  </a:lnTo>
                  <a:lnTo>
                    <a:pt x="72858" y="3513"/>
                  </a:lnTo>
                  <a:lnTo>
                    <a:pt x="72636" y="3202"/>
                  </a:lnTo>
                  <a:lnTo>
                    <a:pt x="72391" y="2890"/>
                  </a:lnTo>
                  <a:lnTo>
                    <a:pt x="72147" y="2601"/>
                  </a:lnTo>
                  <a:lnTo>
                    <a:pt x="71880" y="2335"/>
                  </a:lnTo>
                  <a:lnTo>
                    <a:pt x="71613" y="2068"/>
                  </a:lnTo>
                  <a:lnTo>
                    <a:pt x="71324" y="1823"/>
                  </a:lnTo>
                  <a:lnTo>
                    <a:pt x="71013" y="1579"/>
                  </a:lnTo>
                  <a:lnTo>
                    <a:pt x="70702" y="1357"/>
                  </a:lnTo>
                  <a:lnTo>
                    <a:pt x="70369" y="1157"/>
                  </a:lnTo>
                  <a:lnTo>
                    <a:pt x="70035" y="957"/>
                  </a:lnTo>
                  <a:lnTo>
                    <a:pt x="69702" y="779"/>
                  </a:lnTo>
                  <a:lnTo>
                    <a:pt x="69346" y="623"/>
                  </a:lnTo>
                  <a:lnTo>
                    <a:pt x="68991" y="490"/>
                  </a:lnTo>
                  <a:lnTo>
                    <a:pt x="68613" y="357"/>
                  </a:lnTo>
                  <a:lnTo>
                    <a:pt x="68235" y="245"/>
                  </a:lnTo>
                  <a:lnTo>
                    <a:pt x="67857" y="157"/>
                  </a:lnTo>
                  <a:lnTo>
                    <a:pt x="67457" y="90"/>
                  </a:lnTo>
                  <a:lnTo>
                    <a:pt x="67057" y="45"/>
                  </a:lnTo>
                  <a:lnTo>
                    <a:pt x="666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-4801221" y="-486074"/>
              <a:ext cx="358922" cy="358941"/>
            </a:xfrm>
            <a:custGeom>
              <a:avLst/>
              <a:gdLst/>
              <a:ahLst/>
              <a:cxnLst/>
              <a:rect l="l" t="t" r="r" b="b"/>
              <a:pathLst>
                <a:path w="19271" h="19272" extrusionOk="0">
                  <a:moveTo>
                    <a:pt x="9647" y="1"/>
                  </a:moveTo>
                  <a:lnTo>
                    <a:pt x="9135" y="23"/>
                  </a:lnTo>
                  <a:lnTo>
                    <a:pt x="8646" y="68"/>
                  </a:lnTo>
                  <a:lnTo>
                    <a:pt x="8180" y="112"/>
                  </a:lnTo>
                  <a:lnTo>
                    <a:pt x="7691" y="201"/>
                  </a:lnTo>
                  <a:lnTo>
                    <a:pt x="7224" y="312"/>
                  </a:lnTo>
                  <a:lnTo>
                    <a:pt x="6779" y="445"/>
                  </a:lnTo>
                  <a:lnTo>
                    <a:pt x="6335" y="601"/>
                  </a:lnTo>
                  <a:lnTo>
                    <a:pt x="5890" y="757"/>
                  </a:lnTo>
                  <a:lnTo>
                    <a:pt x="5468" y="957"/>
                  </a:lnTo>
                  <a:lnTo>
                    <a:pt x="5046" y="1179"/>
                  </a:lnTo>
                  <a:lnTo>
                    <a:pt x="4646" y="1401"/>
                  </a:lnTo>
                  <a:lnTo>
                    <a:pt x="4246" y="1646"/>
                  </a:lnTo>
                  <a:lnTo>
                    <a:pt x="3868" y="1912"/>
                  </a:lnTo>
                  <a:lnTo>
                    <a:pt x="3512" y="2201"/>
                  </a:lnTo>
                  <a:lnTo>
                    <a:pt x="3157" y="2512"/>
                  </a:lnTo>
                  <a:lnTo>
                    <a:pt x="2823" y="2824"/>
                  </a:lnTo>
                  <a:lnTo>
                    <a:pt x="2512" y="3157"/>
                  </a:lnTo>
                  <a:lnTo>
                    <a:pt x="2201" y="3513"/>
                  </a:lnTo>
                  <a:lnTo>
                    <a:pt x="1912" y="3868"/>
                  </a:lnTo>
                  <a:lnTo>
                    <a:pt x="1645" y="4246"/>
                  </a:lnTo>
                  <a:lnTo>
                    <a:pt x="1401" y="4646"/>
                  </a:lnTo>
                  <a:lnTo>
                    <a:pt x="1178" y="5046"/>
                  </a:lnTo>
                  <a:lnTo>
                    <a:pt x="956" y="5469"/>
                  </a:lnTo>
                  <a:lnTo>
                    <a:pt x="756" y="5891"/>
                  </a:lnTo>
                  <a:lnTo>
                    <a:pt x="601" y="6335"/>
                  </a:lnTo>
                  <a:lnTo>
                    <a:pt x="445" y="6780"/>
                  </a:lnTo>
                  <a:lnTo>
                    <a:pt x="312" y="7224"/>
                  </a:lnTo>
                  <a:lnTo>
                    <a:pt x="200" y="7691"/>
                  </a:lnTo>
                  <a:lnTo>
                    <a:pt x="112" y="8180"/>
                  </a:lnTo>
                  <a:lnTo>
                    <a:pt x="67" y="8647"/>
                  </a:lnTo>
                  <a:lnTo>
                    <a:pt x="23" y="9136"/>
                  </a:lnTo>
                  <a:lnTo>
                    <a:pt x="0" y="9647"/>
                  </a:lnTo>
                  <a:lnTo>
                    <a:pt x="23" y="10136"/>
                  </a:lnTo>
                  <a:lnTo>
                    <a:pt x="67" y="10625"/>
                  </a:lnTo>
                  <a:lnTo>
                    <a:pt x="112" y="11114"/>
                  </a:lnTo>
                  <a:lnTo>
                    <a:pt x="200" y="11581"/>
                  </a:lnTo>
                  <a:lnTo>
                    <a:pt x="312" y="12048"/>
                  </a:lnTo>
                  <a:lnTo>
                    <a:pt x="445" y="12492"/>
                  </a:lnTo>
                  <a:lnTo>
                    <a:pt x="601" y="12959"/>
                  </a:lnTo>
                  <a:lnTo>
                    <a:pt x="756" y="13381"/>
                  </a:lnTo>
                  <a:lnTo>
                    <a:pt x="956" y="13803"/>
                  </a:lnTo>
                  <a:lnTo>
                    <a:pt x="1178" y="14226"/>
                  </a:lnTo>
                  <a:lnTo>
                    <a:pt x="1401" y="14626"/>
                  </a:lnTo>
                  <a:lnTo>
                    <a:pt x="1645" y="15026"/>
                  </a:lnTo>
                  <a:lnTo>
                    <a:pt x="1912" y="15404"/>
                  </a:lnTo>
                  <a:lnTo>
                    <a:pt x="2201" y="15759"/>
                  </a:lnTo>
                  <a:lnTo>
                    <a:pt x="2512" y="16115"/>
                  </a:lnTo>
                  <a:lnTo>
                    <a:pt x="2823" y="16448"/>
                  </a:lnTo>
                  <a:lnTo>
                    <a:pt x="3157" y="16760"/>
                  </a:lnTo>
                  <a:lnTo>
                    <a:pt x="3512" y="17071"/>
                  </a:lnTo>
                  <a:lnTo>
                    <a:pt x="3868" y="17360"/>
                  </a:lnTo>
                  <a:lnTo>
                    <a:pt x="4246" y="17626"/>
                  </a:lnTo>
                  <a:lnTo>
                    <a:pt x="4646" y="17871"/>
                  </a:lnTo>
                  <a:lnTo>
                    <a:pt x="5046" y="18115"/>
                  </a:lnTo>
                  <a:lnTo>
                    <a:pt x="5468" y="18315"/>
                  </a:lnTo>
                  <a:lnTo>
                    <a:pt x="5890" y="18515"/>
                  </a:lnTo>
                  <a:lnTo>
                    <a:pt x="6335" y="18693"/>
                  </a:lnTo>
                  <a:lnTo>
                    <a:pt x="6779" y="18827"/>
                  </a:lnTo>
                  <a:lnTo>
                    <a:pt x="7224" y="18960"/>
                  </a:lnTo>
                  <a:lnTo>
                    <a:pt x="7691" y="19071"/>
                  </a:lnTo>
                  <a:lnTo>
                    <a:pt x="8180" y="19160"/>
                  </a:lnTo>
                  <a:lnTo>
                    <a:pt x="8646" y="19227"/>
                  </a:lnTo>
                  <a:lnTo>
                    <a:pt x="9135" y="19249"/>
                  </a:lnTo>
                  <a:lnTo>
                    <a:pt x="9647" y="19271"/>
                  </a:lnTo>
                  <a:lnTo>
                    <a:pt x="10136" y="19249"/>
                  </a:lnTo>
                  <a:lnTo>
                    <a:pt x="10625" y="19227"/>
                  </a:lnTo>
                  <a:lnTo>
                    <a:pt x="11114" y="19160"/>
                  </a:lnTo>
                  <a:lnTo>
                    <a:pt x="11580" y="19071"/>
                  </a:lnTo>
                  <a:lnTo>
                    <a:pt x="12047" y="18960"/>
                  </a:lnTo>
                  <a:lnTo>
                    <a:pt x="12514" y="18827"/>
                  </a:lnTo>
                  <a:lnTo>
                    <a:pt x="12958" y="18693"/>
                  </a:lnTo>
                  <a:lnTo>
                    <a:pt x="13381" y="18515"/>
                  </a:lnTo>
                  <a:lnTo>
                    <a:pt x="13825" y="18315"/>
                  </a:lnTo>
                  <a:lnTo>
                    <a:pt x="14225" y="18115"/>
                  </a:lnTo>
                  <a:lnTo>
                    <a:pt x="14625" y="17871"/>
                  </a:lnTo>
                  <a:lnTo>
                    <a:pt x="15025" y="17626"/>
                  </a:lnTo>
                  <a:lnTo>
                    <a:pt x="15403" y="17360"/>
                  </a:lnTo>
                  <a:lnTo>
                    <a:pt x="15759" y="17071"/>
                  </a:lnTo>
                  <a:lnTo>
                    <a:pt x="16114" y="16760"/>
                  </a:lnTo>
                  <a:lnTo>
                    <a:pt x="16448" y="16448"/>
                  </a:lnTo>
                  <a:lnTo>
                    <a:pt x="16759" y="16115"/>
                  </a:lnTo>
                  <a:lnTo>
                    <a:pt x="17070" y="15759"/>
                  </a:lnTo>
                  <a:lnTo>
                    <a:pt x="17359" y="15404"/>
                  </a:lnTo>
                  <a:lnTo>
                    <a:pt x="17626" y="15026"/>
                  </a:lnTo>
                  <a:lnTo>
                    <a:pt x="17870" y="14626"/>
                  </a:lnTo>
                  <a:lnTo>
                    <a:pt x="18115" y="14226"/>
                  </a:lnTo>
                  <a:lnTo>
                    <a:pt x="18315" y="13803"/>
                  </a:lnTo>
                  <a:lnTo>
                    <a:pt x="18515" y="13381"/>
                  </a:lnTo>
                  <a:lnTo>
                    <a:pt x="18693" y="12959"/>
                  </a:lnTo>
                  <a:lnTo>
                    <a:pt x="18848" y="12492"/>
                  </a:lnTo>
                  <a:lnTo>
                    <a:pt x="18959" y="12048"/>
                  </a:lnTo>
                  <a:lnTo>
                    <a:pt x="19071" y="11581"/>
                  </a:lnTo>
                  <a:lnTo>
                    <a:pt x="19159" y="11114"/>
                  </a:lnTo>
                  <a:lnTo>
                    <a:pt x="19226" y="10625"/>
                  </a:lnTo>
                  <a:lnTo>
                    <a:pt x="19248" y="10136"/>
                  </a:lnTo>
                  <a:lnTo>
                    <a:pt x="19271" y="9647"/>
                  </a:lnTo>
                  <a:lnTo>
                    <a:pt x="19248" y="9136"/>
                  </a:lnTo>
                  <a:lnTo>
                    <a:pt x="19226" y="8647"/>
                  </a:lnTo>
                  <a:lnTo>
                    <a:pt x="19159" y="8180"/>
                  </a:lnTo>
                  <a:lnTo>
                    <a:pt x="19071" y="7691"/>
                  </a:lnTo>
                  <a:lnTo>
                    <a:pt x="18959" y="7224"/>
                  </a:lnTo>
                  <a:lnTo>
                    <a:pt x="18848" y="6780"/>
                  </a:lnTo>
                  <a:lnTo>
                    <a:pt x="18693" y="6335"/>
                  </a:lnTo>
                  <a:lnTo>
                    <a:pt x="18515" y="5891"/>
                  </a:lnTo>
                  <a:lnTo>
                    <a:pt x="18315" y="5469"/>
                  </a:lnTo>
                  <a:lnTo>
                    <a:pt x="18115" y="5046"/>
                  </a:lnTo>
                  <a:lnTo>
                    <a:pt x="17870" y="4646"/>
                  </a:lnTo>
                  <a:lnTo>
                    <a:pt x="17626" y="4246"/>
                  </a:lnTo>
                  <a:lnTo>
                    <a:pt x="17359" y="3868"/>
                  </a:lnTo>
                  <a:lnTo>
                    <a:pt x="17070" y="3513"/>
                  </a:lnTo>
                  <a:lnTo>
                    <a:pt x="16759" y="3157"/>
                  </a:lnTo>
                  <a:lnTo>
                    <a:pt x="16448" y="2824"/>
                  </a:lnTo>
                  <a:lnTo>
                    <a:pt x="16114" y="2512"/>
                  </a:lnTo>
                  <a:lnTo>
                    <a:pt x="15759" y="2201"/>
                  </a:lnTo>
                  <a:lnTo>
                    <a:pt x="15403" y="1912"/>
                  </a:lnTo>
                  <a:lnTo>
                    <a:pt x="15025" y="1646"/>
                  </a:lnTo>
                  <a:lnTo>
                    <a:pt x="14625" y="1401"/>
                  </a:lnTo>
                  <a:lnTo>
                    <a:pt x="14225" y="1179"/>
                  </a:lnTo>
                  <a:lnTo>
                    <a:pt x="13825" y="957"/>
                  </a:lnTo>
                  <a:lnTo>
                    <a:pt x="13381" y="757"/>
                  </a:lnTo>
                  <a:lnTo>
                    <a:pt x="12958" y="601"/>
                  </a:lnTo>
                  <a:lnTo>
                    <a:pt x="12514" y="445"/>
                  </a:lnTo>
                  <a:lnTo>
                    <a:pt x="12047" y="312"/>
                  </a:lnTo>
                  <a:lnTo>
                    <a:pt x="11580" y="201"/>
                  </a:lnTo>
                  <a:lnTo>
                    <a:pt x="11114" y="112"/>
                  </a:lnTo>
                  <a:lnTo>
                    <a:pt x="10625" y="68"/>
                  </a:lnTo>
                  <a:lnTo>
                    <a:pt x="10136" y="23"/>
                  </a:lnTo>
                  <a:lnTo>
                    <a:pt x="9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-4033740" y="399825"/>
              <a:ext cx="394124" cy="341545"/>
            </a:xfrm>
            <a:custGeom>
              <a:avLst/>
              <a:gdLst/>
              <a:ahLst/>
              <a:cxnLst/>
              <a:rect l="l" t="t" r="r" b="b"/>
              <a:pathLst>
                <a:path w="21161" h="18338" extrusionOk="0">
                  <a:moveTo>
                    <a:pt x="15648" y="0"/>
                  </a:moveTo>
                  <a:lnTo>
                    <a:pt x="15293" y="23"/>
                  </a:lnTo>
                  <a:lnTo>
                    <a:pt x="14915" y="67"/>
                  </a:lnTo>
                  <a:lnTo>
                    <a:pt x="14559" y="156"/>
                  </a:lnTo>
                  <a:lnTo>
                    <a:pt x="14204" y="289"/>
                  </a:lnTo>
                  <a:lnTo>
                    <a:pt x="13870" y="423"/>
                  </a:lnTo>
                  <a:lnTo>
                    <a:pt x="13537" y="578"/>
                  </a:lnTo>
                  <a:lnTo>
                    <a:pt x="13226" y="756"/>
                  </a:lnTo>
                  <a:lnTo>
                    <a:pt x="12581" y="1112"/>
                  </a:lnTo>
                  <a:lnTo>
                    <a:pt x="11959" y="1512"/>
                  </a:lnTo>
                  <a:lnTo>
                    <a:pt x="11336" y="1890"/>
                  </a:lnTo>
                  <a:lnTo>
                    <a:pt x="10692" y="2267"/>
                  </a:lnTo>
                  <a:lnTo>
                    <a:pt x="10381" y="2445"/>
                  </a:lnTo>
                  <a:lnTo>
                    <a:pt x="10047" y="2601"/>
                  </a:lnTo>
                  <a:lnTo>
                    <a:pt x="9714" y="2756"/>
                  </a:lnTo>
                  <a:lnTo>
                    <a:pt x="9358" y="2867"/>
                  </a:lnTo>
                  <a:lnTo>
                    <a:pt x="9003" y="2979"/>
                  </a:lnTo>
                  <a:lnTo>
                    <a:pt x="8647" y="3090"/>
                  </a:lnTo>
                  <a:lnTo>
                    <a:pt x="7913" y="3223"/>
                  </a:lnTo>
                  <a:lnTo>
                    <a:pt x="7180" y="3356"/>
                  </a:lnTo>
                  <a:lnTo>
                    <a:pt x="6424" y="3468"/>
                  </a:lnTo>
                  <a:lnTo>
                    <a:pt x="5691" y="3601"/>
                  </a:lnTo>
                  <a:lnTo>
                    <a:pt x="4957" y="3757"/>
                  </a:lnTo>
                  <a:lnTo>
                    <a:pt x="4580" y="3845"/>
                  </a:lnTo>
                  <a:lnTo>
                    <a:pt x="4224" y="3957"/>
                  </a:lnTo>
                  <a:lnTo>
                    <a:pt x="3868" y="4090"/>
                  </a:lnTo>
                  <a:lnTo>
                    <a:pt x="3535" y="4246"/>
                  </a:lnTo>
                  <a:lnTo>
                    <a:pt x="3290" y="4379"/>
                  </a:lnTo>
                  <a:lnTo>
                    <a:pt x="3046" y="4512"/>
                  </a:lnTo>
                  <a:lnTo>
                    <a:pt x="2801" y="4668"/>
                  </a:lnTo>
                  <a:lnTo>
                    <a:pt x="2579" y="4823"/>
                  </a:lnTo>
                  <a:lnTo>
                    <a:pt x="2179" y="5179"/>
                  </a:lnTo>
                  <a:lnTo>
                    <a:pt x="1779" y="5557"/>
                  </a:lnTo>
                  <a:lnTo>
                    <a:pt x="1423" y="5979"/>
                  </a:lnTo>
                  <a:lnTo>
                    <a:pt x="1112" y="6446"/>
                  </a:lnTo>
                  <a:lnTo>
                    <a:pt x="846" y="6913"/>
                  </a:lnTo>
                  <a:lnTo>
                    <a:pt x="601" y="7402"/>
                  </a:lnTo>
                  <a:lnTo>
                    <a:pt x="401" y="7935"/>
                  </a:lnTo>
                  <a:lnTo>
                    <a:pt x="245" y="8469"/>
                  </a:lnTo>
                  <a:lnTo>
                    <a:pt x="112" y="9002"/>
                  </a:lnTo>
                  <a:lnTo>
                    <a:pt x="45" y="9558"/>
                  </a:lnTo>
                  <a:lnTo>
                    <a:pt x="1" y="10113"/>
                  </a:lnTo>
                  <a:lnTo>
                    <a:pt x="23" y="10669"/>
                  </a:lnTo>
                  <a:lnTo>
                    <a:pt x="68" y="11225"/>
                  </a:lnTo>
                  <a:lnTo>
                    <a:pt x="179" y="11780"/>
                  </a:lnTo>
                  <a:lnTo>
                    <a:pt x="334" y="12314"/>
                  </a:lnTo>
                  <a:lnTo>
                    <a:pt x="512" y="12825"/>
                  </a:lnTo>
                  <a:lnTo>
                    <a:pt x="734" y="13336"/>
                  </a:lnTo>
                  <a:lnTo>
                    <a:pt x="1001" y="13825"/>
                  </a:lnTo>
                  <a:lnTo>
                    <a:pt x="1290" y="14292"/>
                  </a:lnTo>
                  <a:lnTo>
                    <a:pt x="1601" y="14736"/>
                  </a:lnTo>
                  <a:lnTo>
                    <a:pt x="1957" y="15159"/>
                  </a:lnTo>
                  <a:lnTo>
                    <a:pt x="2335" y="15559"/>
                  </a:lnTo>
                  <a:lnTo>
                    <a:pt x="2757" y="15937"/>
                  </a:lnTo>
                  <a:lnTo>
                    <a:pt x="3179" y="16292"/>
                  </a:lnTo>
                  <a:lnTo>
                    <a:pt x="3624" y="16626"/>
                  </a:lnTo>
                  <a:lnTo>
                    <a:pt x="4091" y="16937"/>
                  </a:lnTo>
                  <a:lnTo>
                    <a:pt x="4580" y="17203"/>
                  </a:lnTo>
                  <a:lnTo>
                    <a:pt x="5091" y="17448"/>
                  </a:lnTo>
                  <a:lnTo>
                    <a:pt x="5602" y="17670"/>
                  </a:lnTo>
                  <a:lnTo>
                    <a:pt x="6135" y="17848"/>
                  </a:lnTo>
                  <a:lnTo>
                    <a:pt x="6669" y="18004"/>
                  </a:lnTo>
                  <a:lnTo>
                    <a:pt x="7202" y="18137"/>
                  </a:lnTo>
                  <a:lnTo>
                    <a:pt x="7736" y="18226"/>
                  </a:lnTo>
                  <a:lnTo>
                    <a:pt x="8291" y="18293"/>
                  </a:lnTo>
                  <a:lnTo>
                    <a:pt x="8847" y="18337"/>
                  </a:lnTo>
                  <a:lnTo>
                    <a:pt x="9403" y="18337"/>
                  </a:lnTo>
                  <a:lnTo>
                    <a:pt x="9958" y="18315"/>
                  </a:lnTo>
                  <a:lnTo>
                    <a:pt x="10514" y="18293"/>
                  </a:lnTo>
                  <a:lnTo>
                    <a:pt x="11070" y="18226"/>
                  </a:lnTo>
                  <a:lnTo>
                    <a:pt x="11625" y="18137"/>
                  </a:lnTo>
                  <a:lnTo>
                    <a:pt x="12159" y="18026"/>
                  </a:lnTo>
                  <a:lnTo>
                    <a:pt x="12714" y="17892"/>
                  </a:lnTo>
                  <a:lnTo>
                    <a:pt x="13248" y="17737"/>
                  </a:lnTo>
                  <a:lnTo>
                    <a:pt x="13781" y="17559"/>
                  </a:lnTo>
                  <a:lnTo>
                    <a:pt x="14292" y="17359"/>
                  </a:lnTo>
                  <a:lnTo>
                    <a:pt x="14804" y="17137"/>
                  </a:lnTo>
                  <a:lnTo>
                    <a:pt x="15448" y="16848"/>
                  </a:lnTo>
                  <a:lnTo>
                    <a:pt x="16093" y="16492"/>
                  </a:lnTo>
                  <a:lnTo>
                    <a:pt x="16715" y="16114"/>
                  </a:lnTo>
                  <a:lnTo>
                    <a:pt x="17293" y="15714"/>
                  </a:lnTo>
                  <a:lnTo>
                    <a:pt x="17871" y="15270"/>
                  </a:lnTo>
                  <a:lnTo>
                    <a:pt x="18138" y="15025"/>
                  </a:lnTo>
                  <a:lnTo>
                    <a:pt x="18382" y="14781"/>
                  </a:lnTo>
                  <a:lnTo>
                    <a:pt x="18627" y="14514"/>
                  </a:lnTo>
                  <a:lnTo>
                    <a:pt x="18871" y="14247"/>
                  </a:lnTo>
                  <a:lnTo>
                    <a:pt x="19093" y="13981"/>
                  </a:lnTo>
                  <a:lnTo>
                    <a:pt x="19316" y="13692"/>
                  </a:lnTo>
                  <a:lnTo>
                    <a:pt x="19538" y="13381"/>
                  </a:lnTo>
                  <a:lnTo>
                    <a:pt x="19716" y="13047"/>
                  </a:lnTo>
                  <a:lnTo>
                    <a:pt x="19916" y="12736"/>
                  </a:lnTo>
                  <a:lnTo>
                    <a:pt x="20071" y="12380"/>
                  </a:lnTo>
                  <a:lnTo>
                    <a:pt x="20227" y="12047"/>
                  </a:lnTo>
                  <a:lnTo>
                    <a:pt x="20382" y="11691"/>
                  </a:lnTo>
                  <a:lnTo>
                    <a:pt x="20494" y="11336"/>
                  </a:lnTo>
                  <a:lnTo>
                    <a:pt x="20627" y="10980"/>
                  </a:lnTo>
                  <a:lnTo>
                    <a:pt x="20805" y="10247"/>
                  </a:lnTo>
                  <a:lnTo>
                    <a:pt x="20960" y="9513"/>
                  </a:lnTo>
                  <a:lnTo>
                    <a:pt x="21071" y="8757"/>
                  </a:lnTo>
                  <a:lnTo>
                    <a:pt x="21138" y="8002"/>
                  </a:lnTo>
                  <a:lnTo>
                    <a:pt x="21160" y="7246"/>
                  </a:lnTo>
                  <a:lnTo>
                    <a:pt x="21138" y="6490"/>
                  </a:lnTo>
                  <a:lnTo>
                    <a:pt x="21116" y="6113"/>
                  </a:lnTo>
                  <a:lnTo>
                    <a:pt x="21071" y="5735"/>
                  </a:lnTo>
                  <a:lnTo>
                    <a:pt x="21005" y="5357"/>
                  </a:lnTo>
                  <a:lnTo>
                    <a:pt x="20938" y="4979"/>
                  </a:lnTo>
                  <a:lnTo>
                    <a:pt x="20849" y="4623"/>
                  </a:lnTo>
                  <a:lnTo>
                    <a:pt x="20760" y="4268"/>
                  </a:lnTo>
                  <a:lnTo>
                    <a:pt x="20649" y="3912"/>
                  </a:lnTo>
                  <a:lnTo>
                    <a:pt x="20516" y="3557"/>
                  </a:lnTo>
                  <a:lnTo>
                    <a:pt x="20360" y="3223"/>
                  </a:lnTo>
                  <a:lnTo>
                    <a:pt x="20182" y="2890"/>
                  </a:lnTo>
                  <a:lnTo>
                    <a:pt x="20005" y="2556"/>
                  </a:lnTo>
                  <a:lnTo>
                    <a:pt x="19805" y="2245"/>
                  </a:lnTo>
                  <a:lnTo>
                    <a:pt x="19560" y="1934"/>
                  </a:lnTo>
                  <a:lnTo>
                    <a:pt x="19316" y="1667"/>
                  </a:lnTo>
                  <a:lnTo>
                    <a:pt x="19049" y="1378"/>
                  </a:lnTo>
                  <a:lnTo>
                    <a:pt x="18760" y="1134"/>
                  </a:lnTo>
                  <a:lnTo>
                    <a:pt x="18449" y="912"/>
                  </a:lnTo>
                  <a:lnTo>
                    <a:pt x="18138" y="712"/>
                  </a:lnTo>
                  <a:lnTo>
                    <a:pt x="17804" y="511"/>
                  </a:lnTo>
                  <a:lnTo>
                    <a:pt x="17471" y="356"/>
                  </a:lnTo>
                  <a:lnTo>
                    <a:pt x="17115" y="223"/>
                  </a:lnTo>
                  <a:lnTo>
                    <a:pt x="16760" y="134"/>
                  </a:lnTo>
                  <a:lnTo>
                    <a:pt x="16382" y="45"/>
                  </a:lnTo>
                  <a:lnTo>
                    <a:pt x="16026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-4789636" y="-90721"/>
              <a:ext cx="82397" cy="127097"/>
            </a:xfrm>
            <a:custGeom>
              <a:avLst/>
              <a:gdLst/>
              <a:ahLst/>
              <a:cxnLst/>
              <a:rect l="l" t="t" r="r" b="b"/>
              <a:pathLst>
                <a:path w="4424" h="6824" extrusionOk="0">
                  <a:moveTo>
                    <a:pt x="734" y="0"/>
                  </a:moveTo>
                  <a:lnTo>
                    <a:pt x="556" y="22"/>
                  </a:lnTo>
                  <a:lnTo>
                    <a:pt x="379" y="133"/>
                  </a:lnTo>
                  <a:lnTo>
                    <a:pt x="223" y="267"/>
                  </a:lnTo>
                  <a:lnTo>
                    <a:pt x="112" y="422"/>
                  </a:lnTo>
                  <a:lnTo>
                    <a:pt x="45" y="600"/>
                  </a:lnTo>
                  <a:lnTo>
                    <a:pt x="1" y="778"/>
                  </a:lnTo>
                  <a:lnTo>
                    <a:pt x="1" y="1000"/>
                  </a:lnTo>
                  <a:lnTo>
                    <a:pt x="45" y="1223"/>
                  </a:lnTo>
                  <a:lnTo>
                    <a:pt x="112" y="1467"/>
                  </a:lnTo>
                  <a:lnTo>
                    <a:pt x="201" y="1711"/>
                  </a:lnTo>
                  <a:lnTo>
                    <a:pt x="334" y="1978"/>
                  </a:lnTo>
                  <a:lnTo>
                    <a:pt x="468" y="2245"/>
                  </a:lnTo>
                  <a:lnTo>
                    <a:pt x="823" y="2801"/>
                  </a:lnTo>
                  <a:lnTo>
                    <a:pt x="1223" y="3378"/>
                  </a:lnTo>
                  <a:lnTo>
                    <a:pt x="1690" y="3956"/>
                  </a:lnTo>
                  <a:lnTo>
                    <a:pt x="2157" y="4512"/>
                  </a:lnTo>
                  <a:lnTo>
                    <a:pt x="2646" y="5045"/>
                  </a:lnTo>
                  <a:lnTo>
                    <a:pt x="3090" y="5534"/>
                  </a:lnTo>
                  <a:lnTo>
                    <a:pt x="3513" y="5957"/>
                  </a:lnTo>
                  <a:lnTo>
                    <a:pt x="4179" y="6579"/>
                  </a:lnTo>
                  <a:lnTo>
                    <a:pt x="4424" y="6824"/>
                  </a:lnTo>
                  <a:lnTo>
                    <a:pt x="4335" y="6490"/>
                  </a:lnTo>
                  <a:lnTo>
                    <a:pt x="4068" y="5601"/>
                  </a:lnTo>
                  <a:lnTo>
                    <a:pt x="3868" y="5001"/>
                  </a:lnTo>
                  <a:lnTo>
                    <a:pt x="3646" y="4356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4" y="2312"/>
                  </a:lnTo>
                  <a:lnTo>
                    <a:pt x="2490" y="1689"/>
                  </a:lnTo>
                  <a:lnTo>
                    <a:pt x="2157" y="1111"/>
                  </a:lnTo>
                  <a:lnTo>
                    <a:pt x="2001" y="867"/>
                  </a:lnTo>
                  <a:lnTo>
                    <a:pt x="1823" y="622"/>
                  </a:lnTo>
                  <a:lnTo>
                    <a:pt x="1646" y="422"/>
                  </a:lnTo>
                  <a:lnTo>
                    <a:pt x="1468" y="267"/>
                  </a:lnTo>
                  <a:lnTo>
                    <a:pt x="1290" y="133"/>
                  </a:lnTo>
                  <a:lnTo>
                    <a:pt x="1112" y="4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-4851303" y="31813"/>
              <a:ext cx="142407" cy="46786"/>
            </a:xfrm>
            <a:custGeom>
              <a:avLst/>
              <a:gdLst/>
              <a:ahLst/>
              <a:cxnLst/>
              <a:rect l="l" t="t" r="r" b="b"/>
              <a:pathLst>
                <a:path w="7646" h="2512" extrusionOk="0">
                  <a:moveTo>
                    <a:pt x="5757" y="0"/>
                  </a:moveTo>
                  <a:lnTo>
                    <a:pt x="5068" y="22"/>
                  </a:lnTo>
                  <a:lnTo>
                    <a:pt x="4334" y="45"/>
                  </a:lnTo>
                  <a:lnTo>
                    <a:pt x="3601" y="111"/>
                  </a:lnTo>
                  <a:lnTo>
                    <a:pt x="2867" y="178"/>
                  </a:lnTo>
                  <a:lnTo>
                    <a:pt x="2156" y="289"/>
                  </a:lnTo>
                  <a:lnTo>
                    <a:pt x="1511" y="445"/>
                  </a:lnTo>
                  <a:lnTo>
                    <a:pt x="1222" y="533"/>
                  </a:lnTo>
                  <a:lnTo>
                    <a:pt x="956" y="622"/>
                  </a:lnTo>
                  <a:lnTo>
                    <a:pt x="711" y="734"/>
                  </a:lnTo>
                  <a:lnTo>
                    <a:pt x="511" y="867"/>
                  </a:lnTo>
                  <a:lnTo>
                    <a:pt x="333" y="1000"/>
                  </a:lnTo>
                  <a:lnTo>
                    <a:pt x="178" y="1134"/>
                  </a:lnTo>
                  <a:lnTo>
                    <a:pt x="89" y="1289"/>
                  </a:lnTo>
                  <a:lnTo>
                    <a:pt x="22" y="1467"/>
                  </a:lnTo>
                  <a:lnTo>
                    <a:pt x="0" y="1645"/>
                  </a:lnTo>
                  <a:lnTo>
                    <a:pt x="45" y="1845"/>
                  </a:lnTo>
                  <a:lnTo>
                    <a:pt x="133" y="2045"/>
                  </a:lnTo>
                  <a:lnTo>
                    <a:pt x="245" y="2200"/>
                  </a:lnTo>
                  <a:lnTo>
                    <a:pt x="378" y="2312"/>
                  </a:lnTo>
                  <a:lnTo>
                    <a:pt x="556" y="2401"/>
                  </a:lnTo>
                  <a:lnTo>
                    <a:pt x="756" y="2467"/>
                  </a:lnTo>
                  <a:lnTo>
                    <a:pt x="978" y="2512"/>
                  </a:lnTo>
                  <a:lnTo>
                    <a:pt x="1245" y="2512"/>
                  </a:lnTo>
                  <a:lnTo>
                    <a:pt x="1511" y="2489"/>
                  </a:lnTo>
                  <a:lnTo>
                    <a:pt x="1800" y="2467"/>
                  </a:lnTo>
                  <a:lnTo>
                    <a:pt x="2089" y="2401"/>
                  </a:lnTo>
                  <a:lnTo>
                    <a:pt x="2734" y="2245"/>
                  </a:lnTo>
                  <a:lnTo>
                    <a:pt x="3401" y="2023"/>
                  </a:lnTo>
                  <a:lnTo>
                    <a:pt x="4090" y="1756"/>
                  </a:lnTo>
                  <a:lnTo>
                    <a:pt x="4756" y="1467"/>
                  </a:lnTo>
                  <a:lnTo>
                    <a:pt x="5423" y="1178"/>
                  </a:lnTo>
                  <a:lnTo>
                    <a:pt x="6023" y="889"/>
                  </a:lnTo>
                  <a:lnTo>
                    <a:pt x="6557" y="622"/>
                  </a:lnTo>
                  <a:lnTo>
                    <a:pt x="7357" y="178"/>
                  </a:lnTo>
                  <a:lnTo>
                    <a:pt x="7646" y="22"/>
                  </a:lnTo>
                  <a:lnTo>
                    <a:pt x="7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-4707667" y="-101914"/>
              <a:ext cx="59209" cy="137881"/>
            </a:xfrm>
            <a:custGeom>
              <a:avLst/>
              <a:gdLst/>
              <a:ahLst/>
              <a:cxnLst/>
              <a:rect l="l" t="t" r="r" b="b"/>
              <a:pathLst>
                <a:path w="3179" h="7403" extrusionOk="0">
                  <a:moveTo>
                    <a:pt x="2201" y="1"/>
                  </a:moveTo>
                  <a:lnTo>
                    <a:pt x="2023" y="68"/>
                  </a:lnTo>
                  <a:lnTo>
                    <a:pt x="1845" y="157"/>
                  </a:lnTo>
                  <a:lnTo>
                    <a:pt x="1690" y="290"/>
                  </a:lnTo>
                  <a:lnTo>
                    <a:pt x="1534" y="468"/>
                  </a:lnTo>
                  <a:lnTo>
                    <a:pt x="1401" y="668"/>
                  </a:lnTo>
                  <a:lnTo>
                    <a:pt x="1245" y="912"/>
                  </a:lnTo>
                  <a:lnTo>
                    <a:pt x="1134" y="1157"/>
                  </a:lnTo>
                  <a:lnTo>
                    <a:pt x="1023" y="1446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7" y="3468"/>
                  </a:lnTo>
                  <a:lnTo>
                    <a:pt x="334" y="4202"/>
                  </a:lnTo>
                  <a:lnTo>
                    <a:pt x="245" y="4891"/>
                  </a:lnTo>
                  <a:lnTo>
                    <a:pt x="156" y="5558"/>
                  </a:lnTo>
                  <a:lnTo>
                    <a:pt x="89" y="6158"/>
                  </a:lnTo>
                  <a:lnTo>
                    <a:pt x="23" y="7069"/>
                  </a:lnTo>
                  <a:lnTo>
                    <a:pt x="1" y="7402"/>
                  </a:lnTo>
                  <a:lnTo>
                    <a:pt x="201" y="7113"/>
                  </a:lnTo>
                  <a:lnTo>
                    <a:pt x="712" y="6335"/>
                  </a:lnTo>
                  <a:lnTo>
                    <a:pt x="1045" y="5824"/>
                  </a:lnTo>
                  <a:lnTo>
                    <a:pt x="1401" y="5246"/>
                  </a:lnTo>
                  <a:lnTo>
                    <a:pt x="1779" y="4624"/>
                  </a:lnTo>
                  <a:lnTo>
                    <a:pt x="2134" y="3957"/>
                  </a:lnTo>
                  <a:lnTo>
                    <a:pt x="2468" y="3290"/>
                  </a:lnTo>
                  <a:lnTo>
                    <a:pt x="2734" y="2646"/>
                  </a:lnTo>
                  <a:lnTo>
                    <a:pt x="2979" y="2024"/>
                  </a:lnTo>
                  <a:lnTo>
                    <a:pt x="3068" y="1735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79" y="957"/>
                  </a:lnTo>
                  <a:lnTo>
                    <a:pt x="3157" y="734"/>
                  </a:lnTo>
                  <a:lnTo>
                    <a:pt x="3112" y="534"/>
                  </a:lnTo>
                  <a:lnTo>
                    <a:pt x="3046" y="357"/>
                  </a:lnTo>
                  <a:lnTo>
                    <a:pt x="2934" y="223"/>
                  </a:lnTo>
                  <a:lnTo>
                    <a:pt x="2779" y="112"/>
                  </a:lnTo>
                  <a:lnTo>
                    <a:pt x="2601" y="23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-4711802" y="29727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0" y="1"/>
                  </a:moveTo>
                  <a:lnTo>
                    <a:pt x="134" y="334"/>
                  </a:lnTo>
                  <a:lnTo>
                    <a:pt x="534" y="1179"/>
                  </a:lnTo>
                  <a:lnTo>
                    <a:pt x="800" y="1735"/>
                  </a:lnTo>
                  <a:lnTo>
                    <a:pt x="1112" y="2335"/>
                  </a:lnTo>
                  <a:lnTo>
                    <a:pt x="1445" y="2979"/>
                  </a:lnTo>
                  <a:lnTo>
                    <a:pt x="1823" y="3624"/>
                  </a:lnTo>
                  <a:lnTo>
                    <a:pt x="2223" y="4246"/>
                  </a:lnTo>
                  <a:lnTo>
                    <a:pt x="2623" y="4824"/>
                  </a:lnTo>
                  <a:lnTo>
                    <a:pt x="3045" y="5335"/>
                  </a:lnTo>
                  <a:lnTo>
                    <a:pt x="3245" y="5558"/>
                  </a:lnTo>
                  <a:lnTo>
                    <a:pt x="3445" y="5758"/>
                  </a:lnTo>
                  <a:lnTo>
                    <a:pt x="3645" y="5935"/>
                  </a:lnTo>
                  <a:lnTo>
                    <a:pt x="3845" y="6069"/>
                  </a:lnTo>
                  <a:lnTo>
                    <a:pt x="4045" y="6180"/>
                  </a:lnTo>
                  <a:lnTo>
                    <a:pt x="4246" y="6247"/>
                  </a:lnTo>
                  <a:lnTo>
                    <a:pt x="4423" y="6269"/>
                  </a:lnTo>
                  <a:lnTo>
                    <a:pt x="4601" y="6247"/>
                  </a:lnTo>
                  <a:lnTo>
                    <a:pt x="4779" y="6180"/>
                  </a:lnTo>
                  <a:lnTo>
                    <a:pt x="4957" y="6069"/>
                  </a:lnTo>
                  <a:lnTo>
                    <a:pt x="5090" y="5913"/>
                  </a:lnTo>
                  <a:lnTo>
                    <a:pt x="5179" y="5735"/>
                  </a:lnTo>
                  <a:lnTo>
                    <a:pt x="5223" y="5558"/>
                  </a:lnTo>
                  <a:lnTo>
                    <a:pt x="5223" y="5357"/>
                  </a:lnTo>
                  <a:lnTo>
                    <a:pt x="5201" y="5157"/>
                  </a:lnTo>
                  <a:lnTo>
                    <a:pt x="5135" y="4935"/>
                  </a:lnTo>
                  <a:lnTo>
                    <a:pt x="5023" y="4691"/>
                  </a:lnTo>
                  <a:lnTo>
                    <a:pt x="4890" y="4468"/>
                  </a:lnTo>
                  <a:lnTo>
                    <a:pt x="4734" y="4224"/>
                  </a:lnTo>
                  <a:lnTo>
                    <a:pt x="4557" y="3979"/>
                  </a:lnTo>
                  <a:lnTo>
                    <a:pt x="4134" y="3468"/>
                  </a:lnTo>
                  <a:lnTo>
                    <a:pt x="3645" y="2957"/>
                  </a:lnTo>
                  <a:lnTo>
                    <a:pt x="3112" y="2446"/>
                  </a:lnTo>
                  <a:lnTo>
                    <a:pt x="2556" y="1979"/>
                  </a:lnTo>
                  <a:lnTo>
                    <a:pt x="2001" y="1512"/>
                  </a:lnTo>
                  <a:lnTo>
                    <a:pt x="1489" y="1112"/>
                  </a:lnTo>
                  <a:lnTo>
                    <a:pt x="1000" y="734"/>
                  </a:lnTo>
                  <a:lnTo>
                    <a:pt x="267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17"/>
            <p:cNvSpPr/>
            <p:nvPr/>
          </p:nvSpPr>
          <p:spPr>
            <a:xfrm>
              <a:off x="-4758588" y="31813"/>
              <a:ext cx="50120" cy="141178"/>
            </a:xfrm>
            <a:custGeom>
              <a:avLst/>
              <a:gdLst/>
              <a:ahLst/>
              <a:cxnLst/>
              <a:rect l="l" t="t" r="r" b="b"/>
              <a:pathLst>
                <a:path w="2691" h="7580" extrusionOk="0">
                  <a:moveTo>
                    <a:pt x="2690" y="0"/>
                  </a:moveTo>
                  <a:lnTo>
                    <a:pt x="2512" y="311"/>
                  </a:lnTo>
                  <a:lnTo>
                    <a:pt x="2068" y="1111"/>
                  </a:lnTo>
                  <a:lnTo>
                    <a:pt x="1779" y="1645"/>
                  </a:lnTo>
                  <a:lnTo>
                    <a:pt x="1468" y="2267"/>
                  </a:lnTo>
                  <a:lnTo>
                    <a:pt x="1134" y="2912"/>
                  </a:lnTo>
                  <a:lnTo>
                    <a:pt x="823" y="3601"/>
                  </a:lnTo>
                  <a:lnTo>
                    <a:pt x="556" y="4268"/>
                  </a:lnTo>
                  <a:lnTo>
                    <a:pt x="312" y="4957"/>
                  </a:lnTo>
                  <a:lnTo>
                    <a:pt x="134" y="5579"/>
                  </a:lnTo>
                  <a:lnTo>
                    <a:pt x="67" y="5890"/>
                  </a:lnTo>
                  <a:lnTo>
                    <a:pt x="23" y="6157"/>
                  </a:lnTo>
                  <a:lnTo>
                    <a:pt x="1" y="6423"/>
                  </a:lnTo>
                  <a:lnTo>
                    <a:pt x="23" y="6668"/>
                  </a:lnTo>
                  <a:lnTo>
                    <a:pt x="45" y="6890"/>
                  </a:lnTo>
                  <a:lnTo>
                    <a:pt x="112" y="7090"/>
                  </a:lnTo>
                  <a:lnTo>
                    <a:pt x="201" y="7246"/>
                  </a:lnTo>
                  <a:lnTo>
                    <a:pt x="312" y="7379"/>
                  </a:lnTo>
                  <a:lnTo>
                    <a:pt x="467" y="7490"/>
                  </a:lnTo>
                  <a:lnTo>
                    <a:pt x="668" y="7557"/>
                  </a:lnTo>
                  <a:lnTo>
                    <a:pt x="868" y="7579"/>
                  </a:lnTo>
                  <a:lnTo>
                    <a:pt x="1068" y="7557"/>
                  </a:lnTo>
                  <a:lnTo>
                    <a:pt x="1223" y="7468"/>
                  </a:lnTo>
                  <a:lnTo>
                    <a:pt x="1401" y="7357"/>
                  </a:lnTo>
                  <a:lnTo>
                    <a:pt x="1557" y="7224"/>
                  </a:lnTo>
                  <a:lnTo>
                    <a:pt x="1690" y="7046"/>
                  </a:lnTo>
                  <a:lnTo>
                    <a:pt x="1823" y="6824"/>
                  </a:lnTo>
                  <a:lnTo>
                    <a:pt x="1934" y="6579"/>
                  </a:lnTo>
                  <a:lnTo>
                    <a:pt x="2046" y="6312"/>
                  </a:lnTo>
                  <a:lnTo>
                    <a:pt x="2134" y="6023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35" y="3956"/>
                  </a:lnTo>
                  <a:lnTo>
                    <a:pt x="2601" y="3223"/>
                  </a:lnTo>
                  <a:lnTo>
                    <a:pt x="2646" y="2512"/>
                  </a:lnTo>
                  <a:lnTo>
                    <a:pt x="2668" y="1845"/>
                  </a:lnTo>
                  <a:lnTo>
                    <a:pt x="2690" y="1245"/>
                  </a:lnTo>
                  <a:lnTo>
                    <a:pt x="2690" y="333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17"/>
            <p:cNvSpPr/>
            <p:nvPr/>
          </p:nvSpPr>
          <p:spPr>
            <a:xfrm>
              <a:off x="-4711802" y="3652"/>
              <a:ext cx="144903" cy="39355"/>
            </a:xfrm>
            <a:custGeom>
              <a:avLst/>
              <a:gdLst/>
              <a:ahLst/>
              <a:cxnLst/>
              <a:rect l="l" t="t" r="r" b="b"/>
              <a:pathLst>
                <a:path w="7780" h="2113" extrusionOk="0">
                  <a:moveTo>
                    <a:pt x="6135" y="1"/>
                  </a:moveTo>
                  <a:lnTo>
                    <a:pt x="5824" y="23"/>
                  </a:lnTo>
                  <a:lnTo>
                    <a:pt x="5157" y="90"/>
                  </a:lnTo>
                  <a:lnTo>
                    <a:pt x="4468" y="223"/>
                  </a:lnTo>
                  <a:lnTo>
                    <a:pt x="3757" y="379"/>
                  </a:lnTo>
                  <a:lnTo>
                    <a:pt x="3045" y="579"/>
                  </a:lnTo>
                  <a:lnTo>
                    <a:pt x="2356" y="779"/>
                  </a:lnTo>
                  <a:lnTo>
                    <a:pt x="1734" y="979"/>
                  </a:lnTo>
                  <a:lnTo>
                    <a:pt x="1156" y="1179"/>
                  </a:lnTo>
                  <a:lnTo>
                    <a:pt x="311" y="1490"/>
                  </a:lnTo>
                  <a:lnTo>
                    <a:pt x="0" y="1601"/>
                  </a:lnTo>
                  <a:lnTo>
                    <a:pt x="334" y="1668"/>
                  </a:lnTo>
                  <a:lnTo>
                    <a:pt x="1245" y="1823"/>
                  </a:lnTo>
                  <a:lnTo>
                    <a:pt x="1867" y="1890"/>
                  </a:lnTo>
                  <a:lnTo>
                    <a:pt x="2534" y="1979"/>
                  </a:lnTo>
                  <a:lnTo>
                    <a:pt x="3268" y="2045"/>
                  </a:lnTo>
                  <a:lnTo>
                    <a:pt x="4001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13" y="2045"/>
                  </a:lnTo>
                  <a:lnTo>
                    <a:pt x="6424" y="2001"/>
                  </a:lnTo>
                  <a:lnTo>
                    <a:pt x="6690" y="1934"/>
                  </a:lnTo>
                  <a:lnTo>
                    <a:pt x="6957" y="1868"/>
                  </a:lnTo>
                  <a:lnTo>
                    <a:pt x="7179" y="1779"/>
                  </a:lnTo>
                  <a:lnTo>
                    <a:pt x="7379" y="1668"/>
                  </a:lnTo>
                  <a:lnTo>
                    <a:pt x="7535" y="1557"/>
                  </a:lnTo>
                  <a:lnTo>
                    <a:pt x="7668" y="1401"/>
                  </a:lnTo>
                  <a:lnTo>
                    <a:pt x="7735" y="1245"/>
                  </a:lnTo>
                  <a:lnTo>
                    <a:pt x="7779" y="1068"/>
                  </a:lnTo>
                  <a:lnTo>
                    <a:pt x="7779" y="867"/>
                  </a:lnTo>
                  <a:lnTo>
                    <a:pt x="7735" y="667"/>
                  </a:lnTo>
                  <a:lnTo>
                    <a:pt x="7624" y="490"/>
                  </a:lnTo>
                  <a:lnTo>
                    <a:pt x="7513" y="356"/>
                  </a:lnTo>
                  <a:lnTo>
                    <a:pt x="7335" y="245"/>
                  </a:lnTo>
                  <a:lnTo>
                    <a:pt x="7157" y="156"/>
                  </a:lnTo>
                  <a:lnTo>
                    <a:pt x="6935" y="90"/>
                  </a:lnTo>
                  <a:lnTo>
                    <a:pt x="6690" y="45"/>
                  </a:lnTo>
                  <a:lnTo>
                    <a:pt x="6424" y="23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-4731265" y="14417"/>
              <a:ext cx="42651" cy="42651"/>
            </a:xfrm>
            <a:custGeom>
              <a:avLst/>
              <a:gdLst/>
              <a:ahLst/>
              <a:cxnLst/>
              <a:rect l="l" t="t" r="r" b="b"/>
              <a:pathLst>
                <a:path w="2290" h="2290" extrusionOk="0">
                  <a:moveTo>
                    <a:pt x="1134" y="1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512" y="201"/>
                  </a:lnTo>
                  <a:lnTo>
                    <a:pt x="334" y="334"/>
                  </a:lnTo>
                  <a:lnTo>
                    <a:pt x="201" y="512"/>
                  </a:lnTo>
                  <a:lnTo>
                    <a:pt x="90" y="690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79"/>
                  </a:lnTo>
                  <a:lnTo>
                    <a:pt x="90" y="1579"/>
                  </a:lnTo>
                  <a:lnTo>
                    <a:pt x="201" y="1779"/>
                  </a:lnTo>
                  <a:lnTo>
                    <a:pt x="334" y="1934"/>
                  </a:lnTo>
                  <a:lnTo>
                    <a:pt x="512" y="2090"/>
                  </a:lnTo>
                  <a:lnTo>
                    <a:pt x="690" y="2179"/>
                  </a:lnTo>
                  <a:lnTo>
                    <a:pt x="912" y="2245"/>
                  </a:lnTo>
                  <a:lnTo>
                    <a:pt x="1134" y="2290"/>
                  </a:lnTo>
                  <a:lnTo>
                    <a:pt x="1379" y="2245"/>
                  </a:lnTo>
                  <a:lnTo>
                    <a:pt x="1579" y="2179"/>
                  </a:lnTo>
                  <a:lnTo>
                    <a:pt x="1779" y="2090"/>
                  </a:lnTo>
                  <a:lnTo>
                    <a:pt x="1957" y="1934"/>
                  </a:lnTo>
                  <a:lnTo>
                    <a:pt x="2090" y="1779"/>
                  </a:lnTo>
                  <a:lnTo>
                    <a:pt x="2201" y="1579"/>
                  </a:lnTo>
                  <a:lnTo>
                    <a:pt x="2268" y="1379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90"/>
                  </a:lnTo>
                  <a:lnTo>
                    <a:pt x="2090" y="512"/>
                  </a:lnTo>
                  <a:lnTo>
                    <a:pt x="1957" y="334"/>
                  </a:lnTo>
                  <a:lnTo>
                    <a:pt x="1779" y="201"/>
                  </a:lnTo>
                  <a:lnTo>
                    <a:pt x="1579" y="89"/>
                  </a:lnTo>
                  <a:lnTo>
                    <a:pt x="1379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-3969149" y="385744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6" y="45"/>
                  </a:lnTo>
                  <a:lnTo>
                    <a:pt x="378" y="134"/>
                  </a:lnTo>
                  <a:lnTo>
                    <a:pt x="222" y="267"/>
                  </a:lnTo>
                  <a:lnTo>
                    <a:pt x="111" y="423"/>
                  </a:lnTo>
                  <a:lnTo>
                    <a:pt x="45" y="601"/>
                  </a:lnTo>
                  <a:lnTo>
                    <a:pt x="0" y="801"/>
                  </a:lnTo>
                  <a:lnTo>
                    <a:pt x="0" y="1001"/>
                  </a:lnTo>
                  <a:lnTo>
                    <a:pt x="45" y="1245"/>
                  </a:lnTo>
                  <a:lnTo>
                    <a:pt x="111" y="1468"/>
                  </a:lnTo>
                  <a:lnTo>
                    <a:pt x="200" y="1734"/>
                  </a:lnTo>
                  <a:lnTo>
                    <a:pt x="334" y="2001"/>
                  </a:lnTo>
                  <a:lnTo>
                    <a:pt x="467" y="2268"/>
                  </a:lnTo>
                  <a:lnTo>
                    <a:pt x="823" y="2823"/>
                  </a:lnTo>
                  <a:lnTo>
                    <a:pt x="1223" y="3401"/>
                  </a:lnTo>
                  <a:lnTo>
                    <a:pt x="1689" y="3979"/>
                  </a:lnTo>
                  <a:lnTo>
                    <a:pt x="2156" y="4535"/>
                  </a:lnTo>
                  <a:lnTo>
                    <a:pt x="2645" y="5046"/>
                  </a:lnTo>
                  <a:lnTo>
                    <a:pt x="3090" y="5535"/>
                  </a:lnTo>
                  <a:lnTo>
                    <a:pt x="3512" y="5957"/>
                  </a:lnTo>
                  <a:lnTo>
                    <a:pt x="4179" y="6602"/>
                  </a:lnTo>
                  <a:lnTo>
                    <a:pt x="4423" y="6824"/>
                  </a:lnTo>
                  <a:lnTo>
                    <a:pt x="4334" y="6491"/>
                  </a:lnTo>
                  <a:lnTo>
                    <a:pt x="4068" y="5602"/>
                  </a:lnTo>
                  <a:lnTo>
                    <a:pt x="3868" y="5024"/>
                  </a:lnTo>
                  <a:lnTo>
                    <a:pt x="3645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90" y="1690"/>
                  </a:lnTo>
                  <a:lnTo>
                    <a:pt x="2156" y="1112"/>
                  </a:lnTo>
                  <a:lnTo>
                    <a:pt x="2001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7" y="290"/>
                  </a:lnTo>
                  <a:lnTo>
                    <a:pt x="1289" y="156"/>
                  </a:lnTo>
                  <a:lnTo>
                    <a:pt x="1112" y="67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17"/>
            <p:cNvSpPr/>
            <p:nvPr/>
          </p:nvSpPr>
          <p:spPr>
            <a:xfrm>
              <a:off x="-4030835" y="508278"/>
              <a:ext cx="142425" cy="46805"/>
            </a:xfrm>
            <a:custGeom>
              <a:avLst/>
              <a:gdLst/>
              <a:ahLst/>
              <a:cxnLst/>
              <a:rect l="l" t="t" r="r" b="b"/>
              <a:pathLst>
                <a:path w="7647" h="2513" extrusionOk="0">
                  <a:moveTo>
                    <a:pt x="6357" y="1"/>
                  </a:moveTo>
                  <a:lnTo>
                    <a:pt x="5068" y="23"/>
                  </a:lnTo>
                  <a:lnTo>
                    <a:pt x="4335" y="67"/>
                  </a:lnTo>
                  <a:lnTo>
                    <a:pt x="3601" y="112"/>
                  </a:lnTo>
                  <a:lnTo>
                    <a:pt x="2868" y="201"/>
                  </a:lnTo>
                  <a:lnTo>
                    <a:pt x="2156" y="312"/>
                  </a:lnTo>
                  <a:lnTo>
                    <a:pt x="1512" y="445"/>
                  </a:lnTo>
                  <a:lnTo>
                    <a:pt x="1223" y="534"/>
                  </a:lnTo>
                  <a:lnTo>
                    <a:pt x="956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1"/>
                  </a:lnTo>
                  <a:lnTo>
                    <a:pt x="178" y="1156"/>
                  </a:lnTo>
                  <a:lnTo>
                    <a:pt x="89" y="1312"/>
                  </a:lnTo>
                  <a:lnTo>
                    <a:pt x="23" y="1468"/>
                  </a:lnTo>
                  <a:lnTo>
                    <a:pt x="1" y="1668"/>
                  </a:lnTo>
                  <a:lnTo>
                    <a:pt x="45" y="1868"/>
                  </a:lnTo>
                  <a:lnTo>
                    <a:pt x="134" y="2045"/>
                  </a:lnTo>
                  <a:lnTo>
                    <a:pt x="245" y="2201"/>
                  </a:lnTo>
                  <a:lnTo>
                    <a:pt x="378" y="2334"/>
                  </a:lnTo>
                  <a:lnTo>
                    <a:pt x="556" y="2423"/>
                  </a:lnTo>
                  <a:lnTo>
                    <a:pt x="756" y="2490"/>
                  </a:lnTo>
                  <a:lnTo>
                    <a:pt x="978" y="2512"/>
                  </a:lnTo>
                  <a:lnTo>
                    <a:pt x="1512" y="2512"/>
                  </a:lnTo>
                  <a:lnTo>
                    <a:pt x="1801" y="2468"/>
                  </a:lnTo>
                  <a:lnTo>
                    <a:pt x="2090" y="2423"/>
                  </a:lnTo>
                  <a:lnTo>
                    <a:pt x="2734" y="2245"/>
                  </a:lnTo>
                  <a:lnTo>
                    <a:pt x="3401" y="2023"/>
                  </a:lnTo>
                  <a:lnTo>
                    <a:pt x="4090" y="1779"/>
                  </a:lnTo>
                  <a:lnTo>
                    <a:pt x="4757" y="1490"/>
                  </a:lnTo>
                  <a:lnTo>
                    <a:pt x="5424" y="1201"/>
                  </a:lnTo>
                  <a:lnTo>
                    <a:pt x="6024" y="890"/>
                  </a:lnTo>
                  <a:lnTo>
                    <a:pt x="6557" y="623"/>
                  </a:lnTo>
                  <a:lnTo>
                    <a:pt x="7357" y="201"/>
                  </a:lnTo>
                  <a:lnTo>
                    <a:pt x="7646" y="23"/>
                  </a:lnTo>
                  <a:lnTo>
                    <a:pt x="7291" y="23"/>
                  </a:lnTo>
                  <a:lnTo>
                    <a:pt x="63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17"/>
            <p:cNvSpPr/>
            <p:nvPr/>
          </p:nvSpPr>
          <p:spPr>
            <a:xfrm>
              <a:off x="-3887180" y="374569"/>
              <a:ext cx="59209" cy="138291"/>
            </a:xfrm>
            <a:custGeom>
              <a:avLst/>
              <a:gdLst/>
              <a:ahLst/>
              <a:cxnLst/>
              <a:rect l="l" t="t" r="r" b="b"/>
              <a:pathLst>
                <a:path w="3179" h="7425" extrusionOk="0">
                  <a:moveTo>
                    <a:pt x="2400" y="0"/>
                  </a:moveTo>
                  <a:lnTo>
                    <a:pt x="2200" y="23"/>
                  </a:lnTo>
                  <a:lnTo>
                    <a:pt x="2023" y="67"/>
                  </a:lnTo>
                  <a:lnTo>
                    <a:pt x="1845" y="156"/>
                  </a:lnTo>
                  <a:lnTo>
                    <a:pt x="1689" y="312"/>
                  </a:lnTo>
                  <a:lnTo>
                    <a:pt x="1534" y="467"/>
                  </a:lnTo>
                  <a:lnTo>
                    <a:pt x="1400" y="689"/>
                  </a:lnTo>
                  <a:lnTo>
                    <a:pt x="1245" y="912"/>
                  </a:lnTo>
                  <a:lnTo>
                    <a:pt x="1134" y="1178"/>
                  </a:lnTo>
                  <a:lnTo>
                    <a:pt x="1022" y="1467"/>
                  </a:lnTo>
                  <a:lnTo>
                    <a:pt x="800" y="2090"/>
                  </a:lnTo>
                  <a:lnTo>
                    <a:pt x="622" y="2757"/>
                  </a:lnTo>
                  <a:lnTo>
                    <a:pt x="467" y="3490"/>
                  </a:lnTo>
                  <a:lnTo>
                    <a:pt x="333" y="4201"/>
                  </a:lnTo>
                  <a:lnTo>
                    <a:pt x="245" y="4913"/>
                  </a:lnTo>
                  <a:lnTo>
                    <a:pt x="156" y="5579"/>
                  </a:lnTo>
                  <a:lnTo>
                    <a:pt x="89" y="6179"/>
                  </a:lnTo>
                  <a:lnTo>
                    <a:pt x="22" y="7068"/>
                  </a:lnTo>
                  <a:lnTo>
                    <a:pt x="0" y="7424"/>
                  </a:lnTo>
                  <a:lnTo>
                    <a:pt x="200" y="7135"/>
                  </a:lnTo>
                  <a:lnTo>
                    <a:pt x="711" y="6357"/>
                  </a:lnTo>
                  <a:lnTo>
                    <a:pt x="1045" y="5846"/>
                  </a:lnTo>
                  <a:lnTo>
                    <a:pt x="1400" y="5246"/>
                  </a:lnTo>
                  <a:lnTo>
                    <a:pt x="1778" y="4624"/>
                  </a:lnTo>
                  <a:lnTo>
                    <a:pt x="2134" y="3979"/>
                  </a:lnTo>
                  <a:lnTo>
                    <a:pt x="2467" y="3312"/>
                  </a:lnTo>
                  <a:lnTo>
                    <a:pt x="2734" y="2668"/>
                  </a:lnTo>
                  <a:lnTo>
                    <a:pt x="2978" y="2045"/>
                  </a:lnTo>
                  <a:lnTo>
                    <a:pt x="3067" y="1756"/>
                  </a:lnTo>
                  <a:lnTo>
                    <a:pt x="3112" y="1467"/>
                  </a:lnTo>
                  <a:lnTo>
                    <a:pt x="3156" y="1201"/>
                  </a:lnTo>
                  <a:lnTo>
                    <a:pt x="3178" y="956"/>
                  </a:lnTo>
                  <a:lnTo>
                    <a:pt x="3156" y="734"/>
                  </a:lnTo>
                  <a:lnTo>
                    <a:pt x="3112" y="534"/>
                  </a:lnTo>
                  <a:lnTo>
                    <a:pt x="3045" y="378"/>
                  </a:lnTo>
                  <a:lnTo>
                    <a:pt x="2934" y="223"/>
                  </a:lnTo>
                  <a:lnTo>
                    <a:pt x="2778" y="112"/>
                  </a:lnTo>
                  <a:lnTo>
                    <a:pt x="2601" y="45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17"/>
            <p:cNvSpPr/>
            <p:nvPr/>
          </p:nvSpPr>
          <p:spPr>
            <a:xfrm>
              <a:off x="-3891334" y="506620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1" y="1"/>
                  </a:moveTo>
                  <a:lnTo>
                    <a:pt x="134" y="312"/>
                  </a:lnTo>
                  <a:lnTo>
                    <a:pt x="534" y="1156"/>
                  </a:lnTo>
                  <a:lnTo>
                    <a:pt x="801" y="1712"/>
                  </a:lnTo>
                  <a:lnTo>
                    <a:pt x="1112" y="2312"/>
                  </a:lnTo>
                  <a:lnTo>
                    <a:pt x="1445" y="2957"/>
                  </a:lnTo>
                  <a:lnTo>
                    <a:pt x="1823" y="3601"/>
                  </a:lnTo>
                  <a:lnTo>
                    <a:pt x="2223" y="4224"/>
                  </a:lnTo>
                  <a:lnTo>
                    <a:pt x="2623" y="4824"/>
                  </a:lnTo>
                  <a:lnTo>
                    <a:pt x="3046" y="5335"/>
                  </a:lnTo>
                  <a:lnTo>
                    <a:pt x="3246" y="5557"/>
                  </a:lnTo>
                  <a:lnTo>
                    <a:pt x="3446" y="5757"/>
                  </a:lnTo>
                  <a:lnTo>
                    <a:pt x="3646" y="5935"/>
                  </a:lnTo>
                  <a:lnTo>
                    <a:pt x="3846" y="6068"/>
                  </a:lnTo>
                  <a:lnTo>
                    <a:pt x="4046" y="6180"/>
                  </a:lnTo>
                  <a:lnTo>
                    <a:pt x="4246" y="6224"/>
                  </a:lnTo>
                  <a:lnTo>
                    <a:pt x="4424" y="6269"/>
                  </a:lnTo>
                  <a:lnTo>
                    <a:pt x="4602" y="6246"/>
                  </a:lnTo>
                  <a:lnTo>
                    <a:pt x="4779" y="6180"/>
                  </a:lnTo>
                  <a:lnTo>
                    <a:pt x="4957" y="6046"/>
                  </a:lnTo>
                  <a:lnTo>
                    <a:pt x="5091" y="5891"/>
                  </a:lnTo>
                  <a:lnTo>
                    <a:pt x="5179" y="5735"/>
                  </a:lnTo>
                  <a:lnTo>
                    <a:pt x="5224" y="5535"/>
                  </a:lnTo>
                  <a:lnTo>
                    <a:pt x="5224" y="5357"/>
                  </a:lnTo>
                  <a:lnTo>
                    <a:pt x="5202" y="5135"/>
                  </a:lnTo>
                  <a:lnTo>
                    <a:pt x="5135" y="4913"/>
                  </a:lnTo>
                  <a:lnTo>
                    <a:pt x="5024" y="4690"/>
                  </a:lnTo>
                  <a:lnTo>
                    <a:pt x="4891" y="4446"/>
                  </a:lnTo>
                  <a:lnTo>
                    <a:pt x="4735" y="4201"/>
                  </a:lnTo>
                  <a:lnTo>
                    <a:pt x="4557" y="3957"/>
                  </a:lnTo>
                  <a:lnTo>
                    <a:pt x="4135" y="3468"/>
                  </a:lnTo>
                  <a:lnTo>
                    <a:pt x="3646" y="2957"/>
                  </a:lnTo>
                  <a:lnTo>
                    <a:pt x="3112" y="2446"/>
                  </a:lnTo>
                  <a:lnTo>
                    <a:pt x="2557" y="1957"/>
                  </a:lnTo>
                  <a:lnTo>
                    <a:pt x="2001" y="1512"/>
                  </a:lnTo>
                  <a:lnTo>
                    <a:pt x="1490" y="1090"/>
                  </a:lnTo>
                  <a:lnTo>
                    <a:pt x="1001" y="734"/>
                  </a:lnTo>
                  <a:lnTo>
                    <a:pt x="267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-3938101" y="508278"/>
              <a:ext cx="50101" cy="141177"/>
            </a:xfrm>
            <a:custGeom>
              <a:avLst/>
              <a:gdLst/>
              <a:ahLst/>
              <a:cxnLst/>
              <a:rect l="l" t="t" r="r" b="b"/>
              <a:pathLst>
                <a:path w="2690" h="7580" extrusionOk="0">
                  <a:moveTo>
                    <a:pt x="2690" y="1"/>
                  </a:moveTo>
                  <a:lnTo>
                    <a:pt x="2512" y="312"/>
                  </a:lnTo>
                  <a:lnTo>
                    <a:pt x="2067" y="1112"/>
                  </a:lnTo>
                  <a:lnTo>
                    <a:pt x="1778" y="1668"/>
                  </a:lnTo>
                  <a:lnTo>
                    <a:pt x="1467" y="2268"/>
                  </a:lnTo>
                  <a:lnTo>
                    <a:pt x="1134" y="2934"/>
                  </a:lnTo>
                  <a:lnTo>
                    <a:pt x="823" y="3601"/>
                  </a:lnTo>
                  <a:lnTo>
                    <a:pt x="556" y="4290"/>
                  </a:lnTo>
                  <a:lnTo>
                    <a:pt x="311" y="4957"/>
                  </a:lnTo>
                  <a:lnTo>
                    <a:pt x="134" y="5602"/>
                  </a:lnTo>
                  <a:lnTo>
                    <a:pt x="67" y="5891"/>
                  </a:lnTo>
                  <a:lnTo>
                    <a:pt x="22" y="6180"/>
                  </a:lnTo>
                  <a:lnTo>
                    <a:pt x="0" y="6446"/>
                  </a:lnTo>
                  <a:lnTo>
                    <a:pt x="22" y="6691"/>
                  </a:lnTo>
                  <a:lnTo>
                    <a:pt x="45" y="6913"/>
                  </a:lnTo>
                  <a:lnTo>
                    <a:pt x="111" y="7091"/>
                  </a:lnTo>
                  <a:lnTo>
                    <a:pt x="200" y="7269"/>
                  </a:lnTo>
                  <a:lnTo>
                    <a:pt x="311" y="7402"/>
                  </a:lnTo>
                  <a:lnTo>
                    <a:pt x="467" y="7491"/>
                  </a:lnTo>
                  <a:lnTo>
                    <a:pt x="667" y="7558"/>
                  </a:lnTo>
                  <a:lnTo>
                    <a:pt x="867" y="7580"/>
                  </a:lnTo>
                  <a:lnTo>
                    <a:pt x="1067" y="7558"/>
                  </a:lnTo>
                  <a:lnTo>
                    <a:pt x="1223" y="7491"/>
                  </a:lnTo>
                  <a:lnTo>
                    <a:pt x="1400" y="7380"/>
                  </a:lnTo>
                  <a:lnTo>
                    <a:pt x="1556" y="7224"/>
                  </a:lnTo>
                  <a:lnTo>
                    <a:pt x="1689" y="7046"/>
                  </a:lnTo>
                  <a:lnTo>
                    <a:pt x="1823" y="6824"/>
                  </a:lnTo>
                  <a:lnTo>
                    <a:pt x="1934" y="6580"/>
                  </a:lnTo>
                  <a:lnTo>
                    <a:pt x="2045" y="6313"/>
                  </a:lnTo>
                  <a:lnTo>
                    <a:pt x="2134" y="6024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34" y="3979"/>
                  </a:lnTo>
                  <a:lnTo>
                    <a:pt x="2601" y="3246"/>
                  </a:lnTo>
                  <a:lnTo>
                    <a:pt x="2645" y="2534"/>
                  </a:lnTo>
                  <a:lnTo>
                    <a:pt x="2667" y="1868"/>
                  </a:lnTo>
                  <a:lnTo>
                    <a:pt x="2690" y="1267"/>
                  </a:lnTo>
                  <a:lnTo>
                    <a:pt x="2690" y="356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-3891334" y="480545"/>
              <a:ext cx="144903" cy="39336"/>
            </a:xfrm>
            <a:custGeom>
              <a:avLst/>
              <a:gdLst/>
              <a:ahLst/>
              <a:cxnLst/>
              <a:rect l="l" t="t" r="r" b="b"/>
              <a:pathLst>
                <a:path w="7780" h="2112" extrusionOk="0">
                  <a:moveTo>
                    <a:pt x="6135" y="0"/>
                  </a:moveTo>
                  <a:lnTo>
                    <a:pt x="5824" y="23"/>
                  </a:lnTo>
                  <a:lnTo>
                    <a:pt x="5157" y="89"/>
                  </a:lnTo>
                  <a:lnTo>
                    <a:pt x="4468" y="200"/>
                  </a:lnTo>
                  <a:lnTo>
                    <a:pt x="3757" y="378"/>
                  </a:lnTo>
                  <a:lnTo>
                    <a:pt x="3046" y="556"/>
                  </a:lnTo>
                  <a:lnTo>
                    <a:pt x="2357" y="756"/>
                  </a:lnTo>
                  <a:lnTo>
                    <a:pt x="1734" y="956"/>
                  </a:lnTo>
                  <a:lnTo>
                    <a:pt x="1157" y="1156"/>
                  </a:lnTo>
                  <a:lnTo>
                    <a:pt x="312" y="1467"/>
                  </a:lnTo>
                  <a:lnTo>
                    <a:pt x="1" y="1601"/>
                  </a:lnTo>
                  <a:lnTo>
                    <a:pt x="334" y="1667"/>
                  </a:lnTo>
                  <a:lnTo>
                    <a:pt x="1245" y="1801"/>
                  </a:lnTo>
                  <a:lnTo>
                    <a:pt x="1868" y="1890"/>
                  </a:lnTo>
                  <a:lnTo>
                    <a:pt x="2535" y="1956"/>
                  </a:lnTo>
                  <a:lnTo>
                    <a:pt x="3268" y="2023"/>
                  </a:lnTo>
                  <a:lnTo>
                    <a:pt x="4002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13" y="2045"/>
                  </a:lnTo>
                  <a:lnTo>
                    <a:pt x="6424" y="1979"/>
                  </a:lnTo>
                  <a:lnTo>
                    <a:pt x="6691" y="1934"/>
                  </a:lnTo>
                  <a:lnTo>
                    <a:pt x="6958" y="1845"/>
                  </a:lnTo>
                  <a:lnTo>
                    <a:pt x="7180" y="1756"/>
                  </a:lnTo>
                  <a:lnTo>
                    <a:pt x="7380" y="1667"/>
                  </a:lnTo>
                  <a:lnTo>
                    <a:pt x="7535" y="1534"/>
                  </a:lnTo>
                  <a:lnTo>
                    <a:pt x="7669" y="1401"/>
                  </a:lnTo>
                  <a:lnTo>
                    <a:pt x="7736" y="1245"/>
                  </a:lnTo>
                  <a:lnTo>
                    <a:pt x="7780" y="1045"/>
                  </a:lnTo>
                  <a:lnTo>
                    <a:pt x="7780" y="845"/>
                  </a:lnTo>
                  <a:lnTo>
                    <a:pt x="7736" y="645"/>
                  </a:lnTo>
                  <a:lnTo>
                    <a:pt x="7624" y="489"/>
                  </a:lnTo>
                  <a:lnTo>
                    <a:pt x="7513" y="334"/>
                  </a:lnTo>
                  <a:lnTo>
                    <a:pt x="7335" y="223"/>
                  </a:lnTo>
                  <a:lnTo>
                    <a:pt x="7158" y="134"/>
                  </a:lnTo>
                  <a:lnTo>
                    <a:pt x="6935" y="67"/>
                  </a:lnTo>
                  <a:lnTo>
                    <a:pt x="6691" y="23"/>
                  </a:lnTo>
                  <a:lnTo>
                    <a:pt x="64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-3910778" y="490901"/>
              <a:ext cx="42651" cy="42651"/>
            </a:xfrm>
            <a:custGeom>
              <a:avLst/>
              <a:gdLst/>
              <a:ahLst/>
              <a:cxnLst/>
              <a:rect l="l" t="t" r="r" b="b"/>
              <a:pathLst>
                <a:path w="2290" h="2290" extrusionOk="0">
                  <a:moveTo>
                    <a:pt x="1134" y="0"/>
                  </a:moveTo>
                  <a:lnTo>
                    <a:pt x="911" y="22"/>
                  </a:lnTo>
                  <a:lnTo>
                    <a:pt x="689" y="89"/>
                  </a:lnTo>
                  <a:lnTo>
                    <a:pt x="511" y="200"/>
                  </a:lnTo>
                  <a:lnTo>
                    <a:pt x="334" y="333"/>
                  </a:lnTo>
                  <a:lnTo>
                    <a:pt x="200" y="511"/>
                  </a:lnTo>
                  <a:lnTo>
                    <a:pt x="89" y="711"/>
                  </a:lnTo>
                  <a:lnTo>
                    <a:pt x="22" y="911"/>
                  </a:lnTo>
                  <a:lnTo>
                    <a:pt x="0" y="1156"/>
                  </a:lnTo>
                  <a:lnTo>
                    <a:pt x="22" y="1378"/>
                  </a:lnTo>
                  <a:lnTo>
                    <a:pt x="89" y="1600"/>
                  </a:lnTo>
                  <a:lnTo>
                    <a:pt x="200" y="1778"/>
                  </a:lnTo>
                  <a:lnTo>
                    <a:pt x="334" y="1956"/>
                  </a:lnTo>
                  <a:lnTo>
                    <a:pt x="511" y="2089"/>
                  </a:lnTo>
                  <a:lnTo>
                    <a:pt x="689" y="2200"/>
                  </a:lnTo>
                  <a:lnTo>
                    <a:pt x="911" y="2267"/>
                  </a:lnTo>
                  <a:lnTo>
                    <a:pt x="1134" y="2289"/>
                  </a:lnTo>
                  <a:lnTo>
                    <a:pt x="1378" y="2267"/>
                  </a:lnTo>
                  <a:lnTo>
                    <a:pt x="1578" y="2200"/>
                  </a:lnTo>
                  <a:lnTo>
                    <a:pt x="1778" y="2089"/>
                  </a:lnTo>
                  <a:lnTo>
                    <a:pt x="1956" y="1956"/>
                  </a:lnTo>
                  <a:lnTo>
                    <a:pt x="2089" y="1778"/>
                  </a:lnTo>
                  <a:lnTo>
                    <a:pt x="2201" y="1600"/>
                  </a:lnTo>
                  <a:lnTo>
                    <a:pt x="2267" y="1378"/>
                  </a:lnTo>
                  <a:lnTo>
                    <a:pt x="2289" y="1156"/>
                  </a:lnTo>
                  <a:lnTo>
                    <a:pt x="2267" y="911"/>
                  </a:lnTo>
                  <a:lnTo>
                    <a:pt x="2201" y="711"/>
                  </a:lnTo>
                  <a:lnTo>
                    <a:pt x="2089" y="511"/>
                  </a:lnTo>
                  <a:lnTo>
                    <a:pt x="1956" y="333"/>
                  </a:lnTo>
                  <a:lnTo>
                    <a:pt x="1778" y="200"/>
                  </a:lnTo>
                  <a:lnTo>
                    <a:pt x="1578" y="89"/>
                  </a:lnTo>
                  <a:lnTo>
                    <a:pt x="1378" y="22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-4333864" y="-575474"/>
              <a:ext cx="113035" cy="113445"/>
            </a:xfrm>
            <a:custGeom>
              <a:avLst/>
              <a:gdLst/>
              <a:ahLst/>
              <a:cxnLst/>
              <a:rect l="l" t="t" r="r" b="b"/>
              <a:pathLst>
                <a:path w="6069" h="6091" extrusionOk="0">
                  <a:moveTo>
                    <a:pt x="3024" y="0"/>
                  </a:moveTo>
                  <a:lnTo>
                    <a:pt x="2712" y="22"/>
                  </a:lnTo>
                  <a:lnTo>
                    <a:pt x="2424" y="67"/>
                  </a:lnTo>
                  <a:lnTo>
                    <a:pt x="2135" y="156"/>
                  </a:lnTo>
                  <a:lnTo>
                    <a:pt x="1846" y="244"/>
                  </a:lnTo>
                  <a:lnTo>
                    <a:pt x="1579" y="378"/>
                  </a:lnTo>
                  <a:lnTo>
                    <a:pt x="1334" y="533"/>
                  </a:lnTo>
                  <a:lnTo>
                    <a:pt x="1090" y="711"/>
                  </a:lnTo>
                  <a:lnTo>
                    <a:pt x="890" y="889"/>
                  </a:lnTo>
                  <a:lnTo>
                    <a:pt x="690" y="1111"/>
                  </a:lnTo>
                  <a:lnTo>
                    <a:pt x="512" y="1356"/>
                  </a:lnTo>
                  <a:lnTo>
                    <a:pt x="357" y="1600"/>
                  </a:lnTo>
                  <a:lnTo>
                    <a:pt x="223" y="1867"/>
                  </a:lnTo>
                  <a:lnTo>
                    <a:pt x="134" y="2156"/>
                  </a:lnTo>
                  <a:lnTo>
                    <a:pt x="45" y="2445"/>
                  </a:lnTo>
                  <a:lnTo>
                    <a:pt x="1" y="2734"/>
                  </a:lnTo>
                  <a:lnTo>
                    <a:pt x="1" y="3045"/>
                  </a:lnTo>
                  <a:lnTo>
                    <a:pt x="1" y="3356"/>
                  </a:lnTo>
                  <a:lnTo>
                    <a:pt x="45" y="3667"/>
                  </a:lnTo>
                  <a:lnTo>
                    <a:pt x="134" y="3956"/>
                  </a:lnTo>
                  <a:lnTo>
                    <a:pt x="223" y="4223"/>
                  </a:lnTo>
                  <a:lnTo>
                    <a:pt x="357" y="4490"/>
                  </a:lnTo>
                  <a:lnTo>
                    <a:pt x="512" y="4756"/>
                  </a:lnTo>
                  <a:lnTo>
                    <a:pt x="690" y="4979"/>
                  </a:lnTo>
                  <a:lnTo>
                    <a:pt x="890" y="5201"/>
                  </a:lnTo>
                  <a:lnTo>
                    <a:pt x="1090" y="5401"/>
                  </a:lnTo>
                  <a:lnTo>
                    <a:pt x="1334" y="5579"/>
                  </a:lnTo>
                  <a:lnTo>
                    <a:pt x="1579" y="5734"/>
                  </a:lnTo>
                  <a:lnTo>
                    <a:pt x="1846" y="5846"/>
                  </a:lnTo>
                  <a:lnTo>
                    <a:pt x="2135" y="5957"/>
                  </a:lnTo>
                  <a:lnTo>
                    <a:pt x="2424" y="6023"/>
                  </a:lnTo>
                  <a:lnTo>
                    <a:pt x="2712" y="6068"/>
                  </a:lnTo>
                  <a:lnTo>
                    <a:pt x="3024" y="6090"/>
                  </a:lnTo>
                  <a:lnTo>
                    <a:pt x="3335" y="6068"/>
                  </a:lnTo>
                  <a:lnTo>
                    <a:pt x="3646" y="6023"/>
                  </a:lnTo>
                  <a:lnTo>
                    <a:pt x="3935" y="5957"/>
                  </a:lnTo>
                  <a:lnTo>
                    <a:pt x="4224" y="5846"/>
                  </a:lnTo>
                  <a:lnTo>
                    <a:pt x="4491" y="5734"/>
                  </a:lnTo>
                  <a:lnTo>
                    <a:pt x="4735" y="5579"/>
                  </a:lnTo>
                  <a:lnTo>
                    <a:pt x="4957" y="5401"/>
                  </a:lnTo>
                  <a:lnTo>
                    <a:pt x="5180" y="5201"/>
                  </a:lnTo>
                  <a:lnTo>
                    <a:pt x="5380" y="4979"/>
                  </a:lnTo>
                  <a:lnTo>
                    <a:pt x="5557" y="4756"/>
                  </a:lnTo>
                  <a:lnTo>
                    <a:pt x="5713" y="4490"/>
                  </a:lnTo>
                  <a:lnTo>
                    <a:pt x="5824" y="4223"/>
                  </a:lnTo>
                  <a:lnTo>
                    <a:pt x="5935" y="3956"/>
                  </a:lnTo>
                  <a:lnTo>
                    <a:pt x="6002" y="3667"/>
                  </a:lnTo>
                  <a:lnTo>
                    <a:pt x="6069" y="3356"/>
                  </a:lnTo>
                  <a:lnTo>
                    <a:pt x="6069" y="3045"/>
                  </a:lnTo>
                  <a:lnTo>
                    <a:pt x="6069" y="2734"/>
                  </a:lnTo>
                  <a:lnTo>
                    <a:pt x="6002" y="2445"/>
                  </a:lnTo>
                  <a:lnTo>
                    <a:pt x="5935" y="2156"/>
                  </a:lnTo>
                  <a:lnTo>
                    <a:pt x="5824" y="1867"/>
                  </a:lnTo>
                  <a:lnTo>
                    <a:pt x="5713" y="1600"/>
                  </a:lnTo>
                  <a:lnTo>
                    <a:pt x="5557" y="1356"/>
                  </a:lnTo>
                  <a:lnTo>
                    <a:pt x="5380" y="1111"/>
                  </a:lnTo>
                  <a:lnTo>
                    <a:pt x="5180" y="889"/>
                  </a:lnTo>
                  <a:lnTo>
                    <a:pt x="4957" y="711"/>
                  </a:lnTo>
                  <a:lnTo>
                    <a:pt x="4735" y="533"/>
                  </a:lnTo>
                  <a:lnTo>
                    <a:pt x="4491" y="378"/>
                  </a:lnTo>
                  <a:lnTo>
                    <a:pt x="4224" y="244"/>
                  </a:lnTo>
                  <a:lnTo>
                    <a:pt x="3935" y="156"/>
                  </a:lnTo>
                  <a:lnTo>
                    <a:pt x="3646" y="67"/>
                  </a:lnTo>
                  <a:lnTo>
                    <a:pt x="3335" y="22"/>
                  </a:lnTo>
                  <a:lnTo>
                    <a:pt x="3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-4156684" y="331098"/>
              <a:ext cx="113445" cy="113445"/>
            </a:xfrm>
            <a:custGeom>
              <a:avLst/>
              <a:gdLst/>
              <a:ahLst/>
              <a:cxnLst/>
              <a:rect l="l" t="t" r="r" b="b"/>
              <a:pathLst>
                <a:path w="6091" h="6091" extrusionOk="0">
                  <a:moveTo>
                    <a:pt x="3046" y="1"/>
                  </a:moveTo>
                  <a:lnTo>
                    <a:pt x="2735" y="23"/>
                  </a:lnTo>
                  <a:lnTo>
                    <a:pt x="2446" y="67"/>
                  </a:lnTo>
                  <a:lnTo>
                    <a:pt x="2134" y="134"/>
                  </a:lnTo>
                  <a:lnTo>
                    <a:pt x="1868" y="245"/>
                  </a:lnTo>
                  <a:lnTo>
                    <a:pt x="1601" y="356"/>
                  </a:lnTo>
                  <a:lnTo>
                    <a:pt x="1357" y="512"/>
                  </a:lnTo>
                  <a:lnTo>
                    <a:pt x="1112" y="690"/>
                  </a:lnTo>
                  <a:lnTo>
                    <a:pt x="890" y="890"/>
                  </a:lnTo>
                  <a:lnTo>
                    <a:pt x="712" y="1112"/>
                  </a:lnTo>
                  <a:lnTo>
                    <a:pt x="534" y="1334"/>
                  </a:lnTo>
                  <a:lnTo>
                    <a:pt x="379" y="1579"/>
                  </a:lnTo>
                  <a:lnTo>
                    <a:pt x="245" y="1845"/>
                  </a:lnTo>
                  <a:lnTo>
                    <a:pt x="134" y="2134"/>
                  </a:lnTo>
                  <a:lnTo>
                    <a:pt x="67" y="2423"/>
                  </a:lnTo>
                  <a:lnTo>
                    <a:pt x="23" y="2735"/>
                  </a:lnTo>
                  <a:lnTo>
                    <a:pt x="1" y="3046"/>
                  </a:lnTo>
                  <a:lnTo>
                    <a:pt x="23" y="3357"/>
                  </a:lnTo>
                  <a:lnTo>
                    <a:pt x="67" y="3646"/>
                  </a:lnTo>
                  <a:lnTo>
                    <a:pt x="134" y="3935"/>
                  </a:lnTo>
                  <a:lnTo>
                    <a:pt x="245" y="4224"/>
                  </a:lnTo>
                  <a:lnTo>
                    <a:pt x="379" y="4490"/>
                  </a:lnTo>
                  <a:lnTo>
                    <a:pt x="534" y="4735"/>
                  </a:lnTo>
                  <a:lnTo>
                    <a:pt x="712" y="4979"/>
                  </a:lnTo>
                  <a:lnTo>
                    <a:pt x="890" y="5179"/>
                  </a:lnTo>
                  <a:lnTo>
                    <a:pt x="1112" y="5379"/>
                  </a:lnTo>
                  <a:lnTo>
                    <a:pt x="1357" y="5557"/>
                  </a:lnTo>
                  <a:lnTo>
                    <a:pt x="1601" y="5713"/>
                  </a:lnTo>
                  <a:lnTo>
                    <a:pt x="1868" y="5846"/>
                  </a:lnTo>
                  <a:lnTo>
                    <a:pt x="2134" y="5935"/>
                  </a:lnTo>
                  <a:lnTo>
                    <a:pt x="2446" y="6024"/>
                  </a:lnTo>
                  <a:lnTo>
                    <a:pt x="2735" y="6069"/>
                  </a:lnTo>
                  <a:lnTo>
                    <a:pt x="3046" y="6091"/>
                  </a:lnTo>
                  <a:lnTo>
                    <a:pt x="3357" y="6069"/>
                  </a:lnTo>
                  <a:lnTo>
                    <a:pt x="3668" y="6024"/>
                  </a:lnTo>
                  <a:lnTo>
                    <a:pt x="3957" y="5935"/>
                  </a:lnTo>
                  <a:lnTo>
                    <a:pt x="4224" y="5846"/>
                  </a:lnTo>
                  <a:lnTo>
                    <a:pt x="4490" y="5713"/>
                  </a:lnTo>
                  <a:lnTo>
                    <a:pt x="4757" y="5557"/>
                  </a:lnTo>
                  <a:lnTo>
                    <a:pt x="4979" y="5379"/>
                  </a:lnTo>
                  <a:lnTo>
                    <a:pt x="5202" y="5179"/>
                  </a:lnTo>
                  <a:lnTo>
                    <a:pt x="5402" y="4979"/>
                  </a:lnTo>
                  <a:lnTo>
                    <a:pt x="5580" y="4735"/>
                  </a:lnTo>
                  <a:lnTo>
                    <a:pt x="5713" y="4490"/>
                  </a:lnTo>
                  <a:lnTo>
                    <a:pt x="5846" y="4224"/>
                  </a:lnTo>
                  <a:lnTo>
                    <a:pt x="5957" y="3935"/>
                  </a:lnTo>
                  <a:lnTo>
                    <a:pt x="6024" y="3646"/>
                  </a:lnTo>
                  <a:lnTo>
                    <a:pt x="6069" y="3357"/>
                  </a:lnTo>
                  <a:lnTo>
                    <a:pt x="6091" y="3046"/>
                  </a:lnTo>
                  <a:lnTo>
                    <a:pt x="6069" y="2735"/>
                  </a:lnTo>
                  <a:lnTo>
                    <a:pt x="6024" y="2423"/>
                  </a:lnTo>
                  <a:lnTo>
                    <a:pt x="5957" y="2134"/>
                  </a:lnTo>
                  <a:lnTo>
                    <a:pt x="5846" y="1845"/>
                  </a:lnTo>
                  <a:lnTo>
                    <a:pt x="5713" y="1579"/>
                  </a:lnTo>
                  <a:lnTo>
                    <a:pt x="5580" y="1334"/>
                  </a:lnTo>
                  <a:lnTo>
                    <a:pt x="5402" y="1112"/>
                  </a:lnTo>
                  <a:lnTo>
                    <a:pt x="5202" y="890"/>
                  </a:lnTo>
                  <a:lnTo>
                    <a:pt x="4979" y="690"/>
                  </a:lnTo>
                  <a:lnTo>
                    <a:pt x="4757" y="512"/>
                  </a:lnTo>
                  <a:lnTo>
                    <a:pt x="4490" y="356"/>
                  </a:lnTo>
                  <a:lnTo>
                    <a:pt x="4224" y="245"/>
                  </a:lnTo>
                  <a:lnTo>
                    <a:pt x="3957" y="134"/>
                  </a:lnTo>
                  <a:lnTo>
                    <a:pt x="3668" y="67"/>
                  </a:lnTo>
                  <a:lnTo>
                    <a:pt x="3357" y="23"/>
                  </a:lnTo>
                  <a:lnTo>
                    <a:pt x="30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-4389739" y="52915"/>
              <a:ext cx="127097" cy="314222"/>
            </a:xfrm>
            <a:custGeom>
              <a:avLst/>
              <a:gdLst/>
              <a:ahLst/>
              <a:cxnLst/>
              <a:rect l="l" t="t" r="r" b="b"/>
              <a:pathLst>
                <a:path w="6824" h="16871" extrusionOk="0">
                  <a:moveTo>
                    <a:pt x="5712" y="1"/>
                  </a:moveTo>
                  <a:lnTo>
                    <a:pt x="5446" y="45"/>
                  </a:lnTo>
                  <a:lnTo>
                    <a:pt x="5201" y="112"/>
                  </a:lnTo>
                  <a:lnTo>
                    <a:pt x="4935" y="223"/>
                  </a:lnTo>
                  <a:lnTo>
                    <a:pt x="4690" y="378"/>
                  </a:lnTo>
                  <a:lnTo>
                    <a:pt x="4446" y="556"/>
                  </a:lnTo>
                  <a:lnTo>
                    <a:pt x="4223" y="779"/>
                  </a:lnTo>
                  <a:lnTo>
                    <a:pt x="3979" y="1001"/>
                  </a:lnTo>
                  <a:lnTo>
                    <a:pt x="3757" y="1268"/>
                  </a:lnTo>
                  <a:lnTo>
                    <a:pt x="3534" y="1556"/>
                  </a:lnTo>
                  <a:lnTo>
                    <a:pt x="3334" y="1845"/>
                  </a:lnTo>
                  <a:lnTo>
                    <a:pt x="3112" y="2179"/>
                  </a:lnTo>
                  <a:lnTo>
                    <a:pt x="2912" y="2512"/>
                  </a:lnTo>
                  <a:lnTo>
                    <a:pt x="2556" y="3201"/>
                  </a:lnTo>
                  <a:lnTo>
                    <a:pt x="2201" y="3912"/>
                  </a:lnTo>
                  <a:lnTo>
                    <a:pt x="1890" y="4646"/>
                  </a:lnTo>
                  <a:lnTo>
                    <a:pt x="1623" y="5335"/>
                  </a:lnTo>
                  <a:lnTo>
                    <a:pt x="1378" y="6002"/>
                  </a:lnTo>
                  <a:lnTo>
                    <a:pt x="1178" y="6624"/>
                  </a:lnTo>
                  <a:lnTo>
                    <a:pt x="1023" y="7157"/>
                  </a:lnTo>
                  <a:lnTo>
                    <a:pt x="889" y="7580"/>
                  </a:lnTo>
                  <a:lnTo>
                    <a:pt x="645" y="8624"/>
                  </a:lnTo>
                  <a:lnTo>
                    <a:pt x="445" y="9691"/>
                  </a:lnTo>
                  <a:lnTo>
                    <a:pt x="312" y="10758"/>
                  </a:lnTo>
                  <a:lnTo>
                    <a:pt x="178" y="11825"/>
                  </a:lnTo>
                  <a:lnTo>
                    <a:pt x="111" y="12914"/>
                  </a:lnTo>
                  <a:lnTo>
                    <a:pt x="45" y="13981"/>
                  </a:lnTo>
                  <a:lnTo>
                    <a:pt x="23" y="15070"/>
                  </a:lnTo>
                  <a:lnTo>
                    <a:pt x="0" y="16137"/>
                  </a:lnTo>
                  <a:lnTo>
                    <a:pt x="1089" y="16270"/>
                  </a:lnTo>
                  <a:lnTo>
                    <a:pt x="2156" y="16426"/>
                  </a:lnTo>
                  <a:lnTo>
                    <a:pt x="3223" y="16626"/>
                  </a:lnTo>
                  <a:lnTo>
                    <a:pt x="4290" y="16870"/>
                  </a:lnTo>
                  <a:lnTo>
                    <a:pt x="4157" y="15804"/>
                  </a:lnTo>
                  <a:lnTo>
                    <a:pt x="4023" y="14737"/>
                  </a:lnTo>
                  <a:lnTo>
                    <a:pt x="3934" y="13670"/>
                  </a:lnTo>
                  <a:lnTo>
                    <a:pt x="3890" y="12603"/>
                  </a:lnTo>
                  <a:lnTo>
                    <a:pt x="3868" y="11536"/>
                  </a:lnTo>
                  <a:lnTo>
                    <a:pt x="3890" y="10447"/>
                  </a:lnTo>
                  <a:lnTo>
                    <a:pt x="3934" y="9380"/>
                  </a:lnTo>
                  <a:lnTo>
                    <a:pt x="4046" y="8313"/>
                  </a:lnTo>
                  <a:lnTo>
                    <a:pt x="4201" y="7269"/>
                  </a:lnTo>
                  <a:lnTo>
                    <a:pt x="4290" y="6735"/>
                  </a:lnTo>
                  <a:lnTo>
                    <a:pt x="4401" y="6202"/>
                  </a:lnTo>
                  <a:lnTo>
                    <a:pt x="4535" y="5691"/>
                  </a:lnTo>
                  <a:lnTo>
                    <a:pt x="4668" y="5157"/>
                  </a:lnTo>
                  <a:lnTo>
                    <a:pt x="4823" y="4646"/>
                  </a:lnTo>
                  <a:lnTo>
                    <a:pt x="4979" y="4135"/>
                  </a:lnTo>
                  <a:lnTo>
                    <a:pt x="5157" y="3646"/>
                  </a:lnTo>
                  <a:lnTo>
                    <a:pt x="5357" y="3135"/>
                  </a:lnTo>
                  <a:lnTo>
                    <a:pt x="5557" y="2646"/>
                  </a:lnTo>
                  <a:lnTo>
                    <a:pt x="5779" y="2157"/>
                  </a:lnTo>
                  <a:lnTo>
                    <a:pt x="6024" y="1668"/>
                  </a:lnTo>
                  <a:lnTo>
                    <a:pt x="6268" y="1201"/>
                  </a:lnTo>
                  <a:lnTo>
                    <a:pt x="6535" y="734"/>
                  </a:lnTo>
                  <a:lnTo>
                    <a:pt x="6824" y="290"/>
                  </a:lnTo>
                  <a:lnTo>
                    <a:pt x="6535" y="134"/>
                  </a:lnTo>
                  <a:lnTo>
                    <a:pt x="6268" y="45"/>
                  </a:lnTo>
                  <a:lnTo>
                    <a:pt x="597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-4193524" y="-692215"/>
              <a:ext cx="693409" cy="464060"/>
            </a:xfrm>
            <a:custGeom>
              <a:avLst/>
              <a:gdLst/>
              <a:ahLst/>
              <a:cxnLst/>
              <a:rect l="l" t="t" r="r" b="b"/>
              <a:pathLst>
                <a:path w="37230" h="24916" extrusionOk="0">
                  <a:moveTo>
                    <a:pt x="2490" y="0"/>
                  </a:moveTo>
                  <a:lnTo>
                    <a:pt x="2090" y="22"/>
                  </a:lnTo>
                  <a:lnTo>
                    <a:pt x="1734" y="45"/>
                  </a:lnTo>
                  <a:lnTo>
                    <a:pt x="1379" y="89"/>
                  </a:lnTo>
                  <a:lnTo>
                    <a:pt x="1067" y="156"/>
                  </a:lnTo>
                  <a:lnTo>
                    <a:pt x="801" y="267"/>
                  </a:lnTo>
                  <a:lnTo>
                    <a:pt x="556" y="378"/>
                  </a:lnTo>
                  <a:lnTo>
                    <a:pt x="356" y="534"/>
                  </a:lnTo>
                  <a:lnTo>
                    <a:pt x="267" y="623"/>
                  </a:lnTo>
                  <a:lnTo>
                    <a:pt x="201" y="711"/>
                  </a:lnTo>
                  <a:lnTo>
                    <a:pt x="134" y="823"/>
                  </a:lnTo>
                  <a:lnTo>
                    <a:pt x="90" y="934"/>
                  </a:lnTo>
                  <a:lnTo>
                    <a:pt x="23" y="1156"/>
                  </a:lnTo>
                  <a:lnTo>
                    <a:pt x="1" y="1423"/>
                  </a:lnTo>
                  <a:lnTo>
                    <a:pt x="1" y="1667"/>
                  </a:lnTo>
                  <a:lnTo>
                    <a:pt x="67" y="1956"/>
                  </a:lnTo>
                  <a:lnTo>
                    <a:pt x="156" y="2245"/>
                  </a:lnTo>
                  <a:lnTo>
                    <a:pt x="267" y="2534"/>
                  </a:lnTo>
                  <a:lnTo>
                    <a:pt x="423" y="2845"/>
                  </a:lnTo>
                  <a:lnTo>
                    <a:pt x="601" y="3156"/>
                  </a:lnTo>
                  <a:lnTo>
                    <a:pt x="801" y="3467"/>
                  </a:lnTo>
                  <a:lnTo>
                    <a:pt x="1023" y="3779"/>
                  </a:lnTo>
                  <a:lnTo>
                    <a:pt x="1534" y="4423"/>
                  </a:lnTo>
                  <a:lnTo>
                    <a:pt x="2068" y="5046"/>
                  </a:lnTo>
                  <a:lnTo>
                    <a:pt x="2668" y="5668"/>
                  </a:lnTo>
                  <a:lnTo>
                    <a:pt x="3268" y="6246"/>
                  </a:lnTo>
                  <a:lnTo>
                    <a:pt x="3846" y="6779"/>
                  </a:lnTo>
                  <a:lnTo>
                    <a:pt x="4401" y="7290"/>
                  </a:lnTo>
                  <a:lnTo>
                    <a:pt x="4913" y="7713"/>
                  </a:lnTo>
                  <a:lnTo>
                    <a:pt x="5668" y="8335"/>
                  </a:lnTo>
                  <a:lnTo>
                    <a:pt x="5957" y="8557"/>
                  </a:lnTo>
                  <a:lnTo>
                    <a:pt x="20715" y="18292"/>
                  </a:lnTo>
                  <a:lnTo>
                    <a:pt x="31606" y="24916"/>
                  </a:lnTo>
                  <a:lnTo>
                    <a:pt x="37230" y="13025"/>
                  </a:lnTo>
                  <a:lnTo>
                    <a:pt x="16159" y="2890"/>
                  </a:lnTo>
                  <a:lnTo>
                    <a:pt x="10425" y="1667"/>
                  </a:lnTo>
                  <a:lnTo>
                    <a:pt x="10025" y="1534"/>
                  </a:lnTo>
                  <a:lnTo>
                    <a:pt x="8936" y="1200"/>
                  </a:lnTo>
                  <a:lnTo>
                    <a:pt x="8202" y="1000"/>
                  </a:lnTo>
                  <a:lnTo>
                    <a:pt x="7402" y="800"/>
                  </a:lnTo>
                  <a:lnTo>
                    <a:pt x="6513" y="578"/>
                  </a:lnTo>
                  <a:lnTo>
                    <a:pt x="5602" y="378"/>
                  </a:lnTo>
                  <a:lnTo>
                    <a:pt x="4690" y="222"/>
                  </a:lnTo>
                  <a:lnTo>
                    <a:pt x="3779" y="89"/>
                  </a:lnTo>
                  <a:lnTo>
                    <a:pt x="3335" y="45"/>
                  </a:lnTo>
                  <a:lnTo>
                    <a:pt x="2890" y="2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-4073058" y="-665321"/>
              <a:ext cx="524089" cy="430554"/>
            </a:xfrm>
            <a:custGeom>
              <a:avLst/>
              <a:gdLst/>
              <a:ahLst/>
              <a:cxnLst/>
              <a:rect l="l" t="t" r="r" b="b"/>
              <a:pathLst>
                <a:path w="28139" h="23117" extrusionOk="0">
                  <a:moveTo>
                    <a:pt x="12003" y="1"/>
                  </a:moveTo>
                  <a:lnTo>
                    <a:pt x="1334" y="1468"/>
                  </a:lnTo>
                  <a:lnTo>
                    <a:pt x="0" y="9069"/>
                  </a:lnTo>
                  <a:lnTo>
                    <a:pt x="2423" y="10870"/>
                  </a:lnTo>
                  <a:lnTo>
                    <a:pt x="3557" y="3646"/>
                  </a:lnTo>
                  <a:lnTo>
                    <a:pt x="11202" y="3001"/>
                  </a:lnTo>
                  <a:lnTo>
                    <a:pt x="24761" y="12492"/>
                  </a:lnTo>
                  <a:lnTo>
                    <a:pt x="20960" y="21560"/>
                  </a:lnTo>
                  <a:lnTo>
                    <a:pt x="23627" y="23116"/>
                  </a:lnTo>
                  <a:lnTo>
                    <a:pt x="28139" y="11336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-4383536" y="-515464"/>
              <a:ext cx="827118" cy="796498"/>
            </a:xfrm>
            <a:custGeom>
              <a:avLst/>
              <a:gdLst/>
              <a:ahLst/>
              <a:cxnLst/>
              <a:rect l="l" t="t" r="r" b="b"/>
              <a:pathLst>
                <a:path w="44409" h="42765" extrusionOk="0">
                  <a:moveTo>
                    <a:pt x="15915" y="1"/>
                  </a:moveTo>
                  <a:lnTo>
                    <a:pt x="5824" y="10336"/>
                  </a:lnTo>
                  <a:lnTo>
                    <a:pt x="5646" y="10536"/>
                  </a:lnTo>
                  <a:lnTo>
                    <a:pt x="5557" y="10625"/>
                  </a:lnTo>
                  <a:lnTo>
                    <a:pt x="3401" y="8736"/>
                  </a:lnTo>
                  <a:lnTo>
                    <a:pt x="3290" y="8647"/>
                  </a:lnTo>
                  <a:lnTo>
                    <a:pt x="3179" y="8558"/>
                  </a:lnTo>
                  <a:lnTo>
                    <a:pt x="3046" y="8514"/>
                  </a:lnTo>
                  <a:lnTo>
                    <a:pt x="2912" y="8469"/>
                  </a:lnTo>
                  <a:lnTo>
                    <a:pt x="2779" y="8447"/>
                  </a:lnTo>
                  <a:lnTo>
                    <a:pt x="2646" y="8425"/>
                  </a:lnTo>
                  <a:lnTo>
                    <a:pt x="2512" y="8447"/>
                  </a:lnTo>
                  <a:lnTo>
                    <a:pt x="2379" y="8447"/>
                  </a:lnTo>
                  <a:lnTo>
                    <a:pt x="2268" y="8491"/>
                  </a:lnTo>
                  <a:lnTo>
                    <a:pt x="2134" y="8536"/>
                  </a:lnTo>
                  <a:lnTo>
                    <a:pt x="2023" y="8602"/>
                  </a:lnTo>
                  <a:lnTo>
                    <a:pt x="1912" y="8669"/>
                  </a:lnTo>
                  <a:lnTo>
                    <a:pt x="1801" y="8758"/>
                  </a:lnTo>
                  <a:lnTo>
                    <a:pt x="1712" y="8847"/>
                  </a:lnTo>
                  <a:lnTo>
                    <a:pt x="1623" y="8980"/>
                  </a:lnTo>
                  <a:lnTo>
                    <a:pt x="1557" y="9091"/>
                  </a:lnTo>
                  <a:lnTo>
                    <a:pt x="134" y="11959"/>
                  </a:lnTo>
                  <a:lnTo>
                    <a:pt x="67" y="12092"/>
                  </a:lnTo>
                  <a:lnTo>
                    <a:pt x="45" y="12225"/>
                  </a:lnTo>
                  <a:lnTo>
                    <a:pt x="23" y="12359"/>
                  </a:lnTo>
                  <a:lnTo>
                    <a:pt x="1" y="12492"/>
                  </a:lnTo>
                  <a:lnTo>
                    <a:pt x="23" y="12625"/>
                  </a:lnTo>
                  <a:lnTo>
                    <a:pt x="45" y="12759"/>
                  </a:lnTo>
                  <a:lnTo>
                    <a:pt x="67" y="12870"/>
                  </a:lnTo>
                  <a:lnTo>
                    <a:pt x="112" y="13003"/>
                  </a:lnTo>
                  <a:lnTo>
                    <a:pt x="179" y="13114"/>
                  </a:lnTo>
                  <a:lnTo>
                    <a:pt x="245" y="13226"/>
                  </a:lnTo>
                  <a:lnTo>
                    <a:pt x="334" y="13314"/>
                  </a:lnTo>
                  <a:lnTo>
                    <a:pt x="423" y="13403"/>
                  </a:lnTo>
                  <a:lnTo>
                    <a:pt x="534" y="13492"/>
                  </a:lnTo>
                  <a:lnTo>
                    <a:pt x="645" y="13559"/>
                  </a:lnTo>
                  <a:lnTo>
                    <a:pt x="779" y="13603"/>
                  </a:lnTo>
                  <a:lnTo>
                    <a:pt x="912" y="13648"/>
                  </a:lnTo>
                  <a:lnTo>
                    <a:pt x="4001" y="14426"/>
                  </a:lnTo>
                  <a:lnTo>
                    <a:pt x="4001" y="14448"/>
                  </a:lnTo>
                  <a:lnTo>
                    <a:pt x="4001" y="14692"/>
                  </a:lnTo>
                  <a:lnTo>
                    <a:pt x="2557" y="33274"/>
                  </a:lnTo>
                  <a:lnTo>
                    <a:pt x="2557" y="33540"/>
                  </a:lnTo>
                  <a:lnTo>
                    <a:pt x="2623" y="33540"/>
                  </a:lnTo>
                  <a:lnTo>
                    <a:pt x="8625" y="32340"/>
                  </a:lnTo>
                  <a:lnTo>
                    <a:pt x="31229" y="42764"/>
                  </a:lnTo>
                  <a:lnTo>
                    <a:pt x="31473" y="42564"/>
                  </a:lnTo>
                  <a:lnTo>
                    <a:pt x="32184" y="42053"/>
                  </a:lnTo>
                  <a:lnTo>
                    <a:pt x="33229" y="41231"/>
                  </a:lnTo>
                  <a:lnTo>
                    <a:pt x="33851" y="40697"/>
                  </a:lnTo>
                  <a:lnTo>
                    <a:pt x="34540" y="40119"/>
                  </a:lnTo>
                  <a:lnTo>
                    <a:pt x="34696" y="39964"/>
                  </a:lnTo>
                  <a:lnTo>
                    <a:pt x="35318" y="39386"/>
                  </a:lnTo>
                  <a:lnTo>
                    <a:pt x="35985" y="38764"/>
                  </a:lnTo>
                  <a:lnTo>
                    <a:pt x="36674" y="38097"/>
                  </a:lnTo>
                  <a:lnTo>
                    <a:pt x="37363" y="37386"/>
                  </a:lnTo>
                  <a:lnTo>
                    <a:pt x="38052" y="36652"/>
                  </a:lnTo>
                  <a:lnTo>
                    <a:pt x="38719" y="35874"/>
                  </a:lnTo>
                  <a:lnTo>
                    <a:pt x="39386" y="35074"/>
                  </a:lnTo>
                  <a:lnTo>
                    <a:pt x="40030" y="34229"/>
                  </a:lnTo>
                  <a:lnTo>
                    <a:pt x="40141" y="34074"/>
                  </a:lnTo>
                  <a:lnTo>
                    <a:pt x="40497" y="33585"/>
                  </a:lnTo>
                  <a:lnTo>
                    <a:pt x="40830" y="33096"/>
                  </a:lnTo>
                  <a:lnTo>
                    <a:pt x="41142" y="32585"/>
                  </a:lnTo>
                  <a:lnTo>
                    <a:pt x="41453" y="32073"/>
                  </a:lnTo>
                  <a:lnTo>
                    <a:pt x="41742" y="31562"/>
                  </a:lnTo>
                  <a:lnTo>
                    <a:pt x="42008" y="31051"/>
                  </a:lnTo>
                  <a:lnTo>
                    <a:pt x="42275" y="30518"/>
                  </a:lnTo>
                  <a:lnTo>
                    <a:pt x="42497" y="29984"/>
                  </a:lnTo>
                  <a:lnTo>
                    <a:pt x="42786" y="29228"/>
                  </a:lnTo>
                  <a:lnTo>
                    <a:pt x="43053" y="28473"/>
                  </a:lnTo>
                  <a:lnTo>
                    <a:pt x="43298" y="27717"/>
                  </a:lnTo>
                  <a:lnTo>
                    <a:pt x="43498" y="26939"/>
                  </a:lnTo>
                  <a:lnTo>
                    <a:pt x="43675" y="26183"/>
                  </a:lnTo>
                  <a:lnTo>
                    <a:pt x="43831" y="25428"/>
                  </a:lnTo>
                  <a:lnTo>
                    <a:pt x="43964" y="24672"/>
                  </a:lnTo>
                  <a:lnTo>
                    <a:pt x="44098" y="23916"/>
                  </a:lnTo>
                  <a:lnTo>
                    <a:pt x="44120" y="23716"/>
                  </a:lnTo>
                  <a:lnTo>
                    <a:pt x="44209" y="22961"/>
                  </a:lnTo>
                  <a:lnTo>
                    <a:pt x="44275" y="22227"/>
                  </a:lnTo>
                  <a:lnTo>
                    <a:pt x="44342" y="21494"/>
                  </a:lnTo>
                  <a:lnTo>
                    <a:pt x="44387" y="20805"/>
                  </a:lnTo>
                  <a:lnTo>
                    <a:pt x="44409" y="19493"/>
                  </a:lnTo>
                  <a:lnTo>
                    <a:pt x="44409" y="18293"/>
                  </a:lnTo>
                  <a:lnTo>
                    <a:pt x="44409" y="18071"/>
                  </a:lnTo>
                  <a:lnTo>
                    <a:pt x="44342" y="16737"/>
                  </a:lnTo>
                  <a:lnTo>
                    <a:pt x="44275" y="15715"/>
                  </a:lnTo>
                  <a:lnTo>
                    <a:pt x="44209" y="15070"/>
                  </a:lnTo>
                  <a:lnTo>
                    <a:pt x="44164" y="14848"/>
                  </a:lnTo>
                  <a:lnTo>
                    <a:pt x="17159" y="645"/>
                  </a:lnTo>
                  <a:lnTo>
                    <a:pt x="16982" y="556"/>
                  </a:lnTo>
                  <a:lnTo>
                    <a:pt x="15915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-4335931" y="-505108"/>
              <a:ext cx="272000" cy="614346"/>
            </a:xfrm>
            <a:custGeom>
              <a:avLst/>
              <a:gdLst/>
              <a:ahLst/>
              <a:cxnLst/>
              <a:rect l="l" t="t" r="r" b="b"/>
              <a:pathLst>
                <a:path w="14604" h="32985" extrusionOk="0">
                  <a:moveTo>
                    <a:pt x="14426" y="0"/>
                  </a:moveTo>
                  <a:lnTo>
                    <a:pt x="14181" y="1312"/>
                  </a:lnTo>
                  <a:lnTo>
                    <a:pt x="13914" y="2623"/>
                  </a:lnTo>
                  <a:lnTo>
                    <a:pt x="13625" y="3912"/>
                  </a:lnTo>
                  <a:lnTo>
                    <a:pt x="13314" y="5224"/>
                  </a:lnTo>
                  <a:lnTo>
                    <a:pt x="12981" y="6513"/>
                  </a:lnTo>
                  <a:lnTo>
                    <a:pt x="12625" y="7780"/>
                  </a:lnTo>
                  <a:lnTo>
                    <a:pt x="12247" y="9069"/>
                  </a:lnTo>
                  <a:lnTo>
                    <a:pt x="11847" y="10336"/>
                  </a:lnTo>
                  <a:lnTo>
                    <a:pt x="11803" y="10469"/>
                  </a:lnTo>
                  <a:lnTo>
                    <a:pt x="11292" y="11958"/>
                  </a:lnTo>
                  <a:lnTo>
                    <a:pt x="10758" y="13447"/>
                  </a:lnTo>
                  <a:lnTo>
                    <a:pt x="10180" y="14914"/>
                  </a:lnTo>
                  <a:lnTo>
                    <a:pt x="9580" y="16381"/>
                  </a:lnTo>
                  <a:lnTo>
                    <a:pt x="8958" y="17826"/>
                  </a:lnTo>
                  <a:lnTo>
                    <a:pt x="8291" y="19249"/>
                  </a:lnTo>
                  <a:lnTo>
                    <a:pt x="7602" y="20671"/>
                  </a:lnTo>
                  <a:lnTo>
                    <a:pt x="6869" y="22071"/>
                  </a:lnTo>
                  <a:lnTo>
                    <a:pt x="6113" y="23472"/>
                  </a:lnTo>
                  <a:lnTo>
                    <a:pt x="5335" y="24827"/>
                  </a:lnTo>
                  <a:lnTo>
                    <a:pt x="4513" y="26183"/>
                  </a:lnTo>
                  <a:lnTo>
                    <a:pt x="3668" y="27539"/>
                  </a:lnTo>
                  <a:lnTo>
                    <a:pt x="2801" y="28850"/>
                  </a:lnTo>
                  <a:lnTo>
                    <a:pt x="1912" y="30162"/>
                  </a:lnTo>
                  <a:lnTo>
                    <a:pt x="979" y="31451"/>
                  </a:lnTo>
                  <a:lnTo>
                    <a:pt x="1" y="32718"/>
                  </a:lnTo>
                  <a:lnTo>
                    <a:pt x="1" y="32984"/>
                  </a:lnTo>
                  <a:lnTo>
                    <a:pt x="67" y="32984"/>
                  </a:lnTo>
                  <a:lnTo>
                    <a:pt x="801" y="32006"/>
                  </a:lnTo>
                  <a:lnTo>
                    <a:pt x="1534" y="31006"/>
                  </a:lnTo>
                  <a:lnTo>
                    <a:pt x="2246" y="30006"/>
                  </a:lnTo>
                  <a:lnTo>
                    <a:pt x="2957" y="29006"/>
                  </a:lnTo>
                  <a:lnTo>
                    <a:pt x="3624" y="27983"/>
                  </a:lnTo>
                  <a:lnTo>
                    <a:pt x="4290" y="26939"/>
                  </a:lnTo>
                  <a:lnTo>
                    <a:pt x="4935" y="25894"/>
                  </a:lnTo>
                  <a:lnTo>
                    <a:pt x="5557" y="24850"/>
                  </a:lnTo>
                  <a:lnTo>
                    <a:pt x="5624" y="24716"/>
                  </a:lnTo>
                  <a:lnTo>
                    <a:pt x="6469" y="23227"/>
                  </a:lnTo>
                  <a:lnTo>
                    <a:pt x="7269" y="21738"/>
                  </a:lnTo>
                  <a:lnTo>
                    <a:pt x="8047" y="20204"/>
                  </a:lnTo>
                  <a:lnTo>
                    <a:pt x="8780" y="18671"/>
                  </a:lnTo>
                  <a:lnTo>
                    <a:pt x="8869" y="18493"/>
                  </a:lnTo>
                  <a:lnTo>
                    <a:pt x="9314" y="17515"/>
                  </a:lnTo>
                  <a:lnTo>
                    <a:pt x="9736" y="16537"/>
                  </a:lnTo>
                  <a:lnTo>
                    <a:pt x="10136" y="15559"/>
                  </a:lnTo>
                  <a:lnTo>
                    <a:pt x="10536" y="14581"/>
                  </a:lnTo>
                  <a:lnTo>
                    <a:pt x="10914" y="13581"/>
                  </a:lnTo>
                  <a:lnTo>
                    <a:pt x="11292" y="12581"/>
                  </a:lnTo>
                  <a:lnTo>
                    <a:pt x="11647" y="11580"/>
                  </a:lnTo>
                  <a:lnTo>
                    <a:pt x="11981" y="10580"/>
                  </a:lnTo>
                  <a:lnTo>
                    <a:pt x="12047" y="10380"/>
                  </a:lnTo>
                  <a:lnTo>
                    <a:pt x="12559" y="8713"/>
                  </a:lnTo>
                  <a:lnTo>
                    <a:pt x="13048" y="7046"/>
                  </a:lnTo>
                  <a:lnTo>
                    <a:pt x="13492" y="5357"/>
                  </a:lnTo>
                  <a:lnTo>
                    <a:pt x="13892" y="3668"/>
                  </a:lnTo>
                  <a:lnTo>
                    <a:pt x="13937" y="3468"/>
                  </a:lnTo>
                  <a:lnTo>
                    <a:pt x="14292" y="1779"/>
                  </a:lnTo>
                  <a:lnTo>
                    <a:pt x="14603" y="89"/>
                  </a:lnTo>
                  <a:lnTo>
                    <a:pt x="14426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-4309018" y="-322956"/>
              <a:ext cx="34382" cy="81149"/>
            </a:xfrm>
            <a:custGeom>
              <a:avLst/>
              <a:gdLst/>
              <a:ahLst/>
              <a:cxnLst/>
              <a:rect l="l" t="t" r="r" b="b"/>
              <a:pathLst>
                <a:path w="1846" h="4357" extrusionOk="0">
                  <a:moveTo>
                    <a:pt x="1823" y="0"/>
                  </a:moveTo>
                  <a:lnTo>
                    <a:pt x="1645" y="200"/>
                  </a:lnTo>
                  <a:lnTo>
                    <a:pt x="1645" y="489"/>
                  </a:lnTo>
                  <a:lnTo>
                    <a:pt x="1645" y="800"/>
                  </a:lnTo>
                  <a:lnTo>
                    <a:pt x="1645" y="1067"/>
                  </a:lnTo>
                  <a:lnTo>
                    <a:pt x="1601" y="1356"/>
                  </a:lnTo>
                  <a:lnTo>
                    <a:pt x="1556" y="1623"/>
                  </a:lnTo>
                  <a:lnTo>
                    <a:pt x="1490" y="1889"/>
                  </a:lnTo>
                  <a:lnTo>
                    <a:pt x="1423" y="2156"/>
                  </a:lnTo>
                  <a:lnTo>
                    <a:pt x="1334" y="2401"/>
                  </a:lnTo>
                  <a:lnTo>
                    <a:pt x="1223" y="2667"/>
                  </a:lnTo>
                  <a:lnTo>
                    <a:pt x="1090" y="2912"/>
                  </a:lnTo>
                  <a:lnTo>
                    <a:pt x="934" y="3156"/>
                  </a:lnTo>
                  <a:lnTo>
                    <a:pt x="778" y="3378"/>
                  </a:lnTo>
                  <a:lnTo>
                    <a:pt x="601" y="3579"/>
                  </a:lnTo>
                  <a:lnTo>
                    <a:pt x="423" y="3779"/>
                  </a:lnTo>
                  <a:lnTo>
                    <a:pt x="223" y="3956"/>
                  </a:lnTo>
                  <a:lnTo>
                    <a:pt x="0" y="4112"/>
                  </a:lnTo>
                  <a:lnTo>
                    <a:pt x="0" y="4356"/>
                  </a:lnTo>
                  <a:lnTo>
                    <a:pt x="245" y="4179"/>
                  </a:lnTo>
                  <a:lnTo>
                    <a:pt x="467" y="4001"/>
                  </a:lnTo>
                  <a:lnTo>
                    <a:pt x="689" y="3779"/>
                  </a:lnTo>
                  <a:lnTo>
                    <a:pt x="890" y="3556"/>
                  </a:lnTo>
                  <a:lnTo>
                    <a:pt x="1067" y="3312"/>
                  </a:lnTo>
                  <a:lnTo>
                    <a:pt x="1245" y="3045"/>
                  </a:lnTo>
                  <a:lnTo>
                    <a:pt x="1401" y="2778"/>
                  </a:lnTo>
                  <a:lnTo>
                    <a:pt x="1512" y="2489"/>
                  </a:lnTo>
                  <a:lnTo>
                    <a:pt x="1623" y="2200"/>
                  </a:lnTo>
                  <a:lnTo>
                    <a:pt x="1690" y="1912"/>
                  </a:lnTo>
                  <a:lnTo>
                    <a:pt x="1756" y="1623"/>
                  </a:lnTo>
                  <a:lnTo>
                    <a:pt x="1823" y="1311"/>
                  </a:lnTo>
                  <a:lnTo>
                    <a:pt x="1845" y="1000"/>
                  </a:lnTo>
                  <a:lnTo>
                    <a:pt x="1845" y="667"/>
                  </a:lnTo>
                  <a:lnTo>
                    <a:pt x="1845" y="333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17"/>
            <p:cNvSpPr/>
            <p:nvPr/>
          </p:nvSpPr>
          <p:spPr>
            <a:xfrm>
              <a:off x="-4232432" y="-44773"/>
              <a:ext cx="495108" cy="276544"/>
            </a:xfrm>
            <a:custGeom>
              <a:avLst/>
              <a:gdLst/>
              <a:ahLst/>
              <a:cxnLst/>
              <a:rect l="l" t="t" r="r" b="b"/>
              <a:pathLst>
                <a:path w="26583" h="14848" extrusionOk="0">
                  <a:moveTo>
                    <a:pt x="67" y="0"/>
                  </a:moveTo>
                  <a:lnTo>
                    <a:pt x="23" y="22"/>
                  </a:lnTo>
                  <a:lnTo>
                    <a:pt x="0" y="45"/>
                  </a:lnTo>
                  <a:lnTo>
                    <a:pt x="0" y="89"/>
                  </a:lnTo>
                  <a:lnTo>
                    <a:pt x="0" y="134"/>
                  </a:lnTo>
                  <a:lnTo>
                    <a:pt x="45" y="178"/>
                  </a:lnTo>
                  <a:lnTo>
                    <a:pt x="26427" y="14847"/>
                  </a:lnTo>
                  <a:lnTo>
                    <a:pt x="26583" y="14692"/>
                  </a:lnTo>
                  <a:lnTo>
                    <a:pt x="134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17"/>
            <p:cNvSpPr/>
            <p:nvPr/>
          </p:nvSpPr>
          <p:spPr>
            <a:xfrm>
              <a:off x="-4174471" y="-161514"/>
              <a:ext cx="538579" cy="283584"/>
            </a:xfrm>
            <a:custGeom>
              <a:avLst/>
              <a:gdLst/>
              <a:ahLst/>
              <a:cxnLst/>
              <a:rect l="l" t="t" r="r" b="b"/>
              <a:pathLst>
                <a:path w="28917" h="15226" extrusionOk="0">
                  <a:moveTo>
                    <a:pt x="67" y="0"/>
                  </a:moveTo>
                  <a:lnTo>
                    <a:pt x="22" y="23"/>
                  </a:lnTo>
                  <a:lnTo>
                    <a:pt x="0" y="45"/>
                  </a:lnTo>
                  <a:lnTo>
                    <a:pt x="0" y="89"/>
                  </a:lnTo>
                  <a:lnTo>
                    <a:pt x="0" y="134"/>
                  </a:lnTo>
                  <a:lnTo>
                    <a:pt x="22" y="156"/>
                  </a:lnTo>
                  <a:lnTo>
                    <a:pt x="44" y="178"/>
                  </a:lnTo>
                  <a:lnTo>
                    <a:pt x="111" y="223"/>
                  </a:lnTo>
                  <a:lnTo>
                    <a:pt x="28805" y="15225"/>
                  </a:lnTo>
                  <a:lnTo>
                    <a:pt x="28916" y="15070"/>
                  </a:lnTo>
                  <a:lnTo>
                    <a:pt x="200" y="4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-4116528" y="-313029"/>
              <a:ext cx="554727" cy="243019"/>
            </a:xfrm>
            <a:custGeom>
              <a:avLst/>
              <a:gdLst/>
              <a:ahLst/>
              <a:cxnLst/>
              <a:rect l="l" t="t" r="r" b="b"/>
              <a:pathLst>
                <a:path w="29784" h="13048" extrusionOk="0">
                  <a:moveTo>
                    <a:pt x="112" y="1"/>
                  </a:moveTo>
                  <a:lnTo>
                    <a:pt x="67" y="23"/>
                  </a:lnTo>
                  <a:lnTo>
                    <a:pt x="45" y="45"/>
                  </a:lnTo>
                  <a:lnTo>
                    <a:pt x="23" y="67"/>
                  </a:lnTo>
                  <a:lnTo>
                    <a:pt x="1" y="112"/>
                  </a:lnTo>
                  <a:lnTo>
                    <a:pt x="23" y="156"/>
                  </a:lnTo>
                  <a:lnTo>
                    <a:pt x="67" y="201"/>
                  </a:lnTo>
                  <a:lnTo>
                    <a:pt x="201" y="267"/>
                  </a:lnTo>
                  <a:lnTo>
                    <a:pt x="29762" y="13047"/>
                  </a:lnTo>
                  <a:lnTo>
                    <a:pt x="29784" y="12847"/>
                  </a:lnTo>
                  <a:lnTo>
                    <a:pt x="267" y="67"/>
                  </a:lnTo>
                  <a:lnTo>
                    <a:pt x="156" y="23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-4079688" y="-440945"/>
              <a:ext cx="523269" cy="266207"/>
            </a:xfrm>
            <a:custGeom>
              <a:avLst/>
              <a:gdLst/>
              <a:ahLst/>
              <a:cxnLst/>
              <a:rect l="l" t="t" r="r" b="b"/>
              <a:pathLst>
                <a:path w="28095" h="14293" extrusionOk="0">
                  <a:moveTo>
                    <a:pt x="67" y="1"/>
                  </a:moveTo>
                  <a:lnTo>
                    <a:pt x="45" y="23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1" y="112"/>
                  </a:lnTo>
                  <a:lnTo>
                    <a:pt x="23" y="156"/>
                  </a:lnTo>
                  <a:lnTo>
                    <a:pt x="67" y="178"/>
                  </a:lnTo>
                  <a:lnTo>
                    <a:pt x="134" y="223"/>
                  </a:lnTo>
                  <a:lnTo>
                    <a:pt x="28095" y="14292"/>
                  </a:lnTo>
                  <a:lnTo>
                    <a:pt x="28095" y="14070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17"/>
            <p:cNvSpPr/>
            <p:nvPr/>
          </p:nvSpPr>
          <p:spPr>
            <a:xfrm>
              <a:off x="-3951362" y="-699255"/>
              <a:ext cx="454971" cy="370097"/>
            </a:xfrm>
            <a:custGeom>
              <a:avLst/>
              <a:gdLst/>
              <a:ahLst/>
              <a:cxnLst/>
              <a:rect l="l" t="t" r="r" b="b"/>
              <a:pathLst>
                <a:path w="24428" h="19871" extrusionOk="0">
                  <a:moveTo>
                    <a:pt x="5980" y="0"/>
                  </a:moveTo>
                  <a:lnTo>
                    <a:pt x="5424" y="23"/>
                  </a:lnTo>
                  <a:lnTo>
                    <a:pt x="5180" y="45"/>
                  </a:lnTo>
                  <a:lnTo>
                    <a:pt x="4957" y="89"/>
                  </a:lnTo>
                  <a:lnTo>
                    <a:pt x="4780" y="134"/>
                  </a:lnTo>
                  <a:lnTo>
                    <a:pt x="4624" y="178"/>
                  </a:lnTo>
                  <a:lnTo>
                    <a:pt x="4491" y="245"/>
                  </a:lnTo>
                  <a:lnTo>
                    <a:pt x="4402" y="334"/>
                  </a:lnTo>
                  <a:lnTo>
                    <a:pt x="4002" y="889"/>
                  </a:lnTo>
                  <a:lnTo>
                    <a:pt x="3402" y="1778"/>
                  </a:lnTo>
                  <a:lnTo>
                    <a:pt x="2668" y="2868"/>
                  </a:lnTo>
                  <a:lnTo>
                    <a:pt x="1890" y="4068"/>
                  </a:lnTo>
                  <a:lnTo>
                    <a:pt x="1157" y="5268"/>
                  </a:lnTo>
                  <a:lnTo>
                    <a:pt x="846" y="5846"/>
                  </a:lnTo>
                  <a:lnTo>
                    <a:pt x="557" y="6357"/>
                  </a:lnTo>
                  <a:lnTo>
                    <a:pt x="312" y="6824"/>
                  </a:lnTo>
                  <a:lnTo>
                    <a:pt x="134" y="7224"/>
                  </a:lnTo>
                  <a:lnTo>
                    <a:pt x="23" y="7557"/>
                  </a:lnTo>
                  <a:lnTo>
                    <a:pt x="1" y="7668"/>
                  </a:lnTo>
                  <a:lnTo>
                    <a:pt x="1" y="7780"/>
                  </a:lnTo>
                  <a:lnTo>
                    <a:pt x="45" y="8624"/>
                  </a:lnTo>
                  <a:lnTo>
                    <a:pt x="112" y="9158"/>
                  </a:lnTo>
                  <a:lnTo>
                    <a:pt x="201" y="9713"/>
                  </a:lnTo>
                  <a:lnTo>
                    <a:pt x="268" y="9980"/>
                  </a:lnTo>
                  <a:lnTo>
                    <a:pt x="357" y="10247"/>
                  </a:lnTo>
                  <a:lnTo>
                    <a:pt x="445" y="10513"/>
                  </a:lnTo>
                  <a:lnTo>
                    <a:pt x="579" y="10758"/>
                  </a:lnTo>
                  <a:lnTo>
                    <a:pt x="712" y="11002"/>
                  </a:lnTo>
                  <a:lnTo>
                    <a:pt x="868" y="11202"/>
                  </a:lnTo>
                  <a:lnTo>
                    <a:pt x="1046" y="11402"/>
                  </a:lnTo>
                  <a:lnTo>
                    <a:pt x="1246" y="11580"/>
                  </a:lnTo>
                  <a:lnTo>
                    <a:pt x="1468" y="11714"/>
                  </a:lnTo>
                  <a:lnTo>
                    <a:pt x="1690" y="11825"/>
                  </a:lnTo>
                  <a:lnTo>
                    <a:pt x="2090" y="12025"/>
                  </a:lnTo>
                  <a:lnTo>
                    <a:pt x="2468" y="12158"/>
                  </a:lnTo>
                  <a:lnTo>
                    <a:pt x="2801" y="12247"/>
                  </a:lnTo>
                  <a:lnTo>
                    <a:pt x="3090" y="12314"/>
                  </a:lnTo>
                  <a:lnTo>
                    <a:pt x="3290" y="12336"/>
                  </a:lnTo>
                  <a:lnTo>
                    <a:pt x="3490" y="12336"/>
                  </a:lnTo>
                  <a:lnTo>
                    <a:pt x="3535" y="12447"/>
                  </a:lnTo>
                  <a:lnTo>
                    <a:pt x="3668" y="12780"/>
                  </a:lnTo>
                  <a:lnTo>
                    <a:pt x="3935" y="13247"/>
                  </a:lnTo>
                  <a:lnTo>
                    <a:pt x="4091" y="13514"/>
                  </a:lnTo>
                  <a:lnTo>
                    <a:pt x="4291" y="13803"/>
                  </a:lnTo>
                  <a:lnTo>
                    <a:pt x="4535" y="14092"/>
                  </a:lnTo>
                  <a:lnTo>
                    <a:pt x="4780" y="14359"/>
                  </a:lnTo>
                  <a:lnTo>
                    <a:pt x="5069" y="14647"/>
                  </a:lnTo>
                  <a:lnTo>
                    <a:pt x="5380" y="14914"/>
                  </a:lnTo>
                  <a:lnTo>
                    <a:pt x="5735" y="15159"/>
                  </a:lnTo>
                  <a:lnTo>
                    <a:pt x="6135" y="15359"/>
                  </a:lnTo>
                  <a:lnTo>
                    <a:pt x="6535" y="15537"/>
                  </a:lnTo>
                  <a:lnTo>
                    <a:pt x="6758" y="15603"/>
                  </a:lnTo>
                  <a:lnTo>
                    <a:pt x="7002" y="15670"/>
                  </a:lnTo>
                  <a:lnTo>
                    <a:pt x="7069" y="15781"/>
                  </a:lnTo>
                  <a:lnTo>
                    <a:pt x="7269" y="16070"/>
                  </a:lnTo>
                  <a:lnTo>
                    <a:pt x="7602" y="16470"/>
                  </a:lnTo>
                  <a:lnTo>
                    <a:pt x="7825" y="16692"/>
                  </a:lnTo>
                  <a:lnTo>
                    <a:pt x="8069" y="16915"/>
                  </a:lnTo>
                  <a:lnTo>
                    <a:pt x="8358" y="17159"/>
                  </a:lnTo>
                  <a:lnTo>
                    <a:pt x="8669" y="17381"/>
                  </a:lnTo>
                  <a:lnTo>
                    <a:pt x="9003" y="17581"/>
                  </a:lnTo>
                  <a:lnTo>
                    <a:pt x="9380" y="17759"/>
                  </a:lnTo>
                  <a:lnTo>
                    <a:pt x="9781" y="17893"/>
                  </a:lnTo>
                  <a:lnTo>
                    <a:pt x="10203" y="18004"/>
                  </a:lnTo>
                  <a:lnTo>
                    <a:pt x="10425" y="18048"/>
                  </a:lnTo>
                  <a:lnTo>
                    <a:pt x="10670" y="18070"/>
                  </a:lnTo>
                  <a:lnTo>
                    <a:pt x="11159" y="18070"/>
                  </a:lnTo>
                  <a:lnTo>
                    <a:pt x="11181" y="18137"/>
                  </a:lnTo>
                  <a:lnTo>
                    <a:pt x="11225" y="18315"/>
                  </a:lnTo>
                  <a:lnTo>
                    <a:pt x="11359" y="18582"/>
                  </a:lnTo>
                  <a:lnTo>
                    <a:pt x="11536" y="18893"/>
                  </a:lnTo>
                  <a:lnTo>
                    <a:pt x="11648" y="19048"/>
                  </a:lnTo>
                  <a:lnTo>
                    <a:pt x="11781" y="19204"/>
                  </a:lnTo>
                  <a:lnTo>
                    <a:pt x="11959" y="19359"/>
                  </a:lnTo>
                  <a:lnTo>
                    <a:pt x="12137" y="19493"/>
                  </a:lnTo>
                  <a:lnTo>
                    <a:pt x="12359" y="19604"/>
                  </a:lnTo>
                  <a:lnTo>
                    <a:pt x="12603" y="19715"/>
                  </a:lnTo>
                  <a:lnTo>
                    <a:pt x="12870" y="19804"/>
                  </a:lnTo>
                  <a:lnTo>
                    <a:pt x="13159" y="19848"/>
                  </a:lnTo>
                  <a:lnTo>
                    <a:pt x="13314" y="19871"/>
                  </a:lnTo>
                  <a:lnTo>
                    <a:pt x="13470" y="19871"/>
                  </a:lnTo>
                  <a:lnTo>
                    <a:pt x="13626" y="19848"/>
                  </a:lnTo>
                  <a:lnTo>
                    <a:pt x="13781" y="19804"/>
                  </a:lnTo>
                  <a:lnTo>
                    <a:pt x="14092" y="19715"/>
                  </a:lnTo>
                  <a:lnTo>
                    <a:pt x="14381" y="19582"/>
                  </a:lnTo>
                  <a:lnTo>
                    <a:pt x="14693" y="19404"/>
                  </a:lnTo>
                  <a:lnTo>
                    <a:pt x="14981" y="19182"/>
                  </a:lnTo>
                  <a:lnTo>
                    <a:pt x="15604" y="18715"/>
                  </a:lnTo>
                  <a:lnTo>
                    <a:pt x="16226" y="18204"/>
                  </a:lnTo>
                  <a:lnTo>
                    <a:pt x="16537" y="17959"/>
                  </a:lnTo>
                  <a:lnTo>
                    <a:pt x="16871" y="17715"/>
                  </a:lnTo>
                  <a:lnTo>
                    <a:pt x="17204" y="17515"/>
                  </a:lnTo>
                  <a:lnTo>
                    <a:pt x="17537" y="17315"/>
                  </a:lnTo>
                  <a:lnTo>
                    <a:pt x="17893" y="17159"/>
                  </a:lnTo>
                  <a:lnTo>
                    <a:pt x="18249" y="17048"/>
                  </a:lnTo>
                  <a:lnTo>
                    <a:pt x="18938" y="16870"/>
                  </a:lnTo>
                  <a:lnTo>
                    <a:pt x="19560" y="16737"/>
                  </a:lnTo>
                  <a:lnTo>
                    <a:pt x="20071" y="16648"/>
                  </a:lnTo>
                  <a:lnTo>
                    <a:pt x="20516" y="16559"/>
                  </a:lnTo>
                  <a:lnTo>
                    <a:pt x="21116" y="16492"/>
                  </a:lnTo>
                  <a:lnTo>
                    <a:pt x="21316" y="16470"/>
                  </a:lnTo>
                  <a:lnTo>
                    <a:pt x="23761" y="14314"/>
                  </a:lnTo>
                  <a:lnTo>
                    <a:pt x="23894" y="14181"/>
                  </a:lnTo>
                  <a:lnTo>
                    <a:pt x="24005" y="14047"/>
                  </a:lnTo>
                  <a:lnTo>
                    <a:pt x="24116" y="13892"/>
                  </a:lnTo>
                  <a:lnTo>
                    <a:pt x="24205" y="13736"/>
                  </a:lnTo>
                  <a:lnTo>
                    <a:pt x="24272" y="13581"/>
                  </a:lnTo>
                  <a:lnTo>
                    <a:pt x="24339" y="13403"/>
                  </a:lnTo>
                  <a:lnTo>
                    <a:pt x="24383" y="13247"/>
                  </a:lnTo>
                  <a:lnTo>
                    <a:pt x="24405" y="13069"/>
                  </a:lnTo>
                  <a:lnTo>
                    <a:pt x="24428" y="12892"/>
                  </a:lnTo>
                  <a:lnTo>
                    <a:pt x="24405" y="12714"/>
                  </a:lnTo>
                  <a:lnTo>
                    <a:pt x="24383" y="12536"/>
                  </a:lnTo>
                  <a:lnTo>
                    <a:pt x="24361" y="12358"/>
                  </a:lnTo>
                  <a:lnTo>
                    <a:pt x="24294" y="12180"/>
                  </a:lnTo>
                  <a:lnTo>
                    <a:pt x="24228" y="12003"/>
                  </a:lnTo>
                  <a:lnTo>
                    <a:pt x="24139" y="11847"/>
                  </a:lnTo>
                  <a:lnTo>
                    <a:pt x="24050" y="11691"/>
                  </a:lnTo>
                  <a:lnTo>
                    <a:pt x="23183" y="10536"/>
                  </a:lnTo>
                  <a:lnTo>
                    <a:pt x="23094" y="10358"/>
                  </a:lnTo>
                  <a:lnTo>
                    <a:pt x="23005" y="10180"/>
                  </a:lnTo>
                  <a:lnTo>
                    <a:pt x="22961" y="9958"/>
                  </a:lnTo>
                  <a:lnTo>
                    <a:pt x="22916" y="9735"/>
                  </a:lnTo>
                  <a:lnTo>
                    <a:pt x="22850" y="9269"/>
                  </a:lnTo>
                  <a:lnTo>
                    <a:pt x="22805" y="8758"/>
                  </a:lnTo>
                  <a:lnTo>
                    <a:pt x="22783" y="8513"/>
                  </a:lnTo>
                  <a:lnTo>
                    <a:pt x="22738" y="8269"/>
                  </a:lnTo>
                  <a:lnTo>
                    <a:pt x="22694" y="8046"/>
                  </a:lnTo>
                  <a:lnTo>
                    <a:pt x="22605" y="7824"/>
                  </a:lnTo>
                  <a:lnTo>
                    <a:pt x="22516" y="7624"/>
                  </a:lnTo>
                  <a:lnTo>
                    <a:pt x="22383" y="7446"/>
                  </a:lnTo>
                  <a:lnTo>
                    <a:pt x="22205" y="7291"/>
                  </a:lnTo>
                  <a:lnTo>
                    <a:pt x="22027" y="7179"/>
                  </a:lnTo>
                  <a:lnTo>
                    <a:pt x="21560" y="6979"/>
                  </a:lnTo>
                  <a:lnTo>
                    <a:pt x="21094" y="6824"/>
                  </a:lnTo>
                  <a:lnTo>
                    <a:pt x="20182" y="6535"/>
                  </a:lnTo>
                  <a:lnTo>
                    <a:pt x="19805" y="6402"/>
                  </a:lnTo>
                  <a:lnTo>
                    <a:pt x="19493" y="6268"/>
                  </a:lnTo>
                  <a:lnTo>
                    <a:pt x="19360" y="6179"/>
                  </a:lnTo>
                  <a:lnTo>
                    <a:pt x="19249" y="6090"/>
                  </a:lnTo>
                  <a:lnTo>
                    <a:pt x="19182" y="6001"/>
                  </a:lnTo>
                  <a:lnTo>
                    <a:pt x="19138" y="5913"/>
                  </a:lnTo>
                  <a:lnTo>
                    <a:pt x="19004" y="5357"/>
                  </a:lnTo>
                  <a:lnTo>
                    <a:pt x="18916" y="5023"/>
                  </a:lnTo>
                  <a:lnTo>
                    <a:pt x="18782" y="4646"/>
                  </a:lnTo>
                  <a:lnTo>
                    <a:pt x="18693" y="4490"/>
                  </a:lnTo>
                  <a:lnTo>
                    <a:pt x="18604" y="4312"/>
                  </a:lnTo>
                  <a:lnTo>
                    <a:pt x="18493" y="4157"/>
                  </a:lnTo>
                  <a:lnTo>
                    <a:pt x="18382" y="4023"/>
                  </a:lnTo>
                  <a:lnTo>
                    <a:pt x="18227" y="3890"/>
                  </a:lnTo>
                  <a:lnTo>
                    <a:pt x="18071" y="3801"/>
                  </a:lnTo>
                  <a:lnTo>
                    <a:pt x="17893" y="3712"/>
                  </a:lnTo>
                  <a:lnTo>
                    <a:pt x="17715" y="3668"/>
                  </a:lnTo>
                  <a:lnTo>
                    <a:pt x="17271" y="3623"/>
                  </a:lnTo>
                  <a:lnTo>
                    <a:pt x="16804" y="3623"/>
                  </a:lnTo>
                  <a:lnTo>
                    <a:pt x="16315" y="3601"/>
                  </a:lnTo>
                  <a:lnTo>
                    <a:pt x="15871" y="3623"/>
                  </a:lnTo>
                  <a:lnTo>
                    <a:pt x="15137" y="3668"/>
                  </a:lnTo>
                  <a:lnTo>
                    <a:pt x="14848" y="3690"/>
                  </a:lnTo>
                  <a:lnTo>
                    <a:pt x="14626" y="3245"/>
                  </a:lnTo>
                  <a:lnTo>
                    <a:pt x="14381" y="2801"/>
                  </a:lnTo>
                  <a:lnTo>
                    <a:pt x="14092" y="2267"/>
                  </a:lnTo>
                  <a:lnTo>
                    <a:pt x="13781" y="1734"/>
                  </a:lnTo>
                  <a:lnTo>
                    <a:pt x="13470" y="1267"/>
                  </a:lnTo>
                  <a:lnTo>
                    <a:pt x="13314" y="1089"/>
                  </a:lnTo>
                  <a:lnTo>
                    <a:pt x="13181" y="934"/>
                  </a:lnTo>
                  <a:lnTo>
                    <a:pt x="13048" y="823"/>
                  </a:lnTo>
                  <a:lnTo>
                    <a:pt x="12937" y="778"/>
                  </a:lnTo>
                  <a:lnTo>
                    <a:pt x="12448" y="689"/>
                  </a:lnTo>
                  <a:lnTo>
                    <a:pt x="11492" y="534"/>
                  </a:lnTo>
                  <a:lnTo>
                    <a:pt x="10203" y="334"/>
                  </a:lnTo>
                  <a:lnTo>
                    <a:pt x="8758" y="156"/>
                  </a:lnTo>
                  <a:lnTo>
                    <a:pt x="8025" y="89"/>
                  </a:lnTo>
                  <a:lnTo>
                    <a:pt x="7291" y="23"/>
                  </a:lnTo>
                  <a:lnTo>
                    <a:pt x="6602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-3956726" y="-701751"/>
              <a:ext cx="283994" cy="240952"/>
            </a:xfrm>
            <a:custGeom>
              <a:avLst/>
              <a:gdLst/>
              <a:ahLst/>
              <a:cxnLst/>
              <a:rect l="l" t="t" r="r" b="b"/>
              <a:pathLst>
                <a:path w="15248" h="12937" extrusionOk="0">
                  <a:moveTo>
                    <a:pt x="5957" y="1"/>
                  </a:moveTo>
                  <a:lnTo>
                    <a:pt x="5468" y="23"/>
                  </a:lnTo>
                  <a:lnTo>
                    <a:pt x="5090" y="68"/>
                  </a:lnTo>
                  <a:lnTo>
                    <a:pt x="4956" y="90"/>
                  </a:lnTo>
                  <a:lnTo>
                    <a:pt x="4845" y="134"/>
                  </a:lnTo>
                  <a:lnTo>
                    <a:pt x="4779" y="201"/>
                  </a:lnTo>
                  <a:lnTo>
                    <a:pt x="4668" y="290"/>
                  </a:lnTo>
                  <a:lnTo>
                    <a:pt x="4423" y="557"/>
                  </a:lnTo>
                  <a:lnTo>
                    <a:pt x="4112" y="934"/>
                  </a:lnTo>
                  <a:lnTo>
                    <a:pt x="3756" y="1401"/>
                  </a:lnTo>
                  <a:lnTo>
                    <a:pt x="3378" y="1957"/>
                  </a:lnTo>
                  <a:lnTo>
                    <a:pt x="2956" y="2557"/>
                  </a:lnTo>
                  <a:lnTo>
                    <a:pt x="2112" y="3846"/>
                  </a:lnTo>
                  <a:lnTo>
                    <a:pt x="1711" y="4513"/>
                  </a:lnTo>
                  <a:lnTo>
                    <a:pt x="1311" y="5180"/>
                  </a:lnTo>
                  <a:lnTo>
                    <a:pt x="956" y="5824"/>
                  </a:lnTo>
                  <a:lnTo>
                    <a:pt x="645" y="6402"/>
                  </a:lnTo>
                  <a:lnTo>
                    <a:pt x="378" y="6936"/>
                  </a:lnTo>
                  <a:lnTo>
                    <a:pt x="178" y="7402"/>
                  </a:lnTo>
                  <a:lnTo>
                    <a:pt x="44" y="7780"/>
                  </a:lnTo>
                  <a:lnTo>
                    <a:pt x="22" y="7914"/>
                  </a:lnTo>
                  <a:lnTo>
                    <a:pt x="0" y="8047"/>
                  </a:lnTo>
                  <a:lnTo>
                    <a:pt x="22" y="8491"/>
                  </a:lnTo>
                  <a:lnTo>
                    <a:pt x="67" y="9025"/>
                  </a:lnTo>
                  <a:lnTo>
                    <a:pt x="133" y="9625"/>
                  </a:lnTo>
                  <a:lnTo>
                    <a:pt x="178" y="9936"/>
                  </a:lnTo>
                  <a:lnTo>
                    <a:pt x="245" y="10247"/>
                  </a:lnTo>
                  <a:lnTo>
                    <a:pt x="311" y="10558"/>
                  </a:lnTo>
                  <a:lnTo>
                    <a:pt x="422" y="10847"/>
                  </a:lnTo>
                  <a:lnTo>
                    <a:pt x="533" y="11136"/>
                  </a:lnTo>
                  <a:lnTo>
                    <a:pt x="667" y="11403"/>
                  </a:lnTo>
                  <a:lnTo>
                    <a:pt x="822" y="11648"/>
                  </a:lnTo>
                  <a:lnTo>
                    <a:pt x="1022" y="11870"/>
                  </a:lnTo>
                  <a:lnTo>
                    <a:pt x="1222" y="12048"/>
                  </a:lnTo>
                  <a:lnTo>
                    <a:pt x="1467" y="12203"/>
                  </a:lnTo>
                  <a:lnTo>
                    <a:pt x="1934" y="12426"/>
                  </a:lnTo>
                  <a:lnTo>
                    <a:pt x="2400" y="12603"/>
                  </a:lnTo>
                  <a:lnTo>
                    <a:pt x="2801" y="12737"/>
                  </a:lnTo>
                  <a:lnTo>
                    <a:pt x="3178" y="12826"/>
                  </a:lnTo>
                  <a:lnTo>
                    <a:pt x="3467" y="12892"/>
                  </a:lnTo>
                  <a:lnTo>
                    <a:pt x="3712" y="12914"/>
                  </a:lnTo>
                  <a:lnTo>
                    <a:pt x="3934" y="12937"/>
                  </a:lnTo>
                  <a:lnTo>
                    <a:pt x="3979" y="12937"/>
                  </a:lnTo>
                  <a:lnTo>
                    <a:pt x="4001" y="12914"/>
                  </a:lnTo>
                  <a:lnTo>
                    <a:pt x="4023" y="12892"/>
                  </a:lnTo>
                  <a:lnTo>
                    <a:pt x="4045" y="12848"/>
                  </a:lnTo>
                  <a:lnTo>
                    <a:pt x="4023" y="12803"/>
                  </a:lnTo>
                  <a:lnTo>
                    <a:pt x="4001" y="12781"/>
                  </a:lnTo>
                  <a:lnTo>
                    <a:pt x="3979" y="12759"/>
                  </a:lnTo>
                  <a:lnTo>
                    <a:pt x="3934" y="12759"/>
                  </a:lnTo>
                  <a:lnTo>
                    <a:pt x="3734" y="12737"/>
                  </a:lnTo>
                  <a:lnTo>
                    <a:pt x="3512" y="12692"/>
                  </a:lnTo>
                  <a:lnTo>
                    <a:pt x="3223" y="12648"/>
                  </a:lnTo>
                  <a:lnTo>
                    <a:pt x="2867" y="12559"/>
                  </a:lnTo>
                  <a:lnTo>
                    <a:pt x="2467" y="12426"/>
                  </a:lnTo>
                  <a:lnTo>
                    <a:pt x="2023" y="12248"/>
                  </a:lnTo>
                  <a:lnTo>
                    <a:pt x="1556" y="12025"/>
                  </a:lnTo>
                  <a:lnTo>
                    <a:pt x="1334" y="11892"/>
                  </a:lnTo>
                  <a:lnTo>
                    <a:pt x="1134" y="11714"/>
                  </a:lnTo>
                  <a:lnTo>
                    <a:pt x="978" y="11492"/>
                  </a:lnTo>
                  <a:lnTo>
                    <a:pt x="822" y="11270"/>
                  </a:lnTo>
                  <a:lnTo>
                    <a:pt x="689" y="11003"/>
                  </a:lnTo>
                  <a:lnTo>
                    <a:pt x="578" y="10736"/>
                  </a:lnTo>
                  <a:lnTo>
                    <a:pt x="489" y="10447"/>
                  </a:lnTo>
                  <a:lnTo>
                    <a:pt x="422" y="10158"/>
                  </a:lnTo>
                  <a:lnTo>
                    <a:pt x="311" y="9558"/>
                  </a:lnTo>
                  <a:lnTo>
                    <a:pt x="245" y="8980"/>
                  </a:lnTo>
                  <a:lnTo>
                    <a:pt x="222" y="8469"/>
                  </a:lnTo>
                  <a:lnTo>
                    <a:pt x="200" y="8025"/>
                  </a:lnTo>
                  <a:lnTo>
                    <a:pt x="222" y="7936"/>
                  </a:lnTo>
                  <a:lnTo>
                    <a:pt x="245" y="7802"/>
                  </a:lnTo>
                  <a:lnTo>
                    <a:pt x="356" y="7469"/>
                  </a:lnTo>
                  <a:lnTo>
                    <a:pt x="556" y="7024"/>
                  </a:lnTo>
                  <a:lnTo>
                    <a:pt x="800" y="6513"/>
                  </a:lnTo>
                  <a:lnTo>
                    <a:pt x="1111" y="5935"/>
                  </a:lnTo>
                  <a:lnTo>
                    <a:pt x="1467" y="5335"/>
                  </a:lnTo>
                  <a:lnTo>
                    <a:pt x="2245" y="4024"/>
                  </a:lnTo>
                  <a:lnTo>
                    <a:pt x="3067" y="2735"/>
                  </a:lnTo>
                  <a:lnTo>
                    <a:pt x="3467" y="2135"/>
                  </a:lnTo>
                  <a:lnTo>
                    <a:pt x="3845" y="1601"/>
                  </a:lnTo>
                  <a:lnTo>
                    <a:pt x="4179" y="1135"/>
                  </a:lnTo>
                  <a:lnTo>
                    <a:pt x="4490" y="757"/>
                  </a:lnTo>
                  <a:lnTo>
                    <a:pt x="4756" y="468"/>
                  </a:lnTo>
                  <a:lnTo>
                    <a:pt x="4868" y="379"/>
                  </a:lnTo>
                  <a:lnTo>
                    <a:pt x="4956" y="312"/>
                  </a:lnTo>
                  <a:lnTo>
                    <a:pt x="5045" y="290"/>
                  </a:lnTo>
                  <a:lnTo>
                    <a:pt x="5157" y="245"/>
                  </a:lnTo>
                  <a:lnTo>
                    <a:pt x="5512" y="223"/>
                  </a:lnTo>
                  <a:lnTo>
                    <a:pt x="5957" y="201"/>
                  </a:lnTo>
                  <a:lnTo>
                    <a:pt x="6490" y="201"/>
                  </a:lnTo>
                  <a:lnTo>
                    <a:pt x="7112" y="223"/>
                  </a:lnTo>
                  <a:lnTo>
                    <a:pt x="7779" y="268"/>
                  </a:lnTo>
                  <a:lnTo>
                    <a:pt x="9179" y="401"/>
                  </a:lnTo>
                  <a:lnTo>
                    <a:pt x="10580" y="557"/>
                  </a:lnTo>
                  <a:lnTo>
                    <a:pt x="11802" y="712"/>
                  </a:lnTo>
                  <a:lnTo>
                    <a:pt x="12736" y="868"/>
                  </a:lnTo>
                  <a:lnTo>
                    <a:pt x="13025" y="934"/>
                  </a:lnTo>
                  <a:lnTo>
                    <a:pt x="13180" y="1001"/>
                  </a:lnTo>
                  <a:lnTo>
                    <a:pt x="13314" y="1112"/>
                  </a:lnTo>
                  <a:lnTo>
                    <a:pt x="13514" y="1357"/>
                  </a:lnTo>
                  <a:lnTo>
                    <a:pt x="13736" y="1690"/>
                  </a:lnTo>
                  <a:lnTo>
                    <a:pt x="14003" y="2090"/>
                  </a:lnTo>
                  <a:lnTo>
                    <a:pt x="14558" y="3002"/>
                  </a:lnTo>
                  <a:lnTo>
                    <a:pt x="15047" y="3868"/>
                  </a:lnTo>
                  <a:lnTo>
                    <a:pt x="15092" y="3891"/>
                  </a:lnTo>
                  <a:lnTo>
                    <a:pt x="15114" y="3913"/>
                  </a:lnTo>
                  <a:lnTo>
                    <a:pt x="15181" y="3913"/>
                  </a:lnTo>
                  <a:lnTo>
                    <a:pt x="15225" y="3891"/>
                  </a:lnTo>
                  <a:lnTo>
                    <a:pt x="15247" y="3846"/>
                  </a:lnTo>
                  <a:lnTo>
                    <a:pt x="15247" y="3802"/>
                  </a:lnTo>
                  <a:lnTo>
                    <a:pt x="15225" y="3779"/>
                  </a:lnTo>
                  <a:lnTo>
                    <a:pt x="14914" y="3224"/>
                  </a:lnTo>
                  <a:lnTo>
                    <a:pt x="14358" y="2290"/>
                  </a:lnTo>
                  <a:lnTo>
                    <a:pt x="14047" y="1779"/>
                  </a:lnTo>
                  <a:lnTo>
                    <a:pt x="13736" y="1335"/>
                  </a:lnTo>
                  <a:lnTo>
                    <a:pt x="13469" y="1001"/>
                  </a:lnTo>
                  <a:lnTo>
                    <a:pt x="13380" y="890"/>
                  </a:lnTo>
                  <a:lnTo>
                    <a:pt x="13291" y="823"/>
                  </a:lnTo>
                  <a:lnTo>
                    <a:pt x="13158" y="779"/>
                  </a:lnTo>
                  <a:lnTo>
                    <a:pt x="12869" y="712"/>
                  </a:lnTo>
                  <a:lnTo>
                    <a:pt x="11958" y="557"/>
                  </a:lnTo>
                  <a:lnTo>
                    <a:pt x="10713" y="401"/>
                  </a:lnTo>
                  <a:lnTo>
                    <a:pt x="9291" y="223"/>
                  </a:lnTo>
                  <a:lnTo>
                    <a:pt x="7846" y="90"/>
                  </a:lnTo>
                  <a:lnTo>
                    <a:pt x="7157" y="45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-3882226" y="-632615"/>
              <a:ext cx="262482" cy="224804"/>
            </a:xfrm>
            <a:custGeom>
              <a:avLst/>
              <a:gdLst/>
              <a:ahLst/>
              <a:cxnLst/>
              <a:rect l="l" t="t" r="r" b="b"/>
              <a:pathLst>
                <a:path w="14093" h="12070" extrusionOk="0">
                  <a:moveTo>
                    <a:pt x="11536" y="1"/>
                  </a:moveTo>
                  <a:lnTo>
                    <a:pt x="10136" y="45"/>
                  </a:lnTo>
                  <a:lnTo>
                    <a:pt x="8691" y="112"/>
                  </a:lnTo>
                  <a:lnTo>
                    <a:pt x="8002" y="156"/>
                  </a:lnTo>
                  <a:lnTo>
                    <a:pt x="7335" y="223"/>
                  </a:lnTo>
                  <a:lnTo>
                    <a:pt x="6735" y="290"/>
                  </a:lnTo>
                  <a:lnTo>
                    <a:pt x="6202" y="379"/>
                  </a:lnTo>
                  <a:lnTo>
                    <a:pt x="5780" y="468"/>
                  </a:lnTo>
                  <a:lnTo>
                    <a:pt x="5602" y="534"/>
                  </a:lnTo>
                  <a:lnTo>
                    <a:pt x="5446" y="601"/>
                  </a:lnTo>
                  <a:lnTo>
                    <a:pt x="5291" y="668"/>
                  </a:lnTo>
                  <a:lnTo>
                    <a:pt x="5135" y="779"/>
                  </a:lnTo>
                  <a:lnTo>
                    <a:pt x="4957" y="934"/>
                  </a:lnTo>
                  <a:lnTo>
                    <a:pt x="4779" y="1112"/>
                  </a:lnTo>
                  <a:lnTo>
                    <a:pt x="4379" y="1557"/>
                  </a:lnTo>
                  <a:lnTo>
                    <a:pt x="3935" y="2090"/>
                  </a:lnTo>
                  <a:lnTo>
                    <a:pt x="3468" y="2690"/>
                  </a:lnTo>
                  <a:lnTo>
                    <a:pt x="2979" y="3379"/>
                  </a:lnTo>
                  <a:lnTo>
                    <a:pt x="2490" y="4090"/>
                  </a:lnTo>
                  <a:lnTo>
                    <a:pt x="2023" y="4824"/>
                  </a:lnTo>
                  <a:lnTo>
                    <a:pt x="1579" y="5580"/>
                  </a:lnTo>
                  <a:lnTo>
                    <a:pt x="1157" y="6313"/>
                  </a:lnTo>
                  <a:lnTo>
                    <a:pt x="779" y="7024"/>
                  </a:lnTo>
                  <a:lnTo>
                    <a:pt x="468" y="7691"/>
                  </a:lnTo>
                  <a:lnTo>
                    <a:pt x="223" y="8313"/>
                  </a:lnTo>
                  <a:lnTo>
                    <a:pt x="134" y="8580"/>
                  </a:lnTo>
                  <a:lnTo>
                    <a:pt x="67" y="8825"/>
                  </a:lnTo>
                  <a:lnTo>
                    <a:pt x="23" y="9069"/>
                  </a:lnTo>
                  <a:lnTo>
                    <a:pt x="1" y="9269"/>
                  </a:lnTo>
                  <a:lnTo>
                    <a:pt x="1" y="9447"/>
                  </a:lnTo>
                  <a:lnTo>
                    <a:pt x="23" y="9603"/>
                  </a:lnTo>
                  <a:lnTo>
                    <a:pt x="112" y="9847"/>
                  </a:lnTo>
                  <a:lnTo>
                    <a:pt x="245" y="10069"/>
                  </a:lnTo>
                  <a:lnTo>
                    <a:pt x="401" y="10314"/>
                  </a:lnTo>
                  <a:lnTo>
                    <a:pt x="556" y="10536"/>
                  </a:lnTo>
                  <a:lnTo>
                    <a:pt x="756" y="10758"/>
                  </a:lnTo>
                  <a:lnTo>
                    <a:pt x="956" y="10958"/>
                  </a:lnTo>
                  <a:lnTo>
                    <a:pt x="1179" y="11158"/>
                  </a:lnTo>
                  <a:lnTo>
                    <a:pt x="1401" y="11336"/>
                  </a:lnTo>
                  <a:lnTo>
                    <a:pt x="1668" y="11492"/>
                  </a:lnTo>
                  <a:lnTo>
                    <a:pt x="1912" y="11647"/>
                  </a:lnTo>
                  <a:lnTo>
                    <a:pt x="2179" y="11759"/>
                  </a:lnTo>
                  <a:lnTo>
                    <a:pt x="2446" y="11870"/>
                  </a:lnTo>
                  <a:lnTo>
                    <a:pt x="2712" y="11959"/>
                  </a:lnTo>
                  <a:lnTo>
                    <a:pt x="2979" y="12025"/>
                  </a:lnTo>
                  <a:lnTo>
                    <a:pt x="3246" y="12070"/>
                  </a:lnTo>
                  <a:lnTo>
                    <a:pt x="3713" y="12070"/>
                  </a:lnTo>
                  <a:lnTo>
                    <a:pt x="3735" y="12047"/>
                  </a:lnTo>
                  <a:lnTo>
                    <a:pt x="3757" y="12003"/>
                  </a:lnTo>
                  <a:lnTo>
                    <a:pt x="3757" y="11959"/>
                  </a:lnTo>
                  <a:lnTo>
                    <a:pt x="3757" y="11936"/>
                  </a:lnTo>
                  <a:lnTo>
                    <a:pt x="3735" y="11892"/>
                  </a:lnTo>
                  <a:lnTo>
                    <a:pt x="3713" y="11892"/>
                  </a:lnTo>
                  <a:lnTo>
                    <a:pt x="3668" y="11870"/>
                  </a:lnTo>
                  <a:lnTo>
                    <a:pt x="3401" y="11870"/>
                  </a:lnTo>
                  <a:lnTo>
                    <a:pt x="3135" y="11847"/>
                  </a:lnTo>
                  <a:lnTo>
                    <a:pt x="2890" y="11803"/>
                  </a:lnTo>
                  <a:lnTo>
                    <a:pt x="2623" y="11736"/>
                  </a:lnTo>
                  <a:lnTo>
                    <a:pt x="2357" y="11625"/>
                  </a:lnTo>
                  <a:lnTo>
                    <a:pt x="2090" y="11514"/>
                  </a:lnTo>
                  <a:lnTo>
                    <a:pt x="1846" y="11381"/>
                  </a:lnTo>
                  <a:lnTo>
                    <a:pt x="1601" y="11225"/>
                  </a:lnTo>
                  <a:lnTo>
                    <a:pt x="1357" y="11047"/>
                  </a:lnTo>
                  <a:lnTo>
                    <a:pt x="1134" y="10869"/>
                  </a:lnTo>
                  <a:lnTo>
                    <a:pt x="934" y="10669"/>
                  </a:lnTo>
                  <a:lnTo>
                    <a:pt x="734" y="10447"/>
                  </a:lnTo>
                  <a:lnTo>
                    <a:pt x="579" y="10247"/>
                  </a:lnTo>
                  <a:lnTo>
                    <a:pt x="423" y="10003"/>
                  </a:lnTo>
                  <a:lnTo>
                    <a:pt x="312" y="9780"/>
                  </a:lnTo>
                  <a:lnTo>
                    <a:pt x="201" y="9536"/>
                  </a:lnTo>
                  <a:lnTo>
                    <a:pt x="179" y="9403"/>
                  </a:lnTo>
                  <a:lnTo>
                    <a:pt x="179" y="9225"/>
                  </a:lnTo>
                  <a:lnTo>
                    <a:pt x="201" y="9025"/>
                  </a:lnTo>
                  <a:lnTo>
                    <a:pt x="267" y="8802"/>
                  </a:lnTo>
                  <a:lnTo>
                    <a:pt x="334" y="8558"/>
                  </a:lnTo>
                  <a:lnTo>
                    <a:pt x="423" y="8291"/>
                  </a:lnTo>
                  <a:lnTo>
                    <a:pt x="668" y="7713"/>
                  </a:lnTo>
                  <a:lnTo>
                    <a:pt x="979" y="7047"/>
                  </a:lnTo>
                  <a:lnTo>
                    <a:pt x="1357" y="6358"/>
                  </a:lnTo>
                  <a:lnTo>
                    <a:pt x="1757" y="5624"/>
                  </a:lnTo>
                  <a:lnTo>
                    <a:pt x="2201" y="4913"/>
                  </a:lnTo>
                  <a:lnTo>
                    <a:pt x="2668" y="4179"/>
                  </a:lnTo>
                  <a:lnTo>
                    <a:pt x="3135" y="3490"/>
                  </a:lnTo>
                  <a:lnTo>
                    <a:pt x="3601" y="2824"/>
                  </a:lnTo>
                  <a:lnTo>
                    <a:pt x="4068" y="2223"/>
                  </a:lnTo>
                  <a:lnTo>
                    <a:pt x="4490" y="1712"/>
                  </a:lnTo>
                  <a:lnTo>
                    <a:pt x="4891" y="1268"/>
                  </a:lnTo>
                  <a:lnTo>
                    <a:pt x="5246" y="957"/>
                  </a:lnTo>
                  <a:lnTo>
                    <a:pt x="5402" y="845"/>
                  </a:lnTo>
                  <a:lnTo>
                    <a:pt x="5535" y="779"/>
                  </a:lnTo>
                  <a:lnTo>
                    <a:pt x="5668" y="712"/>
                  </a:lnTo>
                  <a:lnTo>
                    <a:pt x="5846" y="645"/>
                  </a:lnTo>
                  <a:lnTo>
                    <a:pt x="6291" y="556"/>
                  </a:lnTo>
                  <a:lnTo>
                    <a:pt x="6802" y="468"/>
                  </a:lnTo>
                  <a:lnTo>
                    <a:pt x="7424" y="401"/>
                  </a:lnTo>
                  <a:lnTo>
                    <a:pt x="8091" y="356"/>
                  </a:lnTo>
                  <a:lnTo>
                    <a:pt x="8780" y="312"/>
                  </a:lnTo>
                  <a:lnTo>
                    <a:pt x="10247" y="245"/>
                  </a:lnTo>
                  <a:lnTo>
                    <a:pt x="11647" y="201"/>
                  </a:lnTo>
                  <a:lnTo>
                    <a:pt x="14003" y="201"/>
                  </a:lnTo>
                  <a:lnTo>
                    <a:pt x="14070" y="156"/>
                  </a:lnTo>
                  <a:lnTo>
                    <a:pt x="14092" y="134"/>
                  </a:lnTo>
                  <a:lnTo>
                    <a:pt x="14092" y="90"/>
                  </a:lnTo>
                  <a:lnTo>
                    <a:pt x="14092" y="67"/>
                  </a:lnTo>
                  <a:lnTo>
                    <a:pt x="14070" y="2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-3814748" y="-565546"/>
              <a:ext cx="267027" cy="207836"/>
            </a:xfrm>
            <a:custGeom>
              <a:avLst/>
              <a:gdLst/>
              <a:ahLst/>
              <a:cxnLst/>
              <a:rect l="l" t="t" r="r" b="b"/>
              <a:pathLst>
                <a:path w="14337" h="11159" extrusionOk="0">
                  <a:moveTo>
                    <a:pt x="11380" y="0"/>
                  </a:moveTo>
                  <a:lnTo>
                    <a:pt x="10202" y="134"/>
                  </a:lnTo>
                  <a:lnTo>
                    <a:pt x="9247" y="267"/>
                  </a:lnTo>
                  <a:lnTo>
                    <a:pt x="8158" y="445"/>
                  </a:lnTo>
                  <a:lnTo>
                    <a:pt x="7091" y="623"/>
                  </a:lnTo>
                  <a:lnTo>
                    <a:pt x="6135" y="823"/>
                  </a:lnTo>
                  <a:lnTo>
                    <a:pt x="5735" y="912"/>
                  </a:lnTo>
                  <a:lnTo>
                    <a:pt x="5402" y="1023"/>
                  </a:lnTo>
                  <a:lnTo>
                    <a:pt x="5157" y="1112"/>
                  </a:lnTo>
                  <a:lnTo>
                    <a:pt x="5068" y="1178"/>
                  </a:lnTo>
                  <a:lnTo>
                    <a:pt x="5002" y="1223"/>
                  </a:lnTo>
                  <a:lnTo>
                    <a:pt x="4668" y="1623"/>
                  </a:lnTo>
                  <a:lnTo>
                    <a:pt x="4024" y="2445"/>
                  </a:lnTo>
                  <a:lnTo>
                    <a:pt x="3179" y="3579"/>
                  </a:lnTo>
                  <a:lnTo>
                    <a:pt x="2245" y="4868"/>
                  </a:lnTo>
                  <a:lnTo>
                    <a:pt x="1334" y="6179"/>
                  </a:lnTo>
                  <a:lnTo>
                    <a:pt x="934" y="6779"/>
                  </a:lnTo>
                  <a:lnTo>
                    <a:pt x="601" y="7357"/>
                  </a:lnTo>
                  <a:lnTo>
                    <a:pt x="312" y="7846"/>
                  </a:lnTo>
                  <a:lnTo>
                    <a:pt x="112" y="8269"/>
                  </a:lnTo>
                  <a:lnTo>
                    <a:pt x="45" y="8424"/>
                  </a:lnTo>
                  <a:lnTo>
                    <a:pt x="23" y="8580"/>
                  </a:lnTo>
                  <a:lnTo>
                    <a:pt x="1" y="8691"/>
                  </a:lnTo>
                  <a:lnTo>
                    <a:pt x="23" y="8758"/>
                  </a:lnTo>
                  <a:lnTo>
                    <a:pt x="90" y="8891"/>
                  </a:lnTo>
                  <a:lnTo>
                    <a:pt x="290" y="9180"/>
                  </a:lnTo>
                  <a:lnTo>
                    <a:pt x="556" y="9580"/>
                  </a:lnTo>
                  <a:lnTo>
                    <a:pt x="734" y="9780"/>
                  </a:lnTo>
                  <a:lnTo>
                    <a:pt x="934" y="10002"/>
                  </a:lnTo>
                  <a:lnTo>
                    <a:pt x="1134" y="10225"/>
                  </a:lnTo>
                  <a:lnTo>
                    <a:pt x="1356" y="10425"/>
                  </a:lnTo>
                  <a:lnTo>
                    <a:pt x="1623" y="10625"/>
                  </a:lnTo>
                  <a:lnTo>
                    <a:pt x="1868" y="10802"/>
                  </a:lnTo>
                  <a:lnTo>
                    <a:pt x="2157" y="10936"/>
                  </a:lnTo>
                  <a:lnTo>
                    <a:pt x="2446" y="11069"/>
                  </a:lnTo>
                  <a:lnTo>
                    <a:pt x="2757" y="11136"/>
                  </a:lnTo>
                  <a:lnTo>
                    <a:pt x="3068" y="11158"/>
                  </a:lnTo>
                  <a:lnTo>
                    <a:pt x="3246" y="11136"/>
                  </a:lnTo>
                  <a:lnTo>
                    <a:pt x="3446" y="11114"/>
                  </a:lnTo>
                  <a:lnTo>
                    <a:pt x="3646" y="11069"/>
                  </a:lnTo>
                  <a:lnTo>
                    <a:pt x="3868" y="10980"/>
                  </a:lnTo>
                  <a:lnTo>
                    <a:pt x="3890" y="10958"/>
                  </a:lnTo>
                  <a:lnTo>
                    <a:pt x="4979" y="9447"/>
                  </a:lnTo>
                  <a:lnTo>
                    <a:pt x="5668" y="8535"/>
                  </a:lnTo>
                  <a:lnTo>
                    <a:pt x="6380" y="7602"/>
                  </a:lnTo>
                  <a:lnTo>
                    <a:pt x="7091" y="6735"/>
                  </a:lnTo>
                  <a:lnTo>
                    <a:pt x="7735" y="6002"/>
                  </a:lnTo>
                  <a:lnTo>
                    <a:pt x="8024" y="5713"/>
                  </a:lnTo>
                  <a:lnTo>
                    <a:pt x="8269" y="5468"/>
                  </a:lnTo>
                  <a:lnTo>
                    <a:pt x="8491" y="5313"/>
                  </a:lnTo>
                  <a:lnTo>
                    <a:pt x="8580" y="5246"/>
                  </a:lnTo>
                  <a:lnTo>
                    <a:pt x="8647" y="5224"/>
                  </a:lnTo>
                  <a:lnTo>
                    <a:pt x="8847" y="5179"/>
                  </a:lnTo>
                  <a:lnTo>
                    <a:pt x="9091" y="5135"/>
                  </a:lnTo>
                  <a:lnTo>
                    <a:pt x="9736" y="5090"/>
                  </a:lnTo>
                  <a:lnTo>
                    <a:pt x="10491" y="5046"/>
                  </a:lnTo>
                  <a:lnTo>
                    <a:pt x="11336" y="5001"/>
                  </a:lnTo>
                  <a:lnTo>
                    <a:pt x="12936" y="4979"/>
                  </a:lnTo>
                  <a:lnTo>
                    <a:pt x="14048" y="4957"/>
                  </a:lnTo>
                  <a:lnTo>
                    <a:pt x="14292" y="4957"/>
                  </a:lnTo>
                  <a:lnTo>
                    <a:pt x="14314" y="4935"/>
                  </a:lnTo>
                  <a:lnTo>
                    <a:pt x="14337" y="4912"/>
                  </a:lnTo>
                  <a:lnTo>
                    <a:pt x="14337" y="4868"/>
                  </a:lnTo>
                  <a:lnTo>
                    <a:pt x="14337" y="4824"/>
                  </a:lnTo>
                  <a:lnTo>
                    <a:pt x="14314" y="4801"/>
                  </a:lnTo>
                  <a:lnTo>
                    <a:pt x="14292" y="4779"/>
                  </a:lnTo>
                  <a:lnTo>
                    <a:pt x="13425" y="4779"/>
                  </a:lnTo>
                  <a:lnTo>
                    <a:pt x="11714" y="4801"/>
                  </a:lnTo>
                  <a:lnTo>
                    <a:pt x="10758" y="4824"/>
                  </a:lnTo>
                  <a:lnTo>
                    <a:pt x="9869" y="4868"/>
                  </a:lnTo>
                  <a:lnTo>
                    <a:pt x="9113" y="4935"/>
                  </a:lnTo>
                  <a:lnTo>
                    <a:pt x="8824" y="4979"/>
                  </a:lnTo>
                  <a:lnTo>
                    <a:pt x="8602" y="5024"/>
                  </a:lnTo>
                  <a:lnTo>
                    <a:pt x="8513" y="5068"/>
                  </a:lnTo>
                  <a:lnTo>
                    <a:pt x="8402" y="5135"/>
                  </a:lnTo>
                  <a:lnTo>
                    <a:pt x="8135" y="5335"/>
                  </a:lnTo>
                  <a:lnTo>
                    <a:pt x="7824" y="5624"/>
                  </a:lnTo>
                  <a:lnTo>
                    <a:pt x="7491" y="6002"/>
                  </a:lnTo>
                  <a:lnTo>
                    <a:pt x="7113" y="6402"/>
                  </a:lnTo>
                  <a:lnTo>
                    <a:pt x="6735" y="6868"/>
                  </a:lnTo>
                  <a:lnTo>
                    <a:pt x="5935" y="7869"/>
                  </a:lnTo>
                  <a:lnTo>
                    <a:pt x="5179" y="8869"/>
                  </a:lnTo>
                  <a:lnTo>
                    <a:pt x="4513" y="9758"/>
                  </a:lnTo>
                  <a:lnTo>
                    <a:pt x="3757" y="10825"/>
                  </a:lnTo>
                  <a:lnTo>
                    <a:pt x="3579" y="10891"/>
                  </a:lnTo>
                  <a:lnTo>
                    <a:pt x="3401" y="10936"/>
                  </a:lnTo>
                  <a:lnTo>
                    <a:pt x="3223" y="10958"/>
                  </a:lnTo>
                  <a:lnTo>
                    <a:pt x="2890" y="10958"/>
                  </a:lnTo>
                  <a:lnTo>
                    <a:pt x="2712" y="10936"/>
                  </a:lnTo>
                  <a:lnTo>
                    <a:pt x="2557" y="10891"/>
                  </a:lnTo>
                  <a:lnTo>
                    <a:pt x="2401" y="10825"/>
                  </a:lnTo>
                  <a:lnTo>
                    <a:pt x="2090" y="10691"/>
                  </a:lnTo>
                  <a:lnTo>
                    <a:pt x="1801" y="10514"/>
                  </a:lnTo>
                  <a:lnTo>
                    <a:pt x="1534" y="10313"/>
                  </a:lnTo>
                  <a:lnTo>
                    <a:pt x="1290" y="10091"/>
                  </a:lnTo>
                  <a:lnTo>
                    <a:pt x="1045" y="9847"/>
                  </a:lnTo>
                  <a:lnTo>
                    <a:pt x="845" y="9602"/>
                  </a:lnTo>
                  <a:lnTo>
                    <a:pt x="512" y="9180"/>
                  </a:lnTo>
                  <a:lnTo>
                    <a:pt x="290" y="8824"/>
                  </a:lnTo>
                  <a:lnTo>
                    <a:pt x="201" y="8669"/>
                  </a:lnTo>
                  <a:lnTo>
                    <a:pt x="178" y="8602"/>
                  </a:lnTo>
                  <a:lnTo>
                    <a:pt x="201" y="8513"/>
                  </a:lnTo>
                  <a:lnTo>
                    <a:pt x="312" y="8246"/>
                  </a:lnTo>
                  <a:lnTo>
                    <a:pt x="512" y="7891"/>
                  </a:lnTo>
                  <a:lnTo>
                    <a:pt x="779" y="7446"/>
                  </a:lnTo>
                  <a:lnTo>
                    <a:pt x="1468" y="6357"/>
                  </a:lnTo>
                  <a:lnTo>
                    <a:pt x="2290" y="5135"/>
                  </a:lnTo>
                  <a:lnTo>
                    <a:pt x="3157" y="3890"/>
                  </a:lnTo>
                  <a:lnTo>
                    <a:pt x="4001" y="2779"/>
                  </a:lnTo>
                  <a:lnTo>
                    <a:pt x="4690" y="1890"/>
                  </a:lnTo>
                  <a:lnTo>
                    <a:pt x="4957" y="1556"/>
                  </a:lnTo>
                  <a:lnTo>
                    <a:pt x="5135" y="1356"/>
                  </a:lnTo>
                  <a:lnTo>
                    <a:pt x="5246" y="1290"/>
                  </a:lnTo>
                  <a:lnTo>
                    <a:pt x="5424" y="1223"/>
                  </a:lnTo>
                  <a:lnTo>
                    <a:pt x="5668" y="1134"/>
                  </a:lnTo>
                  <a:lnTo>
                    <a:pt x="5957" y="1067"/>
                  </a:lnTo>
                  <a:lnTo>
                    <a:pt x="6669" y="912"/>
                  </a:lnTo>
                  <a:lnTo>
                    <a:pt x="7535" y="734"/>
                  </a:lnTo>
                  <a:lnTo>
                    <a:pt x="8491" y="578"/>
                  </a:lnTo>
                  <a:lnTo>
                    <a:pt x="9491" y="445"/>
                  </a:lnTo>
                  <a:lnTo>
                    <a:pt x="11403" y="178"/>
                  </a:lnTo>
                  <a:lnTo>
                    <a:pt x="11425" y="178"/>
                  </a:lnTo>
                  <a:lnTo>
                    <a:pt x="11469" y="156"/>
                  </a:lnTo>
                  <a:lnTo>
                    <a:pt x="11469" y="112"/>
                  </a:lnTo>
                  <a:lnTo>
                    <a:pt x="11492" y="67"/>
                  </a:lnTo>
                  <a:lnTo>
                    <a:pt x="11469" y="45"/>
                  </a:lnTo>
                  <a:lnTo>
                    <a:pt x="11447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-3745612" y="-398313"/>
              <a:ext cx="196233" cy="66268"/>
            </a:xfrm>
            <a:custGeom>
              <a:avLst/>
              <a:gdLst/>
              <a:ahLst/>
              <a:cxnLst/>
              <a:rect l="l" t="t" r="r" b="b"/>
              <a:pathLst>
                <a:path w="10536" h="3558" extrusionOk="0">
                  <a:moveTo>
                    <a:pt x="10402" y="1"/>
                  </a:moveTo>
                  <a:lnTo>
                    <a:pt x="6757" y="912"/>
                  </a:lnTo>
                  <a:lnTo>
                    <a:pt x="6713" y="934"/>
                  </a:lnTo>
                  <a:lnTo>
                    <a:pt x="6335" y="1246"/>
                  </a:lnTo>
                  <a:lnTo>
                    <a:pt x="5913" y="1557"/>
                  </a:lnTo>
                  <a:lnTo>
                    <a:pt x="5357" y="1935"/>
                  </a:lnTo>
                  <a:lnTo>
                    <a:pt x="4712" y="2335"/>
                  </a:lnTo>
                  <a:lnTo>
                    <a:pt x="4357" y="2535"/>
                  </a:lnTo>
                  <a:lnTo>
                    <a:pt x="4001" y="2713"/>
                  </a:lnTo>
                  <a:lnTo>
                    <a:pt x="3623" y="2890"/>
                  </a:lnTo>
                  <a:lnTo>
                    <a:pt x="3223" y="3046"/>
                  </a:lnTo>
                  <a:lnTo>
                    <a:pt x="2845" y="3179"/>
                  </a:lnTo>
                  <a:lnTo>
                    <a:pt x="2445" y="3290"/>
                  </a:lnTo>
                  <a:lnTo>
                    <a:pt x="2201" y="3335"/>
                  </a:lnTo>
                  <a:lnTo>
                    <a:pt x="1979" y="3357"/>
                  </a:lnTo>
                  <a:lnTo>
                    <a:pt x="1756" y="3357"/>
                  </a:lnTo>
                  <a:lnTo>
                    <a:pt x="1556" y="3335"/>
                  </a:lnTo>
                  <a:lnTo>
                    <a:pt x="1378" y="3313"/>
                  </a:lnTo>
                  <a:lnTo>
                    <a:pt x="1201" y="3246"/>
                  </a:lnTo>
                  <a:lnTo>
                    <a:pt x="1023" y="3179"/>
                  </a:lnTo>
                  <a:lnTo>
                    <a:pt x="867" y="3090"/>
                  </a:lnTo>
                  <a:lnTo>
                    <a:pt x="667" y="2913"/>
                  </a:lnTo>
                  <a:lnTo>
                    <a:pt x="512" y="2735"/>
                  </a:lnTo>
                  <a:lnTo>
                    <a:pt x="400" y="2535"/>
                  </a:lnTo>
                  <a:lnTo>
                    <a:pt x="312" y="2335"/>
                  </a:lnTo>
                  <a:lnTo>
                    <a:pt x="267" y="2179"/>
                  </a:lnTo>
                  <a:lnTo>
                    <a:pt x="223" y="2046"/>
                  </a:lnTo>
                  <a:lnTo>
                    <a:pt x="200" y="1912"/>
                  </a:lnTo>
                  <a:lnTo>
                    <a:pt x="200" y="1868"/>
                  </a:lnTo>
                  <a:lnTo>
                    <a:pt x="178" y="1846"/>
                  </a:lnTo>
                  <a:lnTo>
                    <a:pt x="134" y="1823"/>
                  </a:lnTo>
                  <a:lnTo>
                    <a:pt x="67" y="1823"/>
                  </a:lnTo>
                  <a:lnTo>
                    <a:pt x="23" y="1846"/>
                  </a:lnTo>
                  <a:lnTo>
                    <a:pt x="23" y="1890"/>
                  </a:lnTo>
                  <a:lnTo>
                    <a:pt x="0" y="1935"/>
                  </a:lnTo>
                  <a:lnTo>
                    <a:pt x="45" y="2090"/>
                  </a:lnTo>
                  <a:lnTo>
                    <a:pt x="67" y="2246"/>
                  </a:lnTo>
                  <a:lnTo>
                    <a:pt x="134" y="2424"/>
                  </a:lnTo>
                  <a:lnTo>
                    <a:pt x="223" y="2624"/>
                  </a:lnTo>
                  <a:lnTo>
                    <a:pt x="356" y="2846"/>
                  </a:lnTo>
                  <a:lnTo>
                    <a:pt x="534" y="3046"/>
                  </a:lnTo>
                  <a:lnTo>
                    <a:pt x="645" y="3157"/>
                  </a:lnTo>
                  <a:lnTo>
                    <a:pt x="756" y="3246"/>
                  </a:lnTo>
                  <a:lnTo>
                    <a:pt x="978" y="3379"/>
                  </a:lnTo>
                  <a:lnTo>
                    <a:pt x="1245" y="3468"/>
                  </a:lnTo>
                  <a:lnTo>
                    <a:pt x="1512" y="3535"/>
                  </a:lnTo>
                  <a:lnTo>
                    <a:pt x="1801" y="3557"/>
                  </a:lnTo>
                  <a:lnTo>
                    <a:pt x="2134" y="3535"/>
                  </a:lnTo>
                  <a:lnTo>
                    <a:pt x="2490" y="3468"/>
                  </a:lnTo>
                  <a:lnTo>
                    <a:pt x="2868" y="3379"/>
                  </a:lnTo>
                  <a:lnTo>
                    <a:pt x="3245" y="3246"/>
                  </a:lnTo>
                  <a:lnTo>
                    <a:pt x="3623" y="3090"/>
                  </a:lnTo>
                  <a:lnTo>
                    <a:pt x="4001" y="2935"/>
                  </a:lnTo>
                  <a:lnTo>
                    <a:pt x="4357" y="2757"/>
                  </a:lnTo>
                  <a:lnTo>
                    <a:pt x="4690" y="2557"/>
                  </a:lnTo>
                  <a:lnTo>
                    <a:pt x="5335" y="2179"/>
                  </a:lnTo>
                  <a:lnTo>
                    <a:pt x="5890" y="1801"/>
                  </a:lnTo>
                  <a:lnTo>
                    <a:pt x="6335" y="1490"/>
                  </a:lnTo>
                  <a:lnTo>
                    <a:pt x="6824" y="1090"/>
                  </a:lnTo>
                  <a:lnTo>
                    <a:pt x="10447" y="179"/>
                  </a:lnTo>
                  <a:lnTo>
                    <a:pt x="10491" y="179"/>
                  </a:lnTo>
                  <a:lnTo>
                    <a:pt x="10513" y="134"/>
                  </a:lnTo>
                  <a:lnTo>
                    <a:pt x="10536" y="112"/>
                  </a:lnTo>
                  <a:lnTo>
                    <a:pt x="10513" y="68"/>
                  </a:lnTo>
                  <a:lnTo>
                    <a:pt x="10513" y="23"/>
                  </a:lnTo>
                  <a:lnTo>
                    <a:pt x="1046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17"/>
            <p:cNvSpPr/>
            <p:nvPr/>
          </p:nvSpPr>
          <p:spPr>
            <a:xfrm>
              <a:off x="-4829363" y="208564"/>
              <a:ext cx="311727" cy="164775"/>
            </a:xfrm>
            <a:custGeom>
              <a:avLst/>
              <a:gdLst/>
              <a:ahLst/>
              <a:cxnLst/>
              <a:rect l="l" t="t" r="r" b="b"/>
              <a:pathLst>
                <a:path w="16737" h="8847" extrusionOk="0">
                  <a:moveTo>
                    <a:pt x="16292" y="1"/>
                  </a:moveTo>
                  <a:lnTo>
                    <a:pt x="16159" y="23"/>
                  </a:lnTo>
                  <a:lnTo>
                    <a:pt x="12602" y="801"/>
                  </a:lnTo>
                  <a:lnTo>
                    <a:pt x="12247" y="890"/>
                  </a:lnTo>
                  <a:lnTo>
                    <a:pt x="9113" y="1579"/>
                  </a:lnTo>
                  <a:lnTo>
                    <a:pt x="8691" y="1668"/>
                  </a:lnTo>
                  <a:lnTo>
                    <a:pt x="8268" y="1779"/>
                  </a:lnTo>
                  <a:lnTo>
                    <a:pt x="7846" y="1912"/>
                  </a:lnTo>
                  <a:lnTo>
                    <a:pt x="7468" y="2090"/>
                  </a:lnTo>
                  <a:lnTo>
                    <a:pt x="7224" y="2223"/>
                  </a:lnTo>
                  <a:lnTo>
                    <a:pt x="7001" y="2357"/>
                  </a:lnTo>
                  <a:lnTo>
                    <a:pt x="6557" y="2690"/>
                  </a:lnTo>
                  <a:lnTo>
                    <a:pt x="6134" y="3046"/>
                  </a:lnTo>
                  <a:lnTo>
                    <a:pt x="5734" y="3424"/>
                  </a:lnTo>
                  <a:lnTo>
                    <a:pt x="5090" y="3935"/>
                  </a:lnTo>
                  <a:lnTo>
                    <a:pt x="4445" y="4402"/>
                  </a:lnTo>
                  <a:lnTo>
                    <a:pt x="3756" y="4846"/>
                  </a:lnTo>
                  <a:lnTo>
                    <a:pt x="3045" y="5246"/>
                  </a:lnTo>
                  <a:lnTo>
                    <a:pt x="2312" y="5602"/>
                  </a:lnTo>
                  <a:lnTo>
                    <a:pt x="1556" y="5891"/>
                  </a:lnTo>
                  <a:lnTo>
                    <a:pt x="778" y="6157"/>
                  </a:lnTo>
                  <a:lnTo>
                    <a:pt x="0" y="6380"/>
                  </a:lnTo>
                  <a:lnTo>
                    <a:pt x="1111" y="7491"/>
                  </a:lnTo>
                  <a:lnTo>
                    <a:pt x="1378" y="7691"/>
                  </a:lnTo>
                  <a:lnTo>
                    <a:pt x="1667" y="7891"/>
                  </a:lnTo>
                  <a:lnTo>
                    <a:pt x="1956" y="8047"/>
                  </a:lnTo>
                  <a:lnTo>
                    <a:pt x="2245" y="8202"/>
                  </a:lnTo>
                  <a:lnTo>
                    <a:pt x="2556" y="8336"/>
                  </a:lnTo>
                  <a:lnTo>
                    <a:pt x="2867" y="8447"/>
                  </a:lnTo>
                  <a:lnTo>
                    <a:pt x="3201" y="8558"/>
                  </a:lnTo>
                  <a:lnTo>
                    <a:pt x="3534" y="8647"/>
                  </a:lnTo>
                  <a:lnTo>
                    <a:pt x="3867" y="8713"/>
                  </a:lnTo>
                  <a:lnTo>
                    <a:pt x="4201" y="8780"/>
                  </a:lnTo>
                  <a:lnTo>
                    <a:pt x="4534" y="8825"/>
                  </a:lnTo>
                  <a:lnTo>
                    <a:pt x="4868" y="8847"/>
                  </a:lnTo>
                  <a:lnTo>
                    <a:pt x="5557" y="8847"/>
                  </a:lnTo>
                  <a:lnTo>
                    <a:pt x="5890" y="8825"/>
                  </a:lnTo>
                  <a:lnTo>
                    <a:pt x="6223" y="8780"/>
                  </a:lnTo>
                  <a:lnTo>
                    <a:pt x="6890" y="8691"/>
                  </a:lnTo>
                  <a:lnTo>
                    <a:pt x="7557" y="8513"/>
                  </a:lnTo>
                  <a:lnTo>
                    <a:pt x="8202" y="8313"/>
                  </a:lnTo>
                  <a:lnTo>
                    <a:pt x="8824" y="8069"/>
                  </a:lnTo>
                  <a:lnTo>
                    <a:pt x="9446" y="7780"/>
                  </a:lnTo>
                  <a:lnTo>
                    <a:pt x="10046" y="7469"/>
                  </a:lnTo>
                  <a:lnTo>
                    <a:pt x="10624" y="7113"/>
                  </a:lnTo>
                  <a:lnTo>
                    <a:pt x="11202" y="6758"/>
                  </a:lnTo>
                  <a:lnTo>
                    <a:pt x="11758" y="6357"/>
                  </a:lnTo>
                  <a:lnTo>
                    <a:pt x="12291" y="5935"/>
                  </a:lnTo>
                  <a:lnTo>
                    <a:pt x="12802" y="5491"/>
                  </a:lnTo>
                  <a:lnTo>
                    <a:pt x="13314" y="5046"/>
                  </a:lnTo>
                  <a:lnTo>
                    <a:pt x="14314" y="4113"/>
                  </a:lnTo>
                  <a:lnTo>
                    <a:pt x="15269" y="3179"/>
                  </a:lnTo>
                  <a:lnTo>
                    <a:pt x="15558" y="2890"/>
                  </a:lnTo>
                  <a:lnTo>
                    <a:pt x="15825" y="2579"/>
                  </a:lnTo>
                  <a:lnTo>
                    <a:pt x="16092" y="2268"/>
                  </a:lnTo>
                  <a:lnTo>
                    <a:pt x="16314" y="1934"/>
                  </a:lnTo>
                  <a:lnTo>
                    <a:pt x="16514" y="1579"/>
                  </a:lnTo>
                  <a:lnTo>
                    <a:pt x="16581" y="1401"/>
                  </a:lnTo>
                  <a:lnTo>
                    <a:pt x="16648" y="1223"/>
                  </a:lnTo>
                  <a:lnTo>
                    <a:pt x="16692" y="1045"/>
                  </a:lnTo>
                  <a:lnTo>
                    <a:pt x="16736" y="845"/>
                  </a:lnTo>
                  <a:lnTo>
                    <a:pt x="16736" y="668"/>
                  </a:lnTo>
                  <a:lnTo>
                    <a:pt x="16736" y="467"/>
                  </a:lnTo>
                  <a:lnTo>
                    <a:pt x="16714" y="356"/>
                  </a:lnTo>
                  <a:lnTo>
                    <a:pt x="16692" y="267"/>
                  </a:lnTo>
                  <a:lnTo>
                    <a:pt x="16670" y="179"/>
                  </a:lnTo>
                  <a:lnTo>
                    <a:pt x="16603" y="90"/>
                  </a:lnTo>
                  <a:lnTo>
                    <a:pt x="16559" y="45"/>
                  </a:lnTo>
                  <a:lnTo>
                    <a:pt x="16492" y="23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17"/>
            <p:cNvSpPr/>
            <p:nvPr/>
          </p:nvSpPr>
          <p:spPr>
            <a:xfrm>
              <a:off x="-4601281" y="208564"/>
              <a:ext cx="81168" cy="21139"/>
            </a:xfrm>
            <a:custGeom>
              <a:avLst/>
              <a:gdLst/>
              <a:ahLst/>
              <a:cxnLst/>
              <a:rect l="l" t="t" r="r" b="b"/>
              <a:pathLst>
                <a:path w="4358" h="1135" extrusionOk="0">
                  <a:moveTo>
                    <a:pt x="4179" y="1"/>
                  </a:moveTo>
                  <a:lnTo>
                    <a:pt x="4001" y="134"/>
                  </a:lnTo>
                  <a:lnTo>
                    <a:pt x="3824" y="267"/>
                  </a:lnTo>
                  <a:lnTo>
                    <a:pt x="3646" y="379"/>
                  </a:lnTo>
                  <a:lnTo>
                    <a:pt x="3424" y="490"/>
                  </a:lnTo>
                  <a:lnTo>
                    <a:pt x="3201" y="579"/>
                  </a:lnTo>
                  <a:lnTo>
                    <a:pt x="2957" y="668"/>
                  </a:lnTo>
                  <a:lnTo>
                    <a:pt x="2690" y="756"/>
                  </a:lnTo>
                  <a:lnTo>
                    <a:pt x="2401" y="823"/>
                  </a:lnTo>
                  <a:lnTo>
                    <a:pt x="2112" y="868"/>
                  </a:lnTo>
                  <a:lnTo>
                    <a:pt x="1823" y="912"/>
                  </a:lnTo>
                  <a:lnTo>
                    <a:pt x="1557" y="934"/>
                  </a:lnTo>
                  <a:lnTo>
                    <a:pt x="1290" y="956"/>
                  </a:lnTo>
                  <a:lnTo>
                    <a:pt x="1045" y="934"/>
                  </a:lnTo>
                  <a:lnTo>
                    <a:pt x="801" y="912"/>
                  </a:lnTo>
                  <a:lnTo>
                    <a:pt x="579" y="868"/>
                  </a:lnTo>
                  <a:lnTo>
                    <a:pt x="356" y="801"/>
                  </a:lnTo>
                  <a:lnTo>
                    <a:pt x="1" y="890"/>
                  </a:lnTo>
                  <a:lnTo>
                    <a:pt x="312" y="1001"/>
                  </a:lnTo>
                  <a:lnTo>
                    <a:pt x="623" y="1090"/>
                  </a:lnTo>
                  <a:lnTo>
                    <a:pt x="956" y="1134"/>
                  </a:lnTo>
                  <a:lnTo>
                    <a:pt x="1601" y="1134"/>
                  </a:lnTo>
                  <a:lnTo>
                    <a:pt x="1868" y="1112"/>
                  </a:lnTo>
                  <a:lnTo>
                    <a:pt x="2157" y="1068"/>
                  </a:lnTo>
                  <a:lnTo>
                    <a:pt x="2446" y="1023"/>
                  </a:lnTo>
                  <a:lnTo>
                    <a:pt x="2757" y="934"/>
                  </a:lnTo>
                  <a:lnTo>
                    <a:pt x="3046" y="845"/>
                  </a:lnTo>
                  <a:lnTo>
                    <a:pt x="3312" y="756"/>
                  </a:lnTo>
                  <a:lnTo>
                    <a:pt x="3557" y="645"/>
                  </a:lnTo>
                  <a:lnTo>
                    <a:pt x="3779" y="534"/>
                  </a:lnTo>
                  <a:lnTo>
                    <a:pt x="4001" y="401"/>
                  </a:lnTo>
                  <a:lnTo>
                    <a:pt x="4179" y="245"/>
                  </a:lnTo>
                  <a:lnTo>
                    <a:pt x="4357" y="90"/>
                  </a:lnTo>
                  <a:lnTo>
                    <a:pt x="4313" y="45"/>
                  </a:lnTo>
                  <a:lnTo>
                    <a:pt x="4246" y="23"/>
                  </a:lnTo>
                  <a:lnTo>
                    <a:pt x="417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-4744917" y="353039"/>
              <a:ext cx="299304" cy="367620"/>
            </a:xfrm>
            <a:custGeom>
              <a:avLst/>
              <a:gdLst/>
              <a:ahLst/>
              <a:cxnLst/>
              <a:rect l="l" t="t" r="r" b="b"/>
              <a:pathLst>
                <a:path w="16070" h="19738" extrusionOk="0">
                  <a:moveTo>
                    <a:pt x="6179" y="1"/>
                  </a:moveTo>
                  <a:lnTo>
                    <a:pt x="5690" y="23"/>
                  </a:lnTo>
                  <a:lnTo>
                    <a:pt x="5201" y="67"/>
                  </a:lnTo>
                  <a:lnTo>
                    <a:pt x="4712" y="179"/>
                  </a:lnTo>
                  <a:lnTo>
                    <a:pt x="4245" y="312"/>
                  </a:lnTo>
                  <a:lnTo>
                    <a:pt x="3801" y="512"/>
                  </a:lnTo>
                  <a:lnTo>
                    <a:pt x="3356" y="734"/>
                  </a:lnTo>
                  <a:lnTo>
                    <a:pt x="2956" y="979"/>
                  </a:lnTo>
                  <a:lnTo>
                    <a:pt x="2578" y="1245"/>
                  </a:lnTo>
                  <a:lnTo>
                    <a:pt x="2223" y="1557"/>
                  </a:lnTo>
                  <a:lnTo>
                    <a:pt x="1889" y="1912"/>
                  </a:lnTo>
                  <a:lnTo>
                    <a:pt x="1578" y="2268"/>
                  </a:lnTo>
                  <a:lnTo>
                    <a:pt x="1312" y="2668"/>
                  </a:lnTo>
                  <a:lnTo>
                    <a:pt x="1045" y="3068"/>
                  </a:lnTo>
                  <a:lnTo>
                    <a:pt x="800" y="3512"/>
                  </a:lnTo>
                  <a:lnTo>
                    <a:pt x="600" y="3957"/>
                  </a:lnTo>
                  <a:lnTo>
                    <a:pt x="423" y="4424"/>
                  </a:lnTo>
                  <a:lnTo>
                    <a:pt x="289" y="4913"/>
                  </a:lnTo>
                  <a:lnTo>
                    <a:pt x="156" y="5424"/>
                  </a:lnTo>
                  <a:lnTo>
                    <a:pt x="67" y="5913"/>
                  </a:lnTo>
                  <a:lnTo>
                    <a:pt x="22" y="6446"/>
                  </a:lnTo>
                  <a:lnTo>
                    <a:pt x="0" y="6958"/>
                  </a:lnTo>
                  <a:lnTo>
                    <a:pt x="22" y="7491"/>
                  </a:lnTo>
                  <a:lnTo>
                    <a:pt x="45" y="7913"/>
                  </a:lnTo>
                  <a:lnTo>
                    <a:pt x="111" y="8336"/>
                  </a:lnTo>
                  <a:lnTo>
                    <a:pt x="178" y="8780"/>
                  </a:lnTo>
                  <a:lnTo>
                    <a:pt x="289" y="9202"/>
                  </a:lnTo>
                  <a:lnTo>
                    <a:pt x="400" y="9647"/>
                  </a:lnTo>
                  <a:lnTo>
                    <a:pt x="556" y="10069"/>
                  </a:lnTo>
                  <a:lnTo>
                    <a:pt x="711" y="10514"/>
                  </a:lnTo>
                  <a:lnTo>
                    <a:pt x="889" y="10936"/>
                  </a:lnTo>
                  <a:lnTo>
                    <a:pt x="1089" y="11381"/>
                  </a:lnTo>
                  <a:lnTo>
                    <a:pt x="1312" y="11803"/>
                  </a:lnTo>
                  <a:lnTo>
                    <a:pt x="1556" y="12247"/>
                  </a:lnTo>
                  <a:lnTo>
                    <a:pt x="1823" y="12670"/>
                  </a:lnTo>
                  <a:lnTo>
                    <a:pt x="2089" y="13114"/>
                  </a:lnTo>
                  <a:lnTo>
                    <a:pt x="2401" y="13537"/>
                  </a:lnTo>
                  <a:lnTo>
                    <a:pt x="2712" y="13959"/>
                  </a:lnTo>
                  <a:lnTo>
                    <a:pt x="3045" y="14381"/>
                  </a:lnTo>
                  <a:lnTo>
                    <a:pt x="3690" y="15115"/>
                  </a:lnTo>
                  <a:lnTo>
                    <a:pt x="4357" y="15781"/>
                  </a:lnTo>
                  <a:lnTo>
                    <a:pt x="5046" y="16426"/>
                  </a:lnTo>
                  <a:lnTo>
                    <a:pt x="5401" y="16737"/>
                  </a:lnTo>
                  <a:lnTo>
                    <a:pt x="5757" y="17026"/>
                  </a:lnTo>
                  <a:lnTo>
                    <a:pt x="6112" y="17293"/>
                  </a:lnTo>
                  <a:lnTo>
                    <a:pt x="6490" y="17537"/>
                  </a:lnTo>
                  <a:lnTo>
                    <a:pt x="6868" y="17804"/>
                  </a:lnTo>
                  <a:lnTo>
                    <a:pt x="7246" y="18026"/>
                  </a:lnTo>
                  <a:lnTo>
                    <a:pt x="7624" y="18249"/>
                  </a:lnTo>
                  <a:lnTo>
                    <a:pt x="8002" y="18449"/>
                  </a:lnTo>
                  <a:lnTo>
                    <a:pt x="8402" y="18626"/>
                  </a:lnTo>
                  <a:lnTo>
                    <a:pt x="8780" y="18804"/>
                  </a:lnTo>
                  <a:lnTo>
                    <a:pt x="9380" y="19026"/>
                  </a:lnTo>
                  <a:lnTo>
                    <a:pt x="9958" y="19226"/>
                  </a:lnTo>
                  <a:lnTo>
                    <a:pt x="10558" y="19404"/>
                  </a:lnTo>
                  <a:lnTo>
                    <a:pt x="11136" y="19538"/>
                  </a:lnTo>
                  <a:lnTo>
                    <a:pt x="11669" y="19627"/>
                  </a:lnTo>
                  <a:lnTo>
                    <a:pt x="12180" y="19693"/>
                  </a:lnTo>
                  <a:lnTo>
                    <a:pt x="12714" y="19715"/>
                  </a:lnTo>
                  <a:lnTo>
                    <a:pt x="13225" y="19738"/>
                  </a:lnTo>
                  <a:lnTo>
                    <a:pt x="13958" y="19715"/>
                  </a:lnTo>
                  <a:lnTo>
                    <a:pt x="14670" y="19627"/>
                  </a:lnTo>
                  <a:lnTo>
                    <a:pt x="15381" y="19493"/>
                  </a:lnTo>
                  <a:lnTo>
                    <a:pt x="15736" y="19427"/>
                  </a:lnTo>
                  <a:lnTo>
                    <a:pt x="16070" y="19315"/>
                  </a:lnTo>
                  <a:lnTo>
                    <a:pt x="15736" y="18182"/>
                  </a:lnTo>
                  <a:lnTo>
                    <a:pt x="15114" y="18337"/>
                  </a:lnTo>
                  <a:lnTo>
                    <a:pt x="14492" y="18449"/>
                  </a:lnTo>
                  <a:lnTo>
                    <a:pt x="13869" y="18515"/>
                  </a:lnTo>
                  <a:lnTo>
                    <a:pt x="13225" y="18537"/>
                  </a:lnTo>
                  <a:lnTo>
                    <a:pt x="12580" y="18515"/>
                  </a:lnTo>
                  <a:lnTo>
                    <a:pt x="11936" y="18449"/>
                  </a:lnTo>
                  <a:lnTo>
                    <a:pt x="11269" y="18337"/>
                  </a:lnTo>
                  <a:lnTo>
                    <a:pt x="10624" y="18182"/>
                  </a:lnTo>
                  <a:lnTo>
                    <a:pt x="9935" y="17960"/>
                  </a:lnTo>
                  <a:lnTo>
                    <a:pt x="9246" y="17715"/>
                  </a:lnTo>
                  <a:lnTo>
                    <a:pt x="8891" y="17560"/>
                  </a:lnTo>
                  <a:lnTo>
                    <a:pt x="8535" y="17382"/>
                  </a:lnTo>
                  <a:lnTo>
                    <a:pt x="7824" y="16982"/>
                  </a:lnTo>
                  <a:lnTo>
                    <a:pt x="7135" y="16559"/>
                  </a:lnTo>
                  <a:lnTo>
                    <a:pt x="6468" y="16048"/>
                  </a:lnTo>
                  <a:lnTo>
                    <a:pt x="5801" y="15515"/>
                  </a:lnTo>
                  <a:lnTo>
                    <a:pt x="5179" y="14937"/>
                  </a:lnTo>
                  <a:lnTo>
                    <a:pt x="4557" y="14292"/>
                  </a:lnTo>
                  <a:lnTo>
                    <a:pt x="3956" y="13625"/>
                  </a:lnTo>
                  <a:lnTo>
                    <a:pt x="3645" y="13225"/>
                  </a:lnTo>
                  <a:lnTo>
                    <a:pt x="3356" y="12848"/>
                  </a:lnTo>
                  <a:lnTo>
                    <a:pt x="3090" y="12470"/>
                  </a:lnTo>
                  <a:lnTo>
                    <a:pt x="2845" y="12070"/>
                  </a:lnTo>
                  <a:lnTo>
                    <a:pt x="2601" y="11670"/>
                  </a:lnTo>
                  <a:lnTo>
                    <a:pt x="2378" y="11292"/>
                  </a:lnTo>
                  <a:lnTo>
                    <a:pt x="2178" y="10892"/>
                  </a:lnTo>
                  <a:lnTo>
                    <a:pt x="2001" y="10514"/>
                  </a:lnTo>
                  <a:lnTo>
                    <a:pt x="1823" y="10114"/>
                  </a:lnTo>
                  <a:lnTo>
                    <a:pt x="1689" y="9736"/>
                  </a:lnTo>
                  <a:lnTo>
                    <a:pt x="1556" y="9336"/>
                  </a:lnTo>
                  <a:lnTo>
                    <a:pt x="1445" y="8958"/>
                  </a:lnTo>
                  <a:lnTo>
                    <a:pt x="1356" y="8558"/>
                  </a:lnTo>
                  <a:lnTo>
                    <a:pt x="1289" y="8180"/>
                  </a:lnTo>
                  <a:lnTo>
                    <a:pt x="1245" y="7802"/>
                  </a:lnTo>
                  <a:lnTo>
                    <a:pt x="1200" y="7402"/>
                  </a:lnTo>
                  <a:lnTo>
                    <a:pt x="1200" y="6980"/>
                  </a:lnTo>
                  <a:lnTo>
                    <a:pt x="1200" y="6535"/>
                  </a:lnTo>
                  <a:lnTo>
                    <a:pt x="1245" y="6091"/>
                  </a:lnTo>
                  <a:lnTo>
                    <a:pt x="1334" y="5668"/>
                  </a:lnTo>
                  <a:lnTo>
                    <a:pt x="1423" y="5246"/>
                  </a:lnTo>
                  <a:lnTo>
                    <a:pt x="1534" y="4846"/>
                  </a:lnTo>
                  <a:lnTo>
                    <a:pt x="1689" y="4468"/>
                  </a:lnTo>
                  <a:lnTo>
                    <a:pt x="1845" y="4090"/>
                  </a:lnTo>
                  <a:lnTo>
                    <a:pt x="2045" y="3713"/>
                  </a:lnTo>
                  <a:lnTo>
                    <a:pt x="2267" y="3379"/>
                  </a:lnTo>
                  <a:lnTo>
                    <a:pt x="2490" y="3046"/>
                  </a:lnTo>
                  <a:lnTo>
                    <a:pt x="2734" y="2735"/>
                  </a:lnTo>
                  <a:lnTo>
                    <a:pt x="3023" y="2468"/>
                  </a:lnTo>
                  <a:lnTo>
                    <a:pt x="3312" y="2201"/>
                  </a:lnTo>
                  <a:lnTo>
                    <a:pt x="3623" y="1979"/>
                  </a:lnTo>
                  <a:lnTo>
                    <a:pt x="3956" y="1757"/>
                  </a:lnTo>
                  <a:lnTo>
                    <a:pt x="4312" y="1579"/>
                  </a:lnTo>
                  <a:lnTo>
                    <a:pt x="4712" y="1423"/>
                  </a:lnTo>
                  <a:lnTo>
                    <a:pt x="5112" y="1312"/>
                  </a:lnTo>
                  <a:lnTo>
                    <a:pt x="5512" y="1245"/>
                  </a:lnTo>
                  <a:lnTo>
                    <a:pt x="5935" y="1201"/>
                  </a:lnTo>
                  <a:lnTo>
                    <a:pt x="6357" y="1201"/>
                  </a:lnTo>
                  <a:lnTo>
                    <a:pt x="6779" y="1223"/>
                  </a:lnTo>
                  <a:lnTo>
                    <a:pt x="7202" y="1290"/>
                  </a:lnTo>
                  <a:lnTo>
                    <a:pt x="7668" y="1401"/>
                  </a:lnTo>
                  <a:lnTo>
                    <a:pt x="8113" y="1534"/>
                  </a:lnTo>
                  <a:lnTo>
                    <a:pt x="8535" y="1734"/>
                  </a:lnTo>
                  <a:lnTo>
                    <a:pt x="8957" y="1957"/>
                  </a:lnTo>
                  <a:lnTo>
                    <a:pt x="9335" y="2201"/>
                  </a:lnTo>
                  <a:lnTo>
                    <a:pt x="9691" y="2490"/>
                  </a:lnTo>
                  <a:lnTo>
                    <a:pt x="10024" y="2823"/>
                  </a:lnTo>
                  <a:lnTo>
                    <a:pt x="10335" y="3179"/>
                  </a:lnTo>
                  <a:lnTo>
                    <a:pt x="11291" y="2468"/>
                  </a:lnTo>
                  <a:lnTo>
                    <a:pt x="11091" y="2223"/>
                  </a:lnTo>
                  <a:lnTo>
                    <a:pt x="10891" y="2001"/>
                  </a:lnTo>
                  <a:lnTo>
                    <a:pt x="10669" y="1779"/>
                  </a:lnTo>
                  <a:lnTo>
                    <a:pt x="10447" y="1557"/>
                  </a:lnTo>
                  <a:lnTo>
                    <a:pt x="10202" y="1357"/>
                  </a:lnTo>
                  <a:lnTo>
                    <a:pt x="9958" y="1179"/>
                  </a:lnTo>
                  <a:lnTo>
                    <a:pt x="9713" y="1001"/>
                  </a:lnTo>
                  <a:lnTo>
                    <a:pt x="9446" y="845"/>
                  </a:lnTo>
                  <a:lnTo>
                    <a:pt x="9180" y="712"/>
                  </a:lnTo>
                  <a:lnTo>
                    <a:pt x="8913" y="579"/>
                  </a:lnTo>
                  <a:lnTo>
                    <a:pt x="8624" y="445"/>
                  </a:lnTo>
                  <a:lnTo>
                    <a:pt x="8335" y="334"/>
                  </a:lnTo>
                  <a:lnTo>
                    <a:pt x="8046" y="245"/>
                  </a:lnTo>
                  <a:lnTo>
                    <a:pt x="7757" y="179"/>
                  </a:lnTo>
                  <a:lnTo>
                    <a:pt x="7446" y="112"/>
                  </a:lnTo>
                  <a:lnTo>
                    <a:pt x="7157" y="67"/>
                  </a:lnTo>
                  <a:lnTo>
                    <a:pt x="6668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-4611618" y="354286"/>
              <a:ext cx="77014" cy="57980"/>
            </a:xfrm>
            <a:custGeom>
              <a:avLst/>
              <a:gdLst/>
              <a:ahLst/>
              <a:cxnLst/>
              <a:rect l="l" t="t" r="r" b="b"/>
              <a:pathLst>
                <a:path w="4135" h="3113" extrusionOk="0">
                  <a:moveTo>
                    <a:pt x="0" y="0"/>
                  </a:moveTo>
                  <a:lnTo>
                    <a:pt x="0" y="600"/>
                  </a:lnTo>
                  <a:lnTo>
                    <a:pt x="45" y="1223"/>
                  </a:lnTo>
                  <a:lnTo>
                    <a:pt x="511" y="1334"/>
                  </a:lnTo>
                  <a:lnTo>
                    <a:pt x="956" y="1467"/>
                  </a:lnTo>
                  <a:lnTo>
                    <a:pt x="1378" y="1667"/>
                  </a:lnTo>
                  <a:lnTo>
                    <a:pt x="1800" y="1890"/>
                  </a:lnTo>
                  <a:lnTo>
                    <a:pt x="2178" y="2134"/>
                  </a:lnTo>
                  <a:lnTo>
                    <a:pt x="2534" y="2423"/>
                  </a:lnTo>
                  <a:lnTo>
                    <a:pt x="2867" y="2756"/>
                  </a:lnTo>
                  <a:lnTo>
                    <a:pt x="3178" y="3112"/>
                  </a:lnTo>
                  <a:lnTo>
                    <a:pt x="4134" y="2401"/>
                  </a:lnTo>
                  <a:lnTo>
                    <a:pt x="3934" y="2156"/>
                  </a:lnTo>
                  <a:lnTo>
                    <a:pt x="3734" y="1934"/>
                  </a:lnTo>
                  <a:lnTo>
                    <a:pt x="3512" y="1712"/>
                  </a:lnTo>
                  <a:lnTo>
                    <a:pt x="3290" y="1490"/>
                  </a:lnTo>
                  <a:lnTo>
                    <a:pt x="3045" y="1290"/>
                  </a:lnTo>
                  <a:lnTo>
                    <a:pt x="2801" y="1112"/>
                  </a:lnTo>
                  <a:lnTo>
                    <a:pt x="2556" y="934"/>
                  </a:lnTo>
                  <a:lnTo>
                    <a:pt x="2289" y="778"/>
                  </a:lnTo>
                  <a:lnTo>
                    <a:pt x="2023" y="645"/>
                  </a:lnTo>
                  <a:lnTo>
                    <a:pt x="1756" y="512"/>
                  </a:lnTo>
                  <a:lnTo>
                    <a:pt x="1467" y="378"/>
                  </a:lnTo>
                  <a:lnTo>
                    <a:pt x="1178" y="267"/>
                  </a:lnTo>
                  <a:lnTo>
                    <a:pt x="889" y="178"/>
                  </a:lnTo>
                  <a:lnTo>
                    <a:pt x="600" y="112"/>
                  </a:lnTo>
                  <a:lnTo>
                    <a:pt x="28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-4547045" y="691660"/>
              <a:ext cx="101432" cy="28999"/>
            </a:xfrm>
            <a:custGeom>
              <a:avLst/>
              <a:gdLst/>
              <a:ahLst/>
              <a:cxnLst/>
              <a:rect l="l" t="t" r="r" b="b"/>
              <a:pathLst>
                <a:path w="5446" h="1557" extrusionOk="0">
                  <a:moveTo>
                    <a:pt x="0" y="1"/>
                  </a:moveTo>
                  <a:lnTo>
                    <a:pt x="178" y="490"/>
                  </a:lnTo>
                  <a:lnTo>
                    <a:pt x="334" y="912"/>
                  </a:lnTo>
                  <a:lnTo>
                    <a:pt x="512" y="1357"/>
                  </a:lnTo>
                  <a:lnTo>
                    <a:pt x="1045" y="1446"/>
                  </a:lnTo>
                  <a:lnTo>
                    <a:pt x="1556" y="1512"/>
                  </a:lnTo>
                  <a:lnTo>
                    <a:pt x="2090" y="1534"/>
                  </a:lnTo>
                  <a:lnTo>
                    <a:pt x="2601" y="1557"/>
                  </a:lnTo>
                  <a:lnTo>
                    <a:pt x="3334" y="1534"/>
                  </a:lnTo>
                  <a:lnTo>
                    <a:pt x="4046" y="1446"/>
                  </a:lnTo>
                  <a:lnTo>
                    <a:pt x="4757" y="1312"/>
                  </a:lnTo>
                  <a:lnTo>
                    <a:pt x="5112" y="1246"/>
                  </a:lnTo>
                  <a:lnTo>
                    <a:pt x="5446" y="1134"/>
                  </a:lnTo>
                  <a:lnTo>
                    <a:pt x="5112" y="1"/>
                  </a:lnTo>
                  <a:lnTo>
                    <a:pt x="4490" y="156"/>
                  </a:lnTo>
                  <a:lnTo>
                    <a:pt x="3868" y="268"/>
                  </a:lnTo>
                  <a:lnTo>
                    <a:pt x="3245" y="334"/>
                  </a:lnTo>
                  <a:lnTo>
                    <a:pt x="2601" y="356"/>
                  </a:lnTo>
                  <a:lnTo>
                    <a:pt x="1956" y="334"/>
                  </a:lnTo>
                  <a:lnTo>
                    <a:pt x="1312" y="268"/>
                  </a:lnTo>
                  <a:lnTo>
                    <a:pt x="645" y="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-4612047" y="204020"/>
              <a:ext cx="532377" cy="650348"/>
            </a:xfrm>
            <a:custGeom>
              <a:avLst/>
              <a:gdLst/>
              <a:ahLst/>
              <a:cxnLst/>
              <a:rect l="l" t="t" r="r" b="b"/>
              <a:pathLst>
                <a:path w="28584" h="34918" extrusionOk="0">
                  <a:moveTo>
                    <a:pt x="28584" y="0"/>
                  </a:moveTo>
                  <a:lnTo>
                    <a:pt x="26939" y="134"/>
                  </a:lnTo>
                  <a:lnTo>
                    <a:pt x="26739" y="134"/>
                  </a:lnTo>
                  <a:lnTo>
                    <a:pt x="26495" y="156"/>
                  </a:lnTo>
                  <a:lnTo>
                    <a:pt x="26272" y="178"/>
                  </a:lnTo>
                  <a:lnTo>
                    <a:pt x="22160" y="489"/>
                  </a:lnTo>
                  <a:lnTo>
                    <a:pt x="21960" y="511"/>
                  </a:lnTo>
                  <a:lnTo>
                    <a:pt x="21471" y="556"/>
                  </a:lnTo>
                  <a:lnTo>
                    <a:pt x="21249" y="578"/>
                  </a:lnTo>
                  <a:lnTo>
                    <a:pt x="15937" y="978"/>
                  </a:lnTo>
                  <a:lnTo>
                    <a:pt x="15737" y="1000"/>
                  </a:lnTo>
                  <a:lnTo>
                    <a:pt x="15404" y="1023"/>
                  </a:lnTo>
                  <a:lnTo>
                    <a:pt x="15204" y="1045"/>
                  </a:lnTo>
                  <a:lnTo>
                    <a:pt x="10625" y="1400"/>
                  </a:lnTo>
                  <a:lnTo>
                    <a:pt x="10403" y="1423"/>
                  </a:lnTo>
                  <a:lnTo>
                    <a:pt x="9958" y="1445"/>
                  </a:lnTo>
                  <a:lnTo>
                    <a:pt x="9758" y="1467"/>
                  </a:lnTo>
                  <a:lnTo>
                    <a:pt x="4068" y="1912"/>
                  </a:lnTo>
                  <a:lnTo>
                    <a:pt x="3868" y="1912"/>
                  </a:lnTo>
                  <a:lnTo>
                    <a:pt x="3579" y="1956"/>
                  </a:lnTo>
                  <a:lnTo>
                    <a:pt x="3379" y="1956"/>
                  </a:lnTo>
                  <a:lnTo>
                    <a:pt x="1" y="2223"/>
                  </a:lnTo>
                  <a:lnTo>
                    <a:pt x="534" y="4357"/>
                  </a:lnTo>
                  <a:lnTo>
                    <a:pt x="601" y="4579"/>
                  </a:lnTo>
                  <a:lnTo>
                    <a:pt x="8202" y="34051"/>
                  </a:lnTo>
                  <a:lnTo>
                    <a:pt x="9091" y="34251"/>
                  </a:lnTo>
                  <a:lnTo>
                    <a:pt x="9958" y="34407"/>
                  </a:lnTo>
                  <a:lnTo>
                    <a:pt x="10825" y="34540"/>
                  </a:lnTo>
                  <a:lnTo>
                    <a:pt x="11692" y="34651"/>
                  </a:lnTo>
                  <a:lnTo>
                    <a:pt x="12514" y="34740"/>
                  </a:lnTo>
                  <a:lnTo>
                    <a:pt x="13337" y="34807"/>
                  </a:lnTo>
                  <a:lnTo>
                    <a:pt x="14137" y="34851"/>
                  </a:lnTo>
                  <a:lnTo>
                    <a:pt x="14937" y="34896"/>
                  </a:lnTo>
                  <a:lnTo>
                    <a:pt x="15693" y="34918"/>
                  </a:lnTo>
                  <a:lnTo>
                    <a:pt x="16448" y="34918"/>
                  </a:lnTo>
                  <a:lnTo>
                    <a:pt x="17182" y="34896"/>
                  </a:lnTo>
                  <a:lnTo>
                    <a:pt x="17871" y="34873"/>
                  </a:lnTo>
                  <a:lnTo>
                    <a:pt x="19204" y="34784"/>
                  </a:lnTo>
                  <a:lnTo>
                    <a:pt x="20449" y="34651"/>
                  </a:lnTo>
                  <a:lnTo>
                    <a:pt x="21560" y="34496"/>
                  </a:lnTo>
                  <a:lnTo>
                    <a:pt x="22561" y="34340"/>
                  </a:lnTo>
                  <a:lnTo>
                    <a:pt x="23427" y="34184"/>
                  </a:lnTo>
                  <a:lnTo>
                    <a:pt x="24161" y="34007"/>
                  </a:lnTo>
                  <a:lnTo>
                    <a:pt x="24761" y="33873"/>
                  </a:lnTo>
                  <a:lnTo>
                    <a:pt x="25183" y="33762"/>
                  </a:lnTo>
                  <a:lnTo>
                    <a:pt x="25539" y="33651"/>
                  </a:lnTo>
                  <a:lnTo>
                    <a:pt x="28362" y="2401"/>
                  </a:lnTo>
                  <a:lnTo>
                    <a:pt x="28384" y="2178"/>
                  </a:lnTo>
                  <a:lnTo>
                    <a:pt x="28584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-4602101" y="240450"/>
              <a:ext cx="56732" cy="50921"/>
            </a:xfrm>
            <a:custGeom>
              <a:avLst/>
              <a:gdLst/>
              <a:ahLst/>
              <a:cxnLst/>
              <a:rect l="l" t="t" r="r" b="b"/>
              <a:pathLst>
                <a:path w="3046" h="2734" extrusionOk="0">
                  <a:moveTo>
                    <a:pt x="2845" y="0"/>
                  </a:moveTo>
                  <a:lnTo>
                    <a:pt x="2779" y="378"/>
                  </a:lnTo>
                  <a:lnTo>
                    <a:pt x="2667" y="734"/>
                  </a:lnTo>
                  <a:lnTo>
                    <a:pt x="2534" y="1089"/>
                  </a:lnTo>
                  <a:lnTo>
                    <a:pt x="2356" y="1400"/>
                  </a:lnTo>
                  <a:lnTo>
                    <a:pt x="2201" y="1667"/>
                  </a:lnTo>
                  <a:lnTo>
                    <a:pt x="1978" y="1889"/>
                  </a:lnTo>
                  <a:lnTo>
                    <a:pt x="1756" y="2112"/>
                  </a:lnTo>
                  <a:lnTo>
                    <a:pt x="1489" y="2289"/>
                  </a:lnTo>
                  <a:lnTo>
                    <a:pt x="1200" y="2423"/>
                  </a:lnTo>
                  <a:lnTo>
                    <a:pt x="1067" y="2467"/>
                  </a:lnTo>
                  <a:lnTo>
                    <a:pt x="912" y="2489"/>
                  </a:lnTo>
                  <a:lnTo>
                    <a:pt x="756" y="2512"/>
                  </a:lnTo>
                  <a:lnTo>
                    <a:pt x="600" y="2534"/>
                  </a:lnTo>
                  <a:lnTo>
                    <a:pt x="445" y="2512"/>
                  </a:lnTo>
                  <a:lnTo>
                    <a:pt x="289" y="2489"/>
                  </a:lnTo>
                  <a:lnTo>
                    <a:pt x="156" y="2445"/>
                  </a:lnTo>
                  <a:lnTo>
                    <a:pt x="0" y="2401"/>
                  </a:lnTo>
                  <a:lnTo>
                    <a:pt x="0" y="2401"/>
                  </a:lnTo>
                  <a:lnTo>
                    <a:pt x="67" y="2623"/>
                  </a:lnTo>
                  <a:lnTo>
                    <a:pt x="245" y="2690"/>
                  </a:lnTo>
                  <a:lnTo>
                    <a:pt x="423" y="2712"/>
                  </a:lnTo>
                  <a:lnTo>
                    <a:pt x="600" y="2734"/>
                  </a:lnTo>
                  <a:lnTo>
                    <a:pt x="778" y="2712"/>
                  </a:lnTo>
                  <a:lnTo>
                    <a:pt x="956" y="2690"/>
                  </a:lnTo>
                  <a:lnTo>
                    <a:pt x="1112" y="2645"/>
                  </a:lnTo>
                  <a:lnTo>
                    <a:pt x="1289" y="2601"/>
                  </a:lnTo>
                  <a:lnTo>
                    <a:pt x="1445" y="2534"/>
                  </a:lnTo>
                  <a:lnTo>
                    <a:pt x="1601" y="2445"/>
                  </a:lnTo>
                  <a:lnTo>
                    <a:pt x="1867" y="2267"/>
                  </a:lnTo>
                  <a:lnTo>
                    <a:pt x="2134" y="2023"/>
                  </a:lnTo>
                  <a:lnTo>
                    <a:pt x="2356" y="1778"/>
                  </a:lnTo>
                  <a:lnTo>
                    <a:pt x="2534" y="1512"/>
                  </a:lnTo>
                  <a:lnTo>
                    <a:pt x="2712" y="1156"/>
                  </a:lnTo>
                  <a:lnTo>
                    <a:pt x="2867" y="778"/>
                  </a:lnTo>
                  <a:lnTo>
                    <a:pt x="2956" y="378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-4540005" y="230914"/>
              <a:ext cx="113445" cy="60885"/>
            </a:xfrm>
            <a:custGeom>
              <a:avLst/>
              <a:gdLst/>
              <a:ahLst/>
              <a:cxnLst/>
              <a:rect l="l" t="t" r="r" b="b"/>
              <a:pathLst>
                <a:path w="6091" h="3269" extrusionOk="0">
                  <a:moveTo>
                    <a:pt x="6090" y="1"/>
                  </a:moveTo>
                  <a:lnTo>
                    <a:pt x="5890" y="23"/>
                  </a:lnTo>
                  <a:lnTo>
                    <a:pt x="5801" y="401"/>
                  </a:lnTo>
                  <a:lnTo>
                    <a:pt x="5668" y="779"/>
                  </a:lnTo>
                  <a:lnTo>
                    <a:pt x="5512" y="1157"/>
                  </a:lnTo>
                  <a:lnTo>
                    <a:pt x="5335" y="1512"/>
                  </a:lnTo>
                  <a:lnTo>
                    <a:pt x="5112" y="1868"/>
                  </a:lnTo>
                  <a:lnTo>
                    <a:pt x="4868" y="2157"/>
                  </a:lnTo>
                  <a:lnTo>
                    <a:pt x="4601" y="2424"/>
                  </a:lnTo>
                  <a:lnTo>
                    <a:pt x="4312" y="2646"/>
                  </a:lnTo>
                  <a:lnTo>
                    <a:pt x="4001" y="2824"/>
                  </a:lnTo>
                  <a:lnTo>
                    <a:pt x="3668" y="2957"/>
                  </a:lnTo>
                  <a:lnTo>
                    <a:pt x="3512" y="3001"/>
                  </a:lnTo>
                  <a:lnTo>
                    <a:pt x="3334" y="3046"/>
                  </a:lnTo>
                  <a:lnTo>
                    <a:pt x="3179" y="3068"/>
                  </a:lnTo>
                  <a:lnTo>
                    <a:pt x="3001" y="3068"/>
                  </a:lnTo>
                  <a:lnTo>
                    <a:pt x="2712" y="3046"/>
                  </a:lnTo>
                  <a:lnTo>
                    <a:pt x="2423" y="2979"/>
                  </a:lnTo>
                  <a:lnTo>
                    <a:pt x="2134" y="2868"/>
                  </a:lnTo>
                  <a:lnTo>
                    <a:pt x="1867" y="2713"/>
                  </a:lnTo>
                  <a:lnTo>
                    <a:pt x="1600" y="2535"/>
                  </a:lnTo>
                  <a:lnTo>
                    <a:pt x="1356" y="2335"/>
                  </a:lnTo>
                  <a:lnTo>
                    <a:pt x="1112" y="2090"/>
                  </a:lnTo>
                  <a:lnTo>
                    <a:pt x="889" y="1801"/>
                  </a:lnTo>
                  <a:lnTo>
                    <a:pt x="689" y="1490"/>
                  </a:lnTo>
                  <a:lnTo>
                    <a:pt x="511" y="1157"/>
                  </a:lnTo>
                  <a:lnTo>
                    <a:pt x="334" y="801"/>
                  </a:lnTo>
                  <a:lnTo>
                    <a:pt x="200" y="468"/>
                  </a:lnTo>
                  <a:lnTo>
                    <a:pt x="0" y="468"/>
                  </a:lnTo>
                  <a:lnTo>
                    <a:pt x="134" y="846"/>
                  </a:lnTo>
                  <a:lnTo>
                    <a:pt x="311" y="1223"/>
                  </a:lnTo>
                  <a:lnTo>
                    <a:pt x="511" y="1579"/>
                  </a:lnTo>
                  <a:lnTo>
                    <a:pt x="734" y="1912"/>
                  </a:lnTo>
                  <a:lnTo>
                    <a:pt x="956" y="2224"/>
                  </a:lnTo>
                  <a:lnTo>
                    <a:pt x="1223" y="2468"/>
                  </a:lnTo>
                  <a:lnTo>
                    <a:pt x="1489" y="2713"/>
                  </a:lnTo>
                  <a:lnTo>
                    <a:pt x="1778" y="2890"/>
                  </a:lnTo>
                  <a:lnTo>
                    <a:pt x="2067" y="3046"/>
                  </a:lnTo>
                  <a:lnTo>
                    <a:pt x="2378" y="3157"/>
                  </a:lnTo>
                  <a:lnTo>
                    <a:pt x="2690" y="3224"/>
                  </a:lnTo>
                  <a:lnTo>
                    <a:pt x="3001" y="3268"/>
                  </a:lnTo>
                  <a:lnTo>
                    <a:pt x="3023" y="3268"/>
                  </a:lnTo>
                  <a:lnTo>
                    <a:pt x="3201" y="3246"/>
                  </a:lnTo>
                  <a:lnTo>
                    <a:pt x="3379" y="3224"/>
                  </a:lnTo>
                  <a:lnTo>
                    <a:pt x="3556" y="3202"/>
                  </a:lnTo>
                  <a:lnTo>
                    <a:pt x="3734" y="3135"/>
                  </a:lnTo>
                  <a:lnTo>
                    <a:pt x="4090" y="3001"/>
                  </a:lnTo>
                  <a:lnTo>
                    <a:pt x="4423" y="2824"/>
                  </a:lnTo>
                  <a:lnTo>
                    <a:pt x="4734" y="2579"/>
                  </a:lnTo>
                  <a:lnTo>
                    <a:pt x="5023" y="2290"/>
                  </a:lnTo>
                  <a:lnTo>
                    <a:pt x="5290" y="1979"/>
                  </a:lnTo>
                  <a:lnTo>
                    <a:pt x="5512" y="1623"/>
                  </a:lnTo>
                  <a:lnTo>
                    <a:pt x="5712" y="1223"/>
                  </a:lnTo>
                  <a:lnTo>
                    <a:pt x="5868" y="823"/>
                  </a:lnTo>
                  <a:lnTo>
                    <a:pt x="6001" y="423"/>
                  </a:lnTo>
                  <a:lnTo>
                    <a:pt x="60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-4418309" y="223055"/>
              <a:ext cx="93162" cy="53007"/>
            </a:xfrm>
            <a:custGeom>
              <a:avLst/>
              <a:gdLst/>
              <a:ahLst/>
              <a:cxnLst/>
              <a:rect l="l" t="t" r="r" b="b"/>
              <a:pathLst>
                <a:path w="5002" h="2846" extrusionOk="0">
                  <a:moveTo>
                    <a:pt x="5002" y="1"/>
                  </a:moveTo>
                  <a:lnTo>
                    <a:pt x="4802" y="23"/>
                  </a:lnTo>
                  <a:lnTo>
                    <a:pt x="4735" y="401"/>
                  </a:lnTo>
                  <a:lnTo>
                    <a:pt x="4624" y="756"/>
                  </a:lnTo>
                  <a:lnTo>
                    <a:pt x="4490" y="1112"/>
                  </a:lnTo>
                  <a:lnTo>
                    <a:pt x="4313" y="1445"/>
                  </a:lnTo>
                  <a:lnTo>
                    <a:pt x="4135" y="1734"/>
                  </a:lnTo>
                  <a:lnTo>
                    <a:pt x="3913" y="1979"/>
                  </a:lnTo>
                  <a:lnTo>
                    <a:pt x="3646" y="2223"/>
                  </a:lnTo>
                  <a:lnTo>
                    <a:pt x="3357" y="2401"/>
                  </a:lnTo>
                  <a:lnTo>
                    <a:pt x="3201" y="2490"/>
                  </a:lnTo>
                  <a:lnTo>
                    <a:pt x="3046" y="2557"/>
                  </a:lnTo>
                  <a:lnTo>
                    <a:pt x="2868" y="2601"/>
                  </a:lnTo>
                  <a:lnTo>
                    <a:pt x="2712" y="2623"/>
                  </a:lnTo>
                  <a:lnTo>
                    <a:pt x="2535" y="2646"/>
                  </a:lnTo>
                  <a:lnTo>
                    <a:pt x="2379" y="2646"/>
                  </a:lnTo>
                  <a:lnTo>
                    <a:pt x="2201" y="2623"/>
                  </a:lnTo>
                  <a:lnTo>
                    <a:pt x="2023" y="2579"/>
                  </a:lnTo>
                  <a:lnTo>
                    <a:pt x="1846" y="2512"/>
                  </a:lnTo>
                  <a:lnTo>
                    <a:pt x="1645" y="2423"/>
                  </a:lnTo>
                  <a:lnTo>
                    <a:pt x="1468" y="2290"/>
                  </a:lnTo>
                  <a:lnTo>
                    <a:pt x="1290" y="2134"/>
                  </a:lnTo>
                  <a:lnTo>
                    <a:pt x="1134" y="1957"/>
                  </a:lnTo>
                  <a:lnTo>
                    <a:pt x="956" y="1757"/>
                  </a:lnTo>
                  <a:lnTo>
                    <a:pt x="801" y="1512"/>
                  </a:lnTo>
                  <a:lnTo>
                    <a:pt x="645" y="1245"/>
                  </a:lnTo>
                  <a:lnTo>
                    <a:pt x="423" y="823"/>
                  </a:lnTo>
                  <a:lnTo>
                    <a:pt x="223" y="378"/>
                  </a:lnTo>
                  <a:lnTo>
                    <a:pt x="1" y="401"/>
                  </a:lnTo>
                  <a:lnTo>
                    <a:pt x="223" y="890"/>
                  </a:lnTo>
                  <a:lnTo>
                    <a:pt x="467" y="1356"/>
                  </a:lnTo>
                  <a:lnTo>
                    <a:pt x="645" y="1623"/>
                  </a:lnTo>
                  <a:lnTo>
                    <a:pt x="823" y="1890"/>
                  </a:lnTo>
                  <a:lnTo>
                    <a:pt x="1001" y="2112"/>
                  </a:lnTo>
                  <a:lnTo>
                    <a:pt x="1179" y="2290"/>
                  </a:lnTo>
                  <a:lnTo>
                    <a:pt x="1357" y="2446"/>
                  </a:lnTo>
                  <a:lnTo>
                    <a:pt x="1557" y="2579"/>
                  </a:lnTo>
                  <a:lnTo>
                    <a:pt x="1757" y="2690"/>
                  </a:lnTo>
                  <a:lnTo>
                    <a:pt x="1979" y="2779"/>
                  </a:lnTo>
                  <a:lnTo>
                    <a:pt x="2157" y="2823"/>
                  </a:lnTo>
                  <a:lnTo>
                    <a:pt x="2357" y="2846"/>
                  </a:lnTo>
                  <a:lnTo>
                    <a:pt x="2535" y="2846"/>
                  </a:lnTo>
                  <a:lnTo>
                    <a:pt x="2735" y="2823"/>
                  </a:lnTo>
                  <a:lnTo>
                    <a:pt x="2912" y="2801"/>
                  </a:lnTo>
                  <a:lnTo>
                    <a:pt x="3090" y="2734"/>
                  </a:lnTo>
                  <a:lnTo>
                    <a:pt x="3268" y="2668"/>
                  </a:lnTo>
                  <a:lnTo>
                    <a:pt x="3446" y="2579"/>
                  </a:lnTo>
                  <a:lnTo>
                    <a:pt x="3601" y="2490"/>
                  </a:lnTo>
                  <a:lnTo>
                    <a:pt x="3757" y="2379"/>
                  </a:lnTo>
                  <a:lnTo>
                    <a:pt x="4046" y="2134"/>
                  </a:lnTo>
                  <a:lnTo>
                    <a:pt x="4290" y="1845"/>
                  </a:lnTo>
                  <a:lnTo>
                    <a:pt x="4490" y="1556"/>
                  </a:lnTo>
                  <a:lnTo>
                    <a:pt x="4690" y="1179"/>
                  </a:lnTo>
                  <a:lnTo>
                    <a:pt x="4824" y="801"/>
                  </a:lnTo>
                  <a:lnTo>
                    <a:pt x="4935" y="401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-4318945" y="214357"/>
              <a:ext cx="106814" cy="53435"/>
            </a:xfrm>
            <a:custGeom>
              <a:avLst/>
              <a:gdLst/>
              <a:ahLst/>
              <a:cxnLst/>
              <a:rect l="l" t="t" r="r" b="b"/>
              <a:pathLst>
                <a:path w="5735" h="2869" extrusionOk="0">
                  <a:moveTo>
                    <a:pt x="5734" y="1"/>
                  </a:moveTo>
                  <a:lnTo>
                    <a:pt x="5512" y="23"/>
                  </a:lnTo>
                  <a:lnTo>
                    <a:pt x="5423" y="334"/>
                  </a:lnTo>
                  <a:lnTo>
                    <a:pt x="5290" y="645"/>
                  </a:lnTo>
                  <a:lnTo>
                    <a:pt x="5157" y="934"/>
                  </a:lnTo>
                  <a:lnTo>
                    <a:pt x="5001" y="1223"/>
                  </a:lnTo>
                  <a:lnTo>
                    <a:pt x="4801" y="1557"/>
                  </a:lnTo>
                  <a:lnTo>
                    <a:pt x="4556" y="1846"/>
                  </a:lnTo>
                  <a:lnTo>
                    <a:pt x="4267" y="2090"/>
                  </a:lnTo>
                  <a:lnTo>
                    <a:pt x="3979" y="2290"/>
                  </a:lnTo>
                  <a:lnTo>
                    <a:pt x="3690" y="2468"/>
                  </a:lnTo>
                  <a:lnTo>
                    <a:pt x="3378" y="2579"/>
                  </a:lnTo>
                  <a:lnTo>
                    <a:pt x="3045" y="2646"/>
                  </a:lnTo>
                  <a:lnTo>
                    <a:pt x="2889" y="2668"/>
                  </a:lnTo>
                  <a:lnTo>
                    <a:pt x="2734" y="2668"/>
                  </a:lnTo>
                  <a:lnTo>
                    <a:pt x="2467" y="2646"/>
                  </a:lnTo>
                  <a:lnTo>
                    <a:pt x="2178" y="2579"/>
                  </a:lnTo>
                  <a:lnTo>
                    <a:pt x="1911" y="2468"/>
                  </a:lnTo>
                  <a:lnTo>
                    <a:pt x="1645" y="2335"/>
                  </a:lnTo>
                  <a:lnTo>
                    <a:pt x="1400" y="2157"/>
                  </a:lnTo>
                  <a:lnTo>
                    <a:pt x="1156" y="1957"/>
                  </a:lnTo>
                  <a:lnTo>
                    <a:pt x="934" y="1712"/>
                  </a:lnTo>
                  <a:lnTo>
                    <a:pt x="734" y="1446"/>
                  </a:lnTo>
                  <a:lnTo>
                    <a:pt x="578" y="1201"/>
                  </a:lnTo>
                  <a:lnTo>
                    <a:pt x="445" y="957"/>
                  </a:lnTo>
                  <a:lnTo>
                    <a:pt x="311" y="690"/>
                  </a:lnTo>
                  <a:lnTo>
                    <a:pt x="200" y="423"/>
                  </a:lnTo>
                  <a:lnTo>
                    <a:pt x="0" y="445"/>
                  </a:lnTo>
                  <a:lnTo>
                    <a:pt x="111" y="734"/>
                  </a:lnTo>
                  <a:lnTo>
                    <a:pt x="245" y="1023"/>
                  </a:lnTo>
                  <a:lnTo>
                    <a:pt x="400" y="1290"/>
                  </a:lnTo>
                  <a:lnTo>
                    <a:pt x="578" y="1557"/>
                  </a:lnTo>
                  <a:lnTo>
                    <a:pt x="800" y="1846"/>
                  </a:lnTo>
                  <a:lnTo>
                    <a:pt x="1022" y="2090"/>
                  </a:lnTo>
                  <a:lnTo>
                    <a:pt x="1289" y="2312"/>
                  </a:lnTo>
                  <a:lnTo>
                    <a:pt x="1556" y="2512"/>
                  </a:lnTo>
                  <a:lnTo>
                    <a:pt x="1845" y="2646"/>
                  </a:lnTo>
                  <a:lnTo>
                    <a:pt x="2134" y="2779"/>
                  </a:lnTo>
                  <a:lnTo>
                    <a:pt x="2423" y="2846"/>
                  </a:lnTo>
                  <a:lnTo>
                    <a:pt x="2734" y="2868"/>
                  </a:lnTo>
                  <a:lnTo>
                    <a:pt x="2912" y="2868"/>
                  </a:lnTo>
                  <a:lnTo>
                    <a:pt x="3067" y="2846"/>
                  </a:lnTo>
                  <a:lnTo>
                    <a:pt x="3245" y="2824"/>
                  </a:lnTo>
                  <a:lnTo>
                    <a:pt x="3423" y="2779"/>
                  </a:lnTo>
                  <a:lnTo>
                    <a:pt x="3756" y="2646"/>
                  </a:lnTo>
                  <a:lnTo>
                    <a:pt x="4090" y="2468"/>
                  </a:lnTo>
                  <a:lnTo>
                    <a:pt x="4401" y="2246"/>
                  </a:lnTo>
                  <a:lnTo>
                    <a:pt x="4690" y="1979"/>
                  </a:lnTo>
                  <a:lnTo>
                    <a:pt x="4956" y="1668"/>
                  </a:lnTo>
                  <a:lnTo>
                    <a:pt x="5179" y="1334"/>
                  </a:lnTo>
                  <a:lnTo>
                    <a:pt x="5357" y="1023"/>
                  </a:lnTo>
                  <a:lnTo>
                    <a:pt x="5490" y="690"/>
                  </a:lnTo>
                  <a:lnTo>
                    <a:pt x="5623" y="334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-4203042" y="206907"/>
              <a:ext cx="84464" cy="53007"/>
            </a:xfrm>
            <a:custGeom>
              <a:avLst/>
              <a:gdLst/>
              <a:ahLst/>
              <a:cxnLst/>
              <a:rect l="l" t="t" r="r" b="b"/>
              <a:pathLst>
                <a:path w="4535" h="2846" extrusionOk="0">
                  <a:moveTo>
                    <a:pt x="4535" y="1"/>
                  </a:moveTo>
                  <a:lnTo>
                    <a:pt x="4312" y="23"/>
                  </a:lnTo>
                  <a:lnTo>
                    <a:pt x="4246" y="268"/>
                  </a:lnTo>
                  <a:lnTo>
                    <a:pt x="4157" y="534"/>
                  </a:lnTo>
                  <a:lnTo>
                    <a:pt x="4068" y="779"/>
                  </a:lnTo>
                  <a:lnTo>
                    <a:pt x="3957" y="1001"/>
                  </a:lnTo>
                  <a:lnTo>
                    <a:pt x="3823" y="1245"/>
                  </a:lnTo>
                  <a:lnTo>
                    <a:pt x="3690" y="1468"/>
                  </a:lnTo>
                  <a:lnTo>
                    <a:pt x="3534" y="1690"/>
                  </a:lnTo>
                  <a:lnTo>
                    <a:pt x="3379" y="1912"/>
                  </a:lnTo>
                  <a:lnTo>
                    <a:pt x="3112" y="2179"/>
                  </a:lnTo>
                  <a:lnTo>
                    <a:pt x="2979" y="2312"/>
                  </a:lnTo>
                  <a:lnTo>
                    <a:pt x="2801" y="2423"/>
                  </a:lnTo>
                  <a:lnTo>
                    <a:pt x="2623" y="2535"/>
                  </a:lnTo>
                  <a:lnTo>
                    <a:pt x="2445" y="2601"/>
                  </a:lnTo>
                  <a:lnTo>
                    <a:pt x="2245" y="2646"/>
                  </a:lnTo>
                  <a:lnTo>
                    <a:pt x="2045" y="2646"/>
                  </a:lnTo>
                  <a:lnTo>
                    <a:pt x="1890" y="2624"/>
                  </a:lnTo>
                  <a:lnTo>
                    <a:pt x="1712" y="2579"/>
                  </a:lnTo>
                  <a:lnTo>
                    <a:pt x="1556" y="2490"/>
                  </a:lnTo>
                  <a:lnTo>
                    <a:pt x="1401" y="2379"/>
                  </a:lnTo>
                  <a:lnTo>
                    <a:pt x="1245" y="2223"/>
                  </a:lnTo>
                  <a:lnTo>
                    <a:pt x="1089" y="2046"/>
                  </a:lnTo>
                  <a:lnTo>
                    <a:pt x="934" y="1846"/>
                  </a:lnTo>
                  <a:lnTo>
                    <a:pt x="801" y="1623"/>
                  </a:lnTo>
                  <a:lnTo>
                    <a:pt x="623" y="1312"/>
                  </a:lnTo>
                  <a:lnTo>
                    <a:pt x="467" y="1001"/>
                  </a:lnTo>
                  <a:lnTo>
                    <a:pt x="334" y="668"/>
                  </a:lnTo>
                  <a:lnTo>
                    <a:pt x="200" y="334"/>
                  </a:lnTo>
                  <a:lnTo>
                    <a:pt x="0" y="356"/>
                  </a:lnTo>
                  <a:lnTo>
                    <a:pt x="134" y="712"/>
                  </a:lnTo>
                  <a:lnTo>
                    <a:pt x="267" y="1045"/>
                  </a:lnTo>
                  <a:lnTo>
                    <a:pt x="445" y="1379"/>
                  </a:lnTo>
                  <a:lnTo>
                    <a:pt x="623" y="1712"/>
                  </a:lnTo>
                  <a:lnTo>
                    <a:pt x="778" y="1979"/>
                  </a:lnTo>
                  <a:lnTo>
                    <a:pt x="956" y="2201"/>
                  </a:lnTo>
                  <a:lnTo>
                    <a:pt x="1112" y="2379"/>
                  </a:lnTo>
                  <a:lnTo>
                    <a:pt x="1290" y="2535"/>
                  </a:lnTo>
                  <a:lnTo>
                    <a:pt x="1467" y="2668"/>
                  </a:lnTo>
                  <a:lnTo>
                    <a:pt x="1645" y="2757"/>
                  </a:lnTo>
                  <a:lnTo>
                    <a:pt x="1845" y="2824"/>
                  </a:lnTo>
                  <a:lnTo>
                    <a:pt x="2023" y="2846"/>
                  </a:lnTo>
                  <a:lnTo>
                    <a:pt x="2267" y="2846"/>
                  </a:lnTo>
                  <a:lnTo>
                    <a:pt x="2490" y="2801"/>
                  </a:lnTo>
                  <a:lnTo>
                    <a:pt x="2690" y="2735"/>
                  </a:lnTo>
                  <a:lnTo>
                    <a:pt x="2890" y="2624"/>
                  </a:lnTo>
                  <a:lnTo>
                    <a:pt x="3068" y="2490"/>
                  </a:lnTo>
                  <a:lnTo>
                    <a:pt x="3245" y="2335"/>
                  </a:lnTo>
                  <a:lnTo>
                    <a:pt x="3401" y="2179"/>
                  </a:lnTo>
                  <a:lnTo>
                    <a:pt x="3534" y="2023"/>
                  </a:lnTo>
                  <a:lnTo>
                    <a:pt x="3690" y="1801"/>
                  </a:lnTo>
                  <a:lnTo>
                    <a:pt x="3868" y="1557"/>
                  </a:lnTo>
                  <a:lnTo>
                    <a:pt x="4001" y="1312"/>
                  </a:lnTo>
                  <a:lnTo>
                    <a:pt x="4134" y="1068"/>
                  </a:lnTo>
                  <a:lnTo>
                    <a:pt x="4246" y="823"/>
                  </a:lnTo>
                  <a:lnTo>
                    <a:pt x="4357" y="556"/>
                  </a:lnTo>
                  <a:lnTo>
                    <a:pt x="4446" y="268"/>
                  </a:lnTo>
                  <a:lnTo>
                    <a:pt x="4535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-4114033" y="206497"/>
              <a:ext cx="30638" cy="42241"/>
            </a:xfrm>
            <a:custGeom>
              <a:avLst/>
              <a:gdLst/>
              <a:ahLst/>
              <a:cxnLst/>
              <a:rect l="l" t="t" r="r" b="b"/>
              <a:pathLst>
                <a:path w="1645" h="2268" extrusionOk="0">
                  <a:moveTo>
                    <a:pt x="0" y="1"/>
                  </a:moveTo>
                  <a:lnTo>
                    <a:pt x="133" y="401"/>
                  </a:lnTo>
                  <a:lnTo>
                    <a:pt x="289" y="779"/>
                  </a:lnTo>
                  <a:lnTo>
                    <a:pt x="489" y="1134"/>
                  </a:lnTo>
                  <a:lnTo>
                    <a:pt x="711" y="1468"/>
                  </a:lnTo>
                  <a:lnTo>
                    <a:pt x="911" y="1690"/>
                  </a:lnTo>
                  <a:lnTo>
                    <a:pt x="1111" y="1912"/>
                  </a:lnTo>
                  <a:lnTo>
                    <a:pt x="1356" y="2090"/>
                  </a:lnTo>
                  <a:lnTo>
                    <a:pt x="1623" y="2268"/>
                  </a:lnTo>
                  <a:lnTo>
                    <a:pt x="1645" y="2045"/>
                  </a:lnTo>
                  <a:lnTo>
                    <a:pt x="1423" y="1890"/>
                  </a:lnTo>
                  <a:lnTo>
                    <a:pt x="1222" y="1734"/>
                  </a:lnTo>
                  <a:lnTo>
                    <a:pt x="1045" y="1556"/>
                  </a:lnTo>
                  <a:lnTo>
                    <a:pt x="867" y="1356"/>
                  </a:lnTo>
                  <a:lnTo>
                    <a:pt x="667" y="1045"/>
                  </a:lnTo>
                  <a:lnTo>
                    <a:pt x="489" y="712"/>
                  </a:lnTo>
                  <a:lnTo>
                    <a:pt x="333" y="356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-4934930" y="322829"/>
              <a:ext cx="408595" cy="402393"/>
            </a:xfrm>
            <a:custGeom>
              <a:avLst/>
              <a:gdLst/>
              <a:ahLst/>
              <a:cxnLst/>
              <a:rect l="l" t="t" r="r" b="b"/>
              <a:pathLst>
                <a:path w="21938" h="21605" extrusionOk="0">
                  <a:moveTo>
                    <a:pt x="8380" y="0"/>
                  </a:moveTo>
                  <a:lnTo>
                    <a:pt x="7780" y="22"/>
                  </a:lnTo>
                  <a:lnTo>
                    <a:pt x="7002" y="89"/>
                  </a:lnTo>
                  <a:lnTo>
                    <a:pt x="6602" y="134"/>
                  </a:lnTo>
                  <a:lnTo>
                    <a:pt x="6179" y="200"/>
                  </a:lnTo>
                  <a:lnTo>
                    <a:pt x="5757" y="267"/>
                  </a:lnTo>
                  <a:lnTo>
                    <a:pt x="5335" y="356"/>
                  </a:lnTo>
                  <a:lnTo>
                    <a:pt x="4912" y="489"/>
                  </a:lnTo>
                  <a:lnTo>
                    <a:pt x="4535" y="623"/>
                  </a:lnTo>
                  <a:lnTo>
                    <a:pt x="4157" y="778"/>
                  </a:lnTo>
                  <a:lnTo>
                    <a:pt x="3845" y="956"/>
                  </a:lnTo>
                  <a:lnTo>
                    <a:pt x="3557" y="1178"/>
                  </a:lnTo>
                  <a:lnTo>
                    <a:pt x="3312" y="1378"/>
                  </a:lnTo>
                  <a:lnTo>
                    <a:pt x="3112" y="1600"/>
                  </a:lnTo>
                  <a:lnTo>
                    <a:pt x="2934" y="1823"/>
                  </a:lnTo>
                  <a:lnTo>
                    <a:pt x="2779" y="2045"/>
                  </a:lnTo>
                  <a:lnTo>
                    <a:pt x="2645" y="2267"/>
                  </a:lnTo>
                  <a:lnTo>
                    <a:pt x="2556" y="2490"/>
                  </a:lnTo>
                  <a:lnTo>
                    <a:pt x="2467" y="2734"/>
                  </a:lnTo>
                  <a:lnTo>
                    <a:pt x="2356" y="3179"/>
                  </a:lnTo>
                  <a:lnTo>
                    <a:pt x="2267" y="3623"/>
                  </a:lnTo>
                  <a:lnTo>
                    <a:pt x="2201" y="4023"/>
                  </a:lnTo>
                  <a:lnTo>
                    <a:pt x="2112" y="4423"/>
                  </a:lnTo>
                  <a:lnTo>
                    <a:pt x="2067" y="4579"/>
                  </a:lnTo>
                  <a:lnTo>
                    <a:pt x="2001" y="4734"/>
                  </a:lnTo>
                  <a:lnTo>
                    <a:pt x="1912" y="4890"/>
                  </a:lnTo>
                  <a:lnTo>
                    <a:pt x="1823" y="5046"/>
                  </a:lnTo>
                  <a:lnTo>
                    <a:pt x="1601" y="5335"/>
                  </a:lnTo>
                  <a:lnTo>
                    <a:pt x="1334" y="5646"/>
                  </a:lnTo>
                  <a:lnTo>
                    <a:pt x="1067" y="6001"/>
                  </a:lnTo>
                  <a:lnTo>
                    <a:pt x="778" y="6424"/>
                  </a:lnTo>
                  <a:lnTo>
                    <a:pt x="623" y="6690"/>
                  </a:lnTo>
                  <a:lnTo>
                    <a:pt x="489" y="6979"/>
                  </a:lnTo>
                  <a:lnTo>
                    <a:pt x="334" y="7290"/>
                  </a:lnTo>
                  <a:lnTo>
                    <a:pt x="200" y="7646"/>
                  </a:lnTo>
                  <a:lnTo>
                    <a:pt x="67" y="8024"/>
                  </a:lnTo>
                  <a:lnTo>
                    <a:pt x="0" y="8402"/>
                  </a:lnTo>
                  <a:lnTo>
                    <a:pt x="0" y="8757"/>
                  </a:lnTo>
                  <a:lnTo>
                    <a:pt x="0" y="9113"/>
                  </a:lnTo>
                  <a:lnTo>
                    <a:pt x="67" y="9469"/>
                  </a:lnTo>
                  <a:lnTo>
                    <a:pt x="134" y="9802"/>
                  </a:lnTo>
                  <a:lnTo>
                    <a:pt x="245" y="10113"/>
                  </a:lnTo>
                  <a:lnTo>
                    <a:pt x="378" y="10402"/>
                  </a:lnTo>
                  <a:lnTo>
                    <a:pt x="512" y="10691"/>
                  </a:lnTo>
                  <a:lnTo>
                    <a:pt x="645" y="10958"/>
                  </a:lnTo>
                  <a:lnTo>
                    <a:pt x="912" y="11402"/>
                  </a:lnTo>
                  <a:lnTo>
                    <a:pt x="1156" y="11758"/>
                  </a:lnTo>
                  <a:lnTo>
                    <a:pt x="1312" y="12025"/>
                  </a:lnTo>
                  <a:lnTo>
                    <a:pt x="1356" y="12114"/>
                  </a:lnTo>
                  <a:lnTo>
                    <a:pt x="1356" y="12225"/>
                  </a:lnTo>
                  <a:lnTo>
                    <a:pt x="1378" y="12336"/>
                  </a:lnTo>
                  <a:lnTo>
                    <a:pt x="1356" y="12469"/>
                  </a:lnTo>
                  <a:lnTo>
                    <a:pt x="1312" y="12780"/>
                  </a:lnTo>
                  <a:lnTo>
                    <a:pt x="1245" y="13158"/>
                  </a:lnTo>
                  <a:lnTo>
                    <a:pt x="1156" y="13669"/>
                  </a:lnTo>
                  <a:lnTo>
                    <a:pt x="1089" y="14270"/>
                  </a:lnTo>
                  <a:lnTo>
                    <a:pt x="1023" y="15025"/>
                  </a:lnTo>
                  <a:lnTo>
                    <a:pt x="1001" y="15914"/>
                  </a:lnTo>
                  <a:lnTo>
                    <a:pt x="1001" y="16159"/>
                  </a:lnTo>
                  <a:lnTo>
                    <a:pt x="1023" y="16381"/>
                  </a:lnTo>
                  <a:lnTo>
                    <a:pt x="1067" y="16603"/>
                  </a:lnTo>
                  <a:lnTo>
                    <a:pt x="1112" y="16781"/>
                  </a:lnTo>
                  <a:lnTo>
                    <a:pt x="1178" y="16981"/>
                  </a:lnTo>
                  <a:lnTo>
                    <a:pt x="1245" y="17137"/>
                  </a:lnTo>
                  <a:lnTo>
                    <a:pt x="1334" y="17315"/>
                  </a:lnTo>
                  <a:lnTo>
                    <a:pt x="1423" y="17448"/>
                  </a:lnTo>
                  <a:lnTo>
                    <a:pt x="1623" y="17715"/>
                  </a:lnTo>
                  <a:lnTo>
                    <a:pt x="1845" y="17937"/>
                  </a:lnTo>
                  <a:lnTo>
                    <a:pt x="2067" y="18115"/>
                  </a:lnTo>
                  <a:lnTo>
                    <a:pt x="2312" y="18248"/>
                  </a:lnTo>
                  <a:lnTo>
                    <a:pt x="2556" y="18359"/>
                  </a:lnTo>
                  <a:lnTo>
                    <a:pt x="2801" y="18448"/>
                  </a:lnTo>
                  <a:lnTo>
                    <a:pt x="3023" y="18515"/>
                  </a:lnTo>
                  <a:lnTo>
                    <a:pt x="3223" y="18559"/>
                  </a:lnTo>
                  <a:lnTo>
                    <a:pt x="3534" y="18604"/>
                  </a:lnTo>
                  <a:lnTo>
                    <a:pt x="3645" y="18604"/>
                  </a:lnTo>
                  <a:lnTo>
                    <a:pt x="3690" y="18715"/>
                  </a:lnTo>
                  <a:lnTo>
                    <a:pt x="3934" y="19070"/>
                  </a:lnTo>
                  <a:lnTo>
                    <a:pt x="4401" y="19737"/>
                  </a:lnTo>
                  <a:lnTo>
                    <a:pt x="5201" y="20782"/>
                  </a:lnTo>
                  <a:lnTo>
                    <a:pt x="5335" y="20937"/>
                  </a:lnTo>
                  <a:lnTo>
                    <a:pt x="5490" y="21071"/>
                  </a:lnTo>
                  <a:lnTo>
                    <a:pt x="5646" y="21182"/>
                  </a:lnTo>
                  <a:lnTo>
                    <a:pt x="5824" y="21271"/>
                  </a:lnTo>
                  <a:lnTo>
                    <a:pt x="6024" y="21360"/>
                  </a:lnTo>
                  <a:lnTo>
                    <a:pt x="6224" y="21426"/>
                  </a:lnTo>
                  <a:lnTo>
                    <a:pt x="6446" y="21493"/>
                  </a:lnTo>
                  <a:lnTo>
                    <a:pt x="6668" y="21538"/>
                  </a:lnTo>
                  <a:lnTo>
                    <a:pt x="7157" y="21582"/>
                  </a:lnTo>
                  <a:lnTo>
                    <a:pt x="7691" y="21604"/>
                  </a:lnTo>
                  <a:lnTo>
                    <a:pt x="8246" y="21582"/>
                  </a:lnTo>
                  <a:lnTo>
                    <a:pt x="8824" y="21538"/>
                  </a:lnTo>
                  <a:lnTo>
                    <a:pt x="9424" y="21449"/>
                  </a:lnTo>
                  <a:lnTo>
                    <a:pt x="10047" y="21360"/>
                  </a:lnTo>
                  <a:lnTo>
                    <a:pt x="11314" y="21160"/>
                  </a:lnTo>
                  <a:lnTo>
                    <a:pt x="12580" y="20937"/>
                  </a:lnTo>
                  <a:lnTo>
                    <a:pt x="13181" y="20848"/>
                  </a:lnTo>
                  <a:lnTo>
                    <a:pt x="13781" y="20782"/>
                  </a:lnTo>
                  <a:lnTo>
                    <a:pt x="15003" y="20648"/>
                  </a:lnTo>
                  <a:lnTo>
                    <a:pt x="16270" y="20493"/>
                  </a:lnTo>
                  <a:lnTo>
                    <a:pt x="17559" y="20315"/>
                  </a:lnTo>
                  <a:lnTo>
                    <a:pt x="18181" y="20204"/>
                  </a:lnTo>
                  <a:lnTo>
                    <a:pt x="18804" y="20071"/>
                  </a:lnTo>
                  <a:lnTo>
                    <a:pt x="19359" y="19937"/>
                  </a:lnTo>
                  <a:lnTo>
                    <a:pt x="19893" y="19804"/>
                  </a:lnTo>
                  <a:lnTo>
                    <a:pt x="20382" y="19671"/>
                  </a:lnTo>
                  <a:lnTo>
                    <a:pt x="20826" y="19493"/>
                  </a:lnTo>
                  <a:lnTo>
                    <a:pt x="21182" y="19337"/>
                  </a:lnTo>
                  <a:lnTo>
                    <a:pt x="21493" y="19159"/>
                  </a:lnTo>
                  <a:lnTo>
                    <a:pt x="21604" y="19048"/>
                  </a:lnTo>
                  <a:lnTo>
                    <a:pt x="21715" y="18959"/>
                  </a:lnTo>
                  <a:lnTo>
                    <a:pt x="21782" y="18870"/>
                  </a:lnTo>
                  <a:lnTo>
                    <a:pt x="21827" y="18759"/>
                  </a:lnTo>
                  <a:lnTo>
                    <a:pt x="21893" y="18559"/>
                  </a:lnTo>
                  <a:lnTo>
                    <a:pt x="21938" y="18359"/>
                  </a:lnTo>
                  <a:lnTo>
                    <a:pt x="21938" y="18159"/>
                  </a:lnTo>
                  <a:lnTo>
                    <a:pt x="21893" y="17981"/>
                  </a:lnTo>
                  <a:lnTo>
                    <a:pt x="21849" y="17803"/>
                  </a:lnTo>
                  <a:lnTo>
                    <a:pt x="21760" y="17626"/>
                  </a:lnTo>
                  <a:lnTo>
                    <a:pt x="21671" y="17470"/>
                  </a:lnTo>
                  <a:lnTo>
                    <a:pt x="21582" y="17337"/>
                  </a:lnTo>
                  <a:lnTo>
                    <a:pt x="21360" y="17070"/>
                  </a:lnTo>
                  <a:lnTo>
                    <a:pt x="21182" y="16892"/>
                  </a:lnTo>
                  <a:lnTo>
                    <a:pt x="20982" y="16737"/>
                  </a:lnTo>
                  <a:lnTo>
                    <a:pt x="21115" y="16514"/>
                  </a:lnTo>
                  <a:lnTo>
                    <a:pt x="21249" y="16270"/>
                  </a:lnTo>
                  <a:lnTo>
                    <a:pt x="21382" y="15959"/>
                  </a:lnTo>
                  <a:lnTo>
                    <a:pt x="21515" y="15581"/>
                  </a:lnTo>
                  <a:lnTo>
                    <a:pt x="21560" y="15359"/>
                  </a:lnTo>
                  <a:lnTo>
                    <a:pt x="21604" y="15159"/>
                  </a:lnTo>
                  <a:lnTo>
                    <a:pt x="21604" y="14914"/>
                  </a:lnTo>
                  <a:lnTo>
                    <a:pt x="21604" y="14692"/>
                  </a:lnTo>
                  <a:lnTo>
                    <a:pt x="21582" y="14447"/>
                  </a:lnTo>
                  <a:lnTo>
                    <a:pt x="21538" y="14203"/>
                  </a:lnTo>
                  <a:lnTo>
                    <a:pt x="21471" y="13958"/>
                  </a:lnTo>
                  <a:lnTo>
                    <a:pt x="21382" y="13758"/>
                  </a:lnTo>
                  <a:lnTo>
                    <a:pt x="21293" y="13580"/>
                  </a:lnTo>
                  <a:lnTo>
                    <a:pt x="21204" y="13447"/>
                  </a:lnTo>
                  <a:lnTo>
                    <a:pt x="21093" y="13314"/>
                  </a:lnTo>
                  <a:lnTo>
                    <a:pt x="20982" y="13225"/>
                  </a:lnTo>
                  <a:lnTo>
                    <a:pt x="20893" y="13136"/>
                  </a:lnTo>
                  <a:lnTo>
                    <a:pt x="20782" y="13069"/>
                  </a:lnTo>
                  <a:lnTo>
                    <a:pt x="20604" y="12980"/>
                  </a:lnTo>
                  <a:lnTo>
                    <a:pt x="20449" y="12936"/>
                  </a:lnTo>
                  <a:lnTo>
                    <a:pt x="20315" y="12936"/>
                  </a:lnTo>
                  <a:lnTo>
                    <a:pt x="20449" y="12803"/>
                  </a:lnTo>
                  <a:lnTo>
                    <a:pt x="20582" y="12647"/>
                  </a:lnTo>
                  <a:lnTo>
                    <a:pt x="20693" y="12469"/>
                  </a:lnTo>
                  <a:lnTo>
                    <a:pt x="20782" y="12291"/>
                  </a:lnTo>
                  <a:lnTo>
                    <a:pt x="20849" y="12069"/>
                  </a:lnTo>
                  <a:lnTo>
                    <a:pt x="20893" y="11847"/>
                  </a:lnTo>
                  <a:lnTo>
                    <a:pt x="20937" y="11602"/>
                  </a:lnTo>
                  <a:lnTo>
                    <a:pt x="20960" y="11358"/>
                  </a:lnTo>
                  <a:lnTo>
                    <a:pt x="20960" y="11091"/>
                  </a:lnTo>
                  <a:lnTo>
                    <a:pt x="20937" y="10847"/>
                  </a:lnTo>
                  <a:lnTo>
                    <a:pt x="20915" y="10558"/>
                  </a:lnTo>
                  <a:lnTo>
                    <a:pt x="20849" y="10291"/>
                  </a:lnTo>
                  <a:lnTo>
                    <a:pt x="20804" y="10024"/>
                  </a:lnTo>
                  <a:lnTo>
                    <a:pt x="20715" y="9758"/>
                  </a:lnTo>
                  <a:lnTo>
                    <a:pt x="20626" y="9491"/>
                  </a:lnTo>
                  <a:lnTo>
                    <a:pt x="20515" y="9224"/>
                  </a:lnTo>
                  <a:lnTo>
                    <a:pt x="20426" y="9046"/>
                  </a:lnTo>
                  <a:lnTo>
                    <a:pt x="20271" y="8891"/>
                  </a:lnTo>
                  <a:lnTo>
                    <a:pt x="20093" y="8735"/>
                  </a:lnTo>
                  <a:lnTo>
                    <a:pt x="19871" y="8580"/>
                  </a:lnTo>
                  <a:lnTo>
                    <a:pt x="19626" y="8424"/>
                  </a:lnTo>
                  <a:lnTo>
                    <a:pt x="19337" y="8291"/>
                  </a:lnTo>
                  <a:lnTo>
                    <a:pt x="19048" y="8135"/>
                  </a:lnTo>
                  <a:lnTo>
                    <a:pt x="18715" y="8002"/>
                  </a:lnTo>
                  <a:lnTo>
                    <a:pt x="17981" y="7757"/>
                  </a:lnTo>
                  <a:lnTo>
                    <a:pt x="17181" y="7535"/>
                  </a:lnTo>
                  <a:lnTo>
                    <a:pt x="16359" y="7313"/>
                  </a:lnTo>
                  <a:lnTo>
                    <a:pt x="15514" y="7135"/>
                  </a:lnTo>
                  <a:lnTo>
                    <a:pt x="14692" y="6979"/>
                  </a:lnTo>
                  <a:lnTo>
                    <a:pt x="13892" y="6824"/>
                  </a:lnTo>
                  <a:lnTo>
                    <a:pt x="12492" y="6624"/>
                  </a:lnTo>
                  <a:lnTo>
                    <a:pt x="11514" y="6490"/>
                  </a:lnTo>
                  <a:lnTo>
                    <a:pt x="11136" y="6446"/>
                  </a:lnTo>
                  <a:lnTo>
                    <a:pt x="11447" y="6335"/>
                  </a:lnTo>
                  <a:lnTo>
                    <a:pt x="11802" y="6224"/>
                  </a:lnTo>
                  <a:lnTo>
                    <a:pt x="12336" y="6090"/>
                  </a:lnTo>
                  <a:lnTo>
                    <a:pt x="13003" y="5957"/>
                  </a:lnTo>
                  <a:lnTo>
                    <a:pt x="13825" y="5846"/>
                  </a:lnTo>
                  <a:lnTo>
                    <a:pt x="14781" y="5735"/>
                  </a:lnTo>
                  <a:lnTo>
                    <a:pt x="15336" y="5712"/>
                  </a:lnTo>
                  <a:lnTo>
                    <a:pt x="15914" y="5690"/>
                  </a:lnTo>
                  <a:lnTo>
                    <a:pt x="16470" y="5646"/>
                  </a:lnTo>
                  <a:lnTo>
                    <a:pt x="16959" y="5557"/>
                  </a:lnTo>
                  <a:lnTo>
                    <a:pt x="17381" y="5446"/>
                  </a:lnTo>
                  <a:lnTo>
                    <a:pt x="17581" y="5379"/>
                  </a:lnTo>
                  <a:lnTo>
                    <a:pt x="17737" y="5290"/>
                  </a:lnTo>
                  <a:lnTo>
                    <a:pt x="17915" y="5223"/>
                  </a:lnTo>
                  <a:lnTo>
                    <a:pt x="18048" y="5112"/>
                  </a:lnTo>
                  <a:lnTo>
                    <a:pt x="18181" y="5023"/>
                  </a:lnTo>
                  <a:lnTo>
                    <a:pt x="18293" y="4912"/>
                  </a:lnTo>
                  <a:lnTo>
                    <a:pt x="18404" y="4801"/>
                  </a:lnTo>
                  <a:lnTo>
                    <a:pt x="18493" y="4668"/>
                  </a:lnTo>
                  <a:lnTo>
                    <a:pt x="18648" y="4423"/>
                  </a:lnTo>
                  <a:lnTo>
                    <a:pt x="18759" y="4134"/>
                  </a:lnTo>
                  <a:lnTo>
                    <a:pt x="18826" y="3845"/>
                  </a:lnTo>
                  <a:lnTo>
                    <a:pt x="18848" y="3534"/>
                  </a:lnTo>
                  <a:lnTo>
                    <a:pt x="18848" y="3201"/>
                  </a:lnTo>
                  <a:lnTo>
                    <a:pt x="18826" y="2867"/>
                  </a:lnTo>
                  <a:lnTo>
                    <a:pt x="18782" y="2534"/>
                  </a:lnTo>
                  <a:lnTo>
                    <a:pt x="18715" y="2178"/>
                  </a:lnTo>
                  <a:lnTo>
                    <a:pt x="18648" y="1823"/>
                  </a:lnTo>
                  <a:lnTo>
                    <a:pt x="18582" y="1667"/>
                  </a:lnTo>
                  <a:lnTo>
                    <a:pt x="18470" y="1489"/>
                  </a:lnTo>
                  <a:lnTo>
                    <a:pt x="18293" y="1356"/>
                  </a:lnTo>
                  <a:lnTo>
                    <a:pt x="18093" y="1200"/>
                  </a:lnTo>
                  <a:lnTo>
                    <a:pt x="17848" y="1089"/>
                  </a:lnTo>
                  <a:lnTo>
                    <a:pt x="17581" y="956"/>
                  </a:lnTo>
                  <a:lnTo>
                    <a:pt x="17270" y="845"/>
                  </a:lnTo>
                  <a:lnTo>
                    <a:pt x="16937" y="756"/>
                  </a:lnTo>
                  <a:lnTo>
                    <a:pt x="16203" y="578"/>
                  </a:lnTo>
                  <a:lnTo>
                    <a:pt x="15381" y="422"/>
                  </a:lnTo>
                  <a:lnTo>
                    <a:pt x="14514" y="311"/>
                  </a:lnTo>
                  <a:lnTo>
                    <a:pt x="13625" y="200"/>
                  </a:lnTo>
                  <a:lnTo>
                    <a:pt x="12758" y="134"/>
                  </a:lnTo>
                  <a:lnTo>
                    <a:pt x="11914" y="89"/>
                  </a:lnTo>
                  <a:lnTo>
                    <a:pt x="10402" y="22"/>
                  </a:lnTo>
                  <a:lnTo>
                    <a:pt x="9358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-4795428" y="319514"/>
              <a:ext cx="212791" cy="123372"/>
            </a:xfrm>
            <a:custGeom>
              <a:avLst/>
              <a:gdLst/>
              <a:ahLst/>
              <a:cxnLst/>
              <a:rect l="l" t="t" r="r" b="b"/>
              <a:pathLst>
                <a:path w="11425" h="6624" extrusionOk="0">
                  <a:moveTo>
                    <a:pt x="1112" y="0"/>
                  </a:moveTo>
                  <a:lnTo>
                    <a:pt x="201" y="23"/>
                  </a:lnTo>
                  <a:lnTo>
                    <a:pt x="156" y="23"/>
                  </a:lnTo>
                  <a:lnTo>
                    <a:pt x="134" y="45"/>
                  </a:lnTo>
                  <a:lnTo>
                    <a:pt x="112" y="67"/>
                  </a:lnTo>
                  <a:lnTo>
                    <a:pt x="112" y="112"/>
                  </a:lnTo>
                  <a:lnTo>
                    <a:pt x="112" y="156"/>
                  </a:lnTo>
                  <a:lnTo>
                    <a:pt x="134" y="178"/>
                  </a:lnTo>
                  <a:lnTo>
                    <a:pt x="156" y="200"/>
                  </a:lnTo>
                  <a:lnTo>
                    <a:pt x="201" y="223"/>
                  </a:lnTo>
                  <a:lnTo>
                    <a:pt x="1112" y="200"/>
                  </a:lnTo>
                  <a:lnTo>
                    <a:pt x="2045" y="200"/>
                  </a:lnTo>
                  <a:lnTo>
                    <a:pt x="3223" y="223"/>
                  </a:lnTo>
                  <a:lnTo>
                    <a:pt x="4513" y="289"/>
                  </a:lnTo>
                  <a:lnTo>
                    <a:pt x="5824" y="378"/>
                  </a:lnTo>
                  <a:lnTo>
                    <a:pt x="6468" y="445"/>
                  </a:lnTo>
                  <a:lnTo>
                    <a:pt x="7091" y="512"/>
                  </a:lnTo>
                  <a:lnTo>
                    <a:pt x="7669" y="600"/>
                  </a:lnTo>
                  <a:lnTo>
                    <a:pt x="8180" y="712"/>
                  </a:lnTo>
                  <a:lnTo>
                    <a:pt x="9091" y="956"/>
                  </a:lnTo>
                  <a:lnTo>
                    <a:pt x="9780" y="1156"/>
                  </a:lnTo>
                  <a:lnTo>
                    <a:pt x="10069" y="1267"/>
                  </a:lnTo>
                  <a:lnTo>
                    <a:pt x="10291" y="1378"/>
                  </a:lnTo>
                  <a:lnTo>
                    <a:pt x="10491" y="1467"/>
                  </a:lnTo>
                  <a:lnTo>
                    <a:pt x="10647" y="1578"/>
                  </a:lnTo>
                  <a:lnTo>
                    <a:pt x="10758" y="1690"/>
                  </a:lnTo>
                  <a:lnTo>
                    <a:pt x="10869" y="1778"/>
                  </a:lnTo>
                  <a:lnTo>
                    <a:pt x="10936" y="1890"/>
                  </a:lnTo>
                  <a:lnTo>
                    <a:pt x="11003" y="2001"/>
                  </a:lnTo>
                  <a:lnTo>
                    <a:pt x="11069" y="2245"/>
                  </a:lnTo>
                  <a:lnTo>
                    <a:pt x="11114" y="2490"/>
                  </a:lnTo>
                  <a:lnTo>
                    <a:pt x="11180" y="2956"/>
                  </a:lnTo>
                  <a:lnTo>
                    <a:pt x="11225" y="3423"/>
                  </a:lnTo>
                  <a:lnTo>
                    <a:pt x="11225" y="3890"/>
                  </a:lnTo>
                  <a:lnTo>
                    <a:pt x="11203" y="4112"/>
                  </a:lnTo>
                  <a:lnTo>
                    <a:pt x="11158" y="4335"/>
                  </a:lnTo>
                  <a:lnTo>
                    <a:pt x="11114" y="4535"/>
                  </a:lnTo>
                  <a:lnTo>
                    <a:pt x="11047" y="4735"/>
                  </a:lnTo>
                  <a:lnTo>
                    <a:pt x="10958" y="4912"/>
                  </a:lnTo>
                  <a:lnTo>
                    <a:pt x="10847" y="5068"/>
                  </a:lnTo>
                  <a:lnTo>
                    <a:pt x="10714" y="5201"/>
                  </a:lnTo>
                  <a:lnTo>
                    <a:pt x="10558" y="5312"/>
                  </a:lnTo>
                  <a:lnTo>
                    <a:pt x="10380" y="5401"/>
                  </a:lnTo>
                  <a:lnTo>
                    <a:pt x="10180" y="5446"/>
                  </a:lnTo>
                  <a:lnTo>
                    <a:pt x="9625" y="5557"/>
                  </a:lnTo>
                  <a:lnTo>
                    <a:pt x="9024" y="5646"/>
                  </a:lnTo>
                  <a:lnTo>
                    <a:pt x="7824" y="5757"/>
                  </a:lnTo>
                  <a:lnTo>
                    <a:pt x="6780" y="5868"/>
                  </a:lnTo>
                  <a:lnTo>
                    <a:pt x="6291" y="5935"/>
                  </a:lnTo>
                  <a:lnTo>
                    <a:pt x="5802" y="6024"/>
                  </a:lnTo>
                  <a:lnTo>
                    <a:pt x="5446" y="6068"/>
                  </a:lnTo>
                  <a:lnTo>
                    <a:pt x="5135" y="6135"/>
                  </a:lnTo>
                  <a:lnTo>
                    <a:pt x="4846" y="6179"/>
                  </a:lnTo>
                  <a:lnTo>
                    <a:pt x="4468" y="6268"/>
                  </a:lnTo>
                  <a:lnTo>
                    <a:pt x="4090" y="6335"/>
                  </a:lnTo>
                  <a:lnTo>
                    <a:pt x="3690" y="6379"/>
                  </a:lnTo>
                  <a:lnTo>
                    <a:pt x="3290" y="6402"/>
                  </a:lnTo>
                  <a:lnTo>
                    <a:pt x="2868" y="6424"/>
                  </a:lnTo>
                  <a:lnTo>
                    <a:pt x="2423" y="6424"/>
                  </a:lnTo>
                  <a:lnTo>
                    <a:pt x="1979" y="6402"/>
                  </a:lnTo>
                  <a:lnTo>
                    <a:pt x="1490" y="6379"/>
                  </a:lnTo>
                  <a:lnTo>
                    <a:pt x="112" y="6268"/>
                  </a:lnTo>
                  <a:lnTo>
                    <a:pt x="67" y="6268"/>
                  </a:lnTo>
                  <a:lnTo>
                    <a:pt x="45" y="6290"/>
                  </a:lnTo>
                  <a:lnTo>
                    <a:pt x="23" y="6313"/>
                  </a:lnTo>
                  <a:lnTo>
                    <a:pt x="1" y="6357"/>
                  </a:lnTo>
                  <a:lnTo>
                    <a:pt x="1" y="6402"/>
                  </a:lnTo>
                  <a:lnTo>
                    <a:pt x="23" y="6424"/>
                  </a:lnTo>
                  <a:lnTo>
                    <a:pt x="67" y="6446"/>
                  </a:lnTo>
                  <a:lnTo>
                    <a:pt x="90" y="6468"/>
                  </a:lnTo>
                  <a:lnTo>
                    <a:pt x="1468" y="6579"/>
                  </a:lnTo>
                  <a:lnTo>
                    <a:pt x="2090" y="6624"/>
                  </a:lnTo>
                  <a:lnTo>
                    <a:pt x="2668" y="6624"/>
                  </a:lnTo>
                  <a:lnTo>
                    <a:pt x="3246" y="6602"/>
                  </a:lnTo>
                  <a:lnTo>
                    <a:pt x="3824" y="6557"/>
                  </a:lnTo>
                  <a:lnTo>
                    <a:pt x="4357" y="6490"/>
                  </a:lnTo>
                  <a:lnTo>
                    <a:pt x="4890" y="6379"/>
                  </a:lnTo>
                  <a:lnTo>
                    <a:pt x="5157" y="6313"/>
                  </a:lnTo>
                  <a:lnTo>
                    <a:pt x="5468" y="6268"/>
                  </a:lnTo>
                  <a:lnTo>
                    <a:pt x="5846" y="6202"/>
                  </a:lnTo>
                  <a:lnTo>
                    <a:pt x="6313" y="6135"/>
                  </a:lnTo>
                  <a:lnTo>
                    <a:pt x="6802" y="6068"/>
                  </a:lnTo>
                  <a:lnTo>
                    <a:pt x="7846" y="5957"/>
                  </a:lnTo>
                  <a:lnTo>
                    <a:pt x="9047" y="5846"/>
                  </a:lnTo>
                  <a:lnTo>
                    <a:pt x="9647" y="5757"/>
                  </a:lnTo>
                  <a:lnTo>
                    <a:pt x="10225" y="5646"/>
                  </a:lnTo>
                  <a:lnTo>
                    <a:pt x="10358" y="5624"/>
                  </a:lnTo>
                  <a:lnTo>
                    <a:pt x="10491" y="5557"/>
                  </a:lnTo>
                  <a:lnTo>
                    <a:pt x="10625" y="5490"/>
                  </a:lnTo>
                  <a:lnTo>
                    <a:pt x="10758" y="5424"/>
                  </a:lnTo>
                  <a:lnTo>
                    <a:pt x="10869" y="5312"/>
                  </a:lnTo>
                  <a:lnTo>
                    <a:pt x="10980" y="5201"/>
                  </a:lnTo>
                  <a:lnTo>
                    <a:pt x="11092" y="5046"/>
                  </a:lnTo>
                  <a:lnTo>
                    <a:pt x="11180" y="4890"/>
                  </a:lnTo>
                  <a:lnTo>
                    <a:pt x="11269" y="4690"/>
                  </a:lnTo>
                  <a:lnTo>
                    <a:pt x="11336" y="4468"/>
                  </a:lnTo>
                  <a:lnTo>
                    <a:pt x="11380" y="4201"/>
                  </a:lnTo>
                  <a:lnTo>
                    <a:pt x="11425" y="3934"/>
                  </a:lnTo>
                  <a:lnTo>
                    <a:pt x="11425" y="3623"/>
                  </a:lnTo>
                  <a:lnTo>
                    <a:pt x="11425" y="3268"/>
                  </a:lnTo>
                  <a:lnTo>
                    <a:pt x="11380" y="2890"/>
                  </a:lnTo>
                  <a:lnTo>
                    <a:pt x="11314" y="2467"/>
                  </a:lnTo>
                  <a:lnTo>
                    <a:pt x="11269" y="2156"/>
                  </a:lnTo>
                  <a:lnTo>
                    <a:pt x="11225" y="2023"/>
                  </a:lnTo>
                  <a:lnTo>
                    <a:pt x="11158" y="1890"/>
                  </a:lnTo>
                  <a:lnTo>
                    <a:pt x="11092" y="1778"/>
                  </a:lnTo>
                  <a:lnTo>
                    <a:pt x="11003" y="1645"/>
                  </a:lnTo>
                  <a:lnTo>
                    <a:pt x="10891" y="1534"/>
                  </a:lnTo>
                  <a:lnTo>
                    <a:pt x="10758" y="1423"/>
                  </a:lnTo>
                  <a:lnTo>
                    <a:pt x="10580" y="1312"/>
                  </a:lnTo>
                  <a:lnTo>
                    <a:pt x="10380" y="1201"/>
                  </a:lnTo>
                  <a:lnTo>
                    <a:pt x="10136" y="1089"/>
                  </a:lnTo>
                  <a:lnTo>
                    <a:pt x="9869" y="978"/>
                  </a:lnTo>
                  <a:lnTo>
                    <a:pt x="9158" y="756"/>
                  </a:lnTo>
                  <a:lnTo>
                    <a:pt x="8247" y="534"/>
                  </a:lnTo>
                  <a:lnTo>
                    <a:pt x="7713" y="423"/>
                  </a:lnTo>
                  <a:lnTo>
                    <a:pt x="7113" y="312"/>
                  </a:lnTo>
                  <a:lnTo>
                    <a:pt x="6513" y="245"/>
                  </a:lnTo>
                  <a:lnTo>
                    <a:pt x="5846" y="178"/>
                  </a:lnTo>
                  <a:lnTo>
                    <a:pt x="4535" y="89"/>
                  </a:lnTo>
                  <a:lnTo>
                    <a:pt x="3223" y="23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-4740783" y="438732"/>
              <a:ext cx="196643" cy="123800"/>
            </a:xfrm>
            <a:custGeom>
              <a:avLst/>
              <a:gdLst/>
              <a:ahLst/>
              <a:cxnLst/>
              <a:rect l="l" t="t" r="r" b="b"/>
              <a:pathLst>
                <a:path w="10558" h="6647" extrusionOk="0">
                  <a:moveTo>
                    <a:pt x="67" y="1"/>
                  </a:moveTo>
                  <a:lnTo>
                    <a:pt x="23" y="23"/>
                  </a:lnTo>
                  <a:lnTo>
                    <a:pt x="0" y="67"/>
                  </a:lnTo>
                  <a:lnTo>
                    <a:pt x="0" y="112"/>
                  </a:lnTo>
                  <a:lnTo>
                    <a:pt x="23" y="134"/>
                  </a:lnTo>
                  <a:lnTo>
                    <a:pt x="45" y="156"/>
                  </a:lnTo>
                  <a:lnTo>
                    <a:pt x="112" y="178"/>
                  </a:lnTo>
                  <a:lnTo>
                    <a:pt x="178" y="201"/>
                  </a:lnTo>
                  <a:lnTo>
                    <a:pt x="623" y="290"/>
                  </a:lnTo>
                  <a:lnTo>
                    <a:pt x="1467" y="445"/>
                  </a:lnTo>
                  <a:lnTo>
                    <a:pt x="3646" y="845"/>
                  </a:lnTo>
                  <a:lnTo>
                    <a:pt x="5601" y="1201"/>
                  </a:lnTo>
                  <a:lnTo>
                    <a:pt x="6202" y="1334"/>
                  </a:lnTo>
                  <a:lnTo>
                    <a:pt x="7002" y="1490"/>
                  </a:lnTo>
                  <a:lnTo>
                    <a:pt x="7402" y="1579"/>
                  </a:lnTo>
                  <a:lnTo>
                    <a:pt x="7780" y="1690"/>
                  </a:lnTo>
                  <a:lnTo>
                    <a:pt x="8180" y="1823"/>
                  </a:lnTo>
                  <a:lnTo>
                    <a:pt x="8535" y="1979"/>
                  </a:lnTo>
                  <a:lnTo>
                    <a:pt x="8913" y="2134"/>
                  </a:lnTo>
                  <a:lnTo>
                    <a:pt x="9247" y="2357"/>
                  </a:lnTo>
                  <a:lnTo>
                    <a:pt x="9491" y="2534"/>
                  </a:lnTo>
                  <a:lnTo>
                    <a:pt x="9691" y="2734"/>
                  </a:lnTo>
                  <a:lnTo>
                    <a:pt x="9869" y="2957"/>
                  </a:lnTo>
                  <a:lnTo>
                    <a:pt x="10025" y="3201"/>
                  </a:lnTo>
                  <a:lnTo>
                    <a:pt x="10158" y="3468"/>
                  </a:lnTo>
                  <a:lnTo>
                    <a:pt x="10247" y="3735"/>
                  </a:lnTo>
                  <a:lnTo>
                    <a:pt x="10313" y="4001"/>
                  </a:lnTo>
                  <a:lnTo>
                    <a:pt x="10358" y="4290"/>
                  </a:lnTo>
                  <a:lnTo>
                    <a:pt x="10358" y="4579"/>
                  </a:lnTo>
                  <a:lnTo>
                    <a:pt x="10358" y="4868"/>
                  </a:lnTo>
                  <a:lnTo>
                    <a:pt x="10313" y="5135"/>
                  </a:lnTo>
                  <a:lnTo>
                    <a:pt x="10269" y="5424"/>
                  </a:lnTo>
                  <a:lnTo>
                    <a:pt x="10202" y="5713"/>
                  </a:lnTo>
                  <a:lnTo>
                    <a:pt x="10091" y="5979"/>
                  </a:lnTo>
                  <a:lnTo>
                    <a:pt x="9980" y="6246"/>
                  </a:lnTo>
                  <a:lnTo>
                    <a:pt x="9847" y="6513"/>
                  </a:lnTo>
                  <a:lnTo>
                    <a:pt x="9847" y="6535"/>
                  </a:lnTo>
                  <a:lnTo>
                    <a:pt x="9847" y="6580"/>
                  </a:lnTo>
                  <a:lnTo>
                    <a:pt x="9869" y="6624"/>
                  </a:lnTo>
                  <a:lnTo>
                    <a:pt x="9891" y="6646"/>
                  </a:lnTo>
                  <a:lnTo>
                    <a:pt x="10002" y="6646"/>
                  </a:lnTo>
                  <a:lnTo>
                    <a:pt x="10025" y="6602"/>
                  </a:lnTo>
                  <a:lnTo>
                    <a:pt x="10158" y="6335"/>
                  </a:lnTo>
                  <a:lnTo>
                    <a:pt x="10291" y="6046"/>
                  </a:lnTo>
                  <a:lnTo>
                    <a:pt x="10380" y="5757"/>
                  </a:lnTo>
                  <a:lnTo>
                    <a:pt x="10469" y="5468"/>
                  </a:lnTo>
                  <a:lnTo>
                    <a:pt x="10513" y="5157"/>
                  </a:lnTo>
                  <a:lnTo>
                    <a:pt x="10558" y="4846"/>
                  </a:lnTo>
                  <a:lnTo>
                    <a:pt x="10558" y="4557"/>
                  </a:lnTo>
                  <a:lnTo>
                    <a:pt x="10536" y="4246"/>
                  </a:lnTo>
                  <a:lnTo>
                    <a:pt x="10491" y="3957"/>
                  </a:lnTo>
                  <a:lnTo>
                    <a:pt x="10425" y="3646"/>
                  </a:lnTo>
                  <a:lnTo>
                    <a:pt x="10336" y="3379"/>
                  </a:lnTo>
                  <a:lnTo>
                    <a:pt x="10202" y="3112"/>
                  </a:lnTo>
                  <a:lnTo>
                    <a:pt x="10047" y="2846"/>
                  </a:lnTo>
                  <a:lnTo>
                    <a:pt x="9847" y="2601"/>
                  </a:lnTo>
                  <a:lnTo>
                    <a:pt x="9624" y="2379"/>
                  </a:lnTo>
                  <a:lnTo>
                    <a:pt x="9358" y="2179"/>
                  </a:lnTo>
                  <a:lnTo>
                    <a:pt x="9002" y="1979"/>
                  </a:lnTo>
                  <a:lnTo>
                    <a:pt x="8624" y="1801"/>
                  </a:lnTo>
                  <a:lnTo>
                    <a:pt x="8246" y="1645"/>
                  </a:lnTo>
                  <a:lnTo>
                    <a:pt x="7869" y="1512"/>
                  </a:lnTo>
                  <a:lnTo>
                    <a:pt x="7468" y="1401"/>
                  </a:lnTo>
                  <a:lnTo>
                    <a:pt x="7046" y="1312"/>
                  </a:lnTo>
                  <a:lnTo>
                    <a:pt x="6246" y="1134"/>
                  </a:lnTo>
                  <a:lnTo>
                    <a:pt x="5646" y="1023"/>
                  </a:lnTo>
                  <a:lnTo>
                    <a:pt x="4757" y="845"/>
                  </a:lnTo>
                  <a:lnTo>
                    <a:pt x="3690" y="645"/>
                  </a:lnTo>
                  <a:lnTo>
                    <a:pt x="1512" y="245"/>
                  </a:lnTo>
                  <a:lnTo>
                    <a:pt x="245" y="23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-4803698" y="545528"/>
              <a:ext cx="272819" cy="90685"/>
            </a:xfrm>
            <a:custGeom>
              <a:avLst/>
              <a:gdLst/>
              <a:ahLst/>
              <a:cxnLst/>
              <a:rect l="l" t="t" r="r" b="b"/>
              <a:pathLst>
                <a:path w="14648" h="4869" extrusionOk="0">
                  <a:moveTo>
                    <a:pt x="111" y="1"/>
                  </a:moveTo>
                  <a:lnTo>
                    <a:pt x="67" y="23"/>
                  </a:lnTo>
                  <a:lnTo>
                    <a:pt x="45" y="45"/>
                  </a:lnTo>
                  <a:lnTo>
                    <a:pt x="22" y="68"/>
                  </a:lnTo>
                  <a:lnTo>
                    <a:pt x="0" y="112"/>
                  </a:lnTo>
                  <a:lnTo>
                    <a:pt x="22" y="157"/>
                  </a:lnTo>
                  <a:lnTo>
                    <a:pt x="45" y="179"/>
                  </a:lnTo>
                  <a:lnTo>
                    <a:pt x="67" y="201"/>
                  </a:lnTo>
                  <a:lnTo>
                    <a:pt x="111" y="201"/>
                  </a:lnTo>
                  <a:lnTo>
                    <a:pt x="1889" y="245"/>
                  </a:lnTo>
                  <a:lnTo>
                    <a:pt x="3912" y="312"/>
                  </a:lnTo>
                  <a:lnTo>
                    <a:pt x="6046" y="401"/>
                  </a:lnTo>
                  <a:lnTo>
                    <a:pt x="8135" y="512"/>
                  </a:lnTo>
                  <a:lnTo>
                    <a:pt x="10091" y="646"/>
                  </a:lnTo>
                  <a:lnTo>
                    <a:pt x="10958" y="734"/>
                  </a:lnTo>
                  <a:lnTo>
                    <a:pt x="11736" y="801"/>
                  </a:lnTo>
                  <a:lnTo>
                    <a:pt x="12402" y="890"/>
                  </a:lnTo>
                  <a:lnTo>
                    <a:pt x="12958" y="979"/>
                  </a:lnTo>
                  <a:lnTo>
                    <a:pt x="13358" y="1068"/>
                  </a:lnTo>
                  <a:lnTo>
                    <a:pt x="13514" y="1112"/>
                  </a:lnTo>
                  <a:lnTo>
                    <a:pt x="13603" y="1179"/>
                  </a:lnTo>
                  <a:lnTo>
                    <a:pt x="13780" y="1312"/>
                  </a:lnTo>
                  <a:lnTo>
                    <a:pt x="13936" y="1446"/>
                  </a:lnTo>
                  <a:lnTo>
                    <a:pt x="14069" y="1579"/>
                  </a:lnTo>
                  <a:lnTo>
                    <a:pt x="14180" y="1735"/>
                  </a:lnTo>
                  <a:lnTo>
                    <a:pt x="14269" y="1890"/>
                  </a:lnTo>
                  <a:lnTo>
                    <a:pt x="14336" y="2046"/>
                  </a:lnTo>
                  <a:lnTo>
                    <a:pt x="14380" y="2201"/>
                  </a:lnTo>
                  <a:lnTo>
                    <a:pt x="14425" y="2357"/>
                  </a:lnTo>
                  <a:lnTo>
                    <a:pt x="14447" y="2668"/>
                  </a:lnTo>
                  <a:lnTo>
                    <a:pt x="14447" y="2957"/>
                  </a:lnTo>
                  <a:lnTo>
                    <a:pt x="14425" y="3202"/>
                  </a:lnTo>
                  <a:lnTo>
                    <a:pt x="14380" y="3402"/>
                  </a:lnTo>
                  <a:lnTo>
                    <a:pt x="14247" y="3779"/>
                  </a:lnTo>
                  <a:lnTo>
                    <a:pt x="14069" y="4202"/>
                  </a:lnTo>
                  <a:lnTo>
                    <a:pt x="13847" y="4735"/>
                  </a:lnTo>
                  <a:lnTo>
                    <a:pt x="13825" y="4780"/>
                  </a:lnTo>
                  <a:lnTo>
                    <a:pt x="13847" y="4802"/>
                  </a:lnTo>
                  <a:lnTo>
                    <a:pt x="13847" y="4846"/>
                  </a:lnTo>
                  <a:lnTo>
                    <a:pt x="13891" y="4869"/>
                  </a:lnTo>
                  <a:lnTo>
                    <a:pt x="13980" y="4869"/>
                  </a:lnTo>
                  <a:lnTo>
                    <a:pt x="14025" y="4824"/>
                  </a:lnTo>
                  <a:lnTo>
                    <a:pt x="14269" y="4268"/>
                  </a:lnTo>
                  <a:lnTo>
                    <a:pt x="14447" y="3824"/>
                  </a:lnTo>
                  <a:lnTo>
                    <a:pt x="14558" y="3446"/>
                  </a:lnTo>
                  <a:lnTo>
                    <a:pt x="14603" y="3224"/>
                  </a:lnTo>
                  <a:lnTo>
                    <a:pt x="14647" y="2957"/>
                  </a:lnTo>
                  <a:lnTo>
                    <a:pt x="14647" y="2646"/>
                  </a:lnTo>
                  <a:lnTo>
                    <a:pt x="14603" y="2313"/>
                  </a:lnTo>
                  <a:lnTo>
                    <a:pt x="14581" y="2135"/>
                  </a:lnTo>
                  <a:lnTo>
                    <a:pt x="14514" y="1957"/>
                  </a:lnTo>
                  <a:lnTo>
                    <a:pt x="14447" y="1801"/>
                  </a:lnTo>
                  <a:lnTo>
                    <a:pt x="14336" y="1623"/>
                  </a:lnTo>
                  <a:lnTo>
                    <a:pt x="14225" y="1468"/>
                  </a:lnTo>
                  <a:lnTo>
                    <a:pt x="14092" y="1290"/>
                  </a:lnTo>
                  <a:lnTo>
                    <a:pt x="13914" y="1157"/>
                  </a:lnTo>
                  <a:lnTo>
                    <a:pt x="13714" y="1001"/>
                  </a:lnTo>
                  <a:lnTo>
                    <a:pt x="13580" y="934"/>
                  </a:lnTo>
                  <a:lnTo>
                    <a:pt x="13380" y="868"/>
                  </a:lnTo>
                  <a:lnTo>
                    <a:pt x="13136" y="823"/>
                  </a:lnTo>
                  <a:lnTo>
                    <a:pt x="12825" y="757"/>
                  </a:lnTo>
                  <a:lnTo>
                    <a:pt x="12091" y="646"/>
                  </a:lnTo>
                  <a:lnTo>
                    <a:pt x="11180" y="557"/>
                  </a:lnTo>
                  <a:lnTo>
                    <a:pt x="10157" y="468"/>
                  </a:lnTo>
                  <a:lnTo>
                    <a:pt x="9046" y="379"/>
                  </a:lnTo>
                  <a:lnTo>
                    <a:pt x="6690" y="245"/>
                  </a:lnTo>
                  <a:lnTo>
                    <a:pt x="4334" y="134"/>
                  </a:lnTo>
                  <a:lnTo>
                    <a:pt x="2289" y="6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-4714708" y="632060"/>
              <a:ext cx="188373" cy="59619"/>
            </a:xfrm>
            <a:custGeom>
              <a:avLst/>
              <a:gdLst/>
              <a:ahLst/>
              <a:cxnLst/>
              <a:rect l="l" t="t" r="r" b="b"/>
              <a:pathLst>
                <a:path w="10114" h="3201" extrusionOk="0">
                  <a:moveTo>
                    <a:pt x="9002" y="0"/>
                  </a:moveTo>
                  <a:lnTo>
                    <a:pt x="8358" y="45"/>
                  </a:lnTo>
                  <a:lnTo>
                    <a:pt x="7624" y="134"/>
                  </a:lnTo>
                  <a:lnTo>
                    <a:pt x="6713" y="267"/>
                  </a:lnTo>
                  <a:lnTo>
                    <a:pt x="5113" y="467"/>
                  </a:lnTo>
                  <a:lnTo>
                    <a:pt x="2912" y="734"/>
                  </a:lnTo>
                  <a:lnTo>
                    <a:pt x="90" y="1045"/>
                  </a:lnTo>
                  <a:lnTo>
                    <a:pt x="45" y="1045"/>
                  </a:lnTo>
                  <a:lnTo>
                    <a:pt x="23" y="1089"/>
                  </a:lnTo>
                  <a:lnTo>
                    <a:pt x="1" y="1112"/>
                  </a:lnTo>
                  <a:lnTo>
                    <a:pt x="1" y="1156"/>
                  </a:lnTo>
                  <a:lnTo>
                    <a:pt x="23" y="1200"/>
                  </a:lnTo>
                  <a:lnTo>
                    <a:pt x="45" y="1223"/>
                  </a:lnTo>
                  <a:lnTo>
                    <a:pt x="67" y="1245"/>
                  </a:lnTo>
                  <a:lnTo>
                    <a:pt x="112" y="1245"/>
                  </a:lnTo>
                  <a:lnTo>
                    <a:pt x="2935" y="912"/>
                  </a:lnTo>
                  <a:lnTo>
                    <a:pt x="5135" y="667"/>
                  </a:lnTo>
                  <a:lnTo>
                    <a:pt x="6735" y="445"/>
                  </a:lnTo>
                  <a:lnTo>
                    <a:pt x="7602" y="334"/>
                  </a:lnTo>
                  <a:lnTo>
                    <a:pt x="8269" y="267"/>
                  </a:lnTo>
                  <a:lnTo>
                    <a:pt x="8980" y="200"/>
                  </a:lnTo>
                  <a:lnTo>
                    <a:pt x="9113" y="245"/>
                  </a:lnTo>
                  <a:lnTo>
                    <a:pt x="9202" y="311"/>
                  </a:lnTo>
                  <a:lnTo>
                    <a:pt x="9314" y="378"/>
                  </a:lnTo>
                  <a:lnTo>
                    <a:pt x="9447" y="489"/>
                  </a:lnTo>
                  <a:lnTo>
                    <a:pt x="9558" y="623"/>
                  </a:lnTo>
                  <a:lnTo>
                    <a:pt x="9669" y="800"/>
                  </a:lnTo>
                  <a:lnTo>
                    <a:pt x="9758" y="1000"/>
                  </a:lnTo>
                  <a:lnTo>
                    <a:pt x="9825" y="1156"/>
                  </a:lnTo>
                  <a:lnTo>
                    <a:pt x="9869" y="1334"/>
                  </a:lnTo>
                  <a:lnTo>
                    <a:pt x="9891" y="1489"/>
                  </a:lnTo>
                  <a:lnTo>
                    <a:pt x="9914" y="1623"/>
                  </a:lnTo>
                  <a:lnTo>
                    <a:pt x="9891" y="1756"/>
                  </a:lnTo>
                  <a:lnTo>
                    <a:pt x="9869" y="1912"/>
                  </a:lnTo>
                  <a:lnTo>
                    <a:pt x="9847" y="2023"/>
                  </a:lnTo>
                  <a:lnTo>
                    <a:pt x="9780" y="2156"/>
                  </a:lnTo>
                  <a:lnTo>
                    <a:pt x="9691" y="2290"/>
                  </a:lnTo>
                  <a:lnTo>
                    <a:pt x="9580" y="2423"/>
                  </a:lnTo>
                  <a:lnTo>
                    <a:pt x="9425" y="2556"/>
                  </a:lnTo>
                  <a:lnTo>
                    <a:pt x="9269" y="2667"/>
                  </a:lnTo>
                  <a:lnTo>
                    <a:pt x="9069" y="2756"/>
                  </a:lnTo>
                  <a:lnTo>
                    <a:pt x="8847" y="2845"/>
                  </a:lnTo>
                  <a:lnTo>
                    <a:pt x="8602" y="2934"/>
                  </a:lnTo>
                  <a:lnTo>
                    <a:pt x="8313" y="3001"/>
                  </a:lnTo>
                  <a:lnTo>
                    <a:pt x="8291" y="3001"/>
                  </a:lnTo>
                  <a:lnTo>
                    <a:pt x="8247" y="3045"/>
                  </a:lnTo>
                  <a:lnTo>
                    <a:pt x="8247" y="3068"/>
                  </a:lnTo>
                  <a:lnTo>
                    <a:pt x="8247" y="3112"/>
                  </a:lnTo>
                  <a:lnTo>
                    <a:pt x="8269" y="3179"/>
                  </a:lnTo>
                  <a:lnTo>
                    <a:pt x="8336" y="3201"/>
                  </a:lnTo>
                  <a:lnTo>
                    <a:pt x="8358" y="3201"/>
                  </a:lnTo>
                  <a:lnTo>
                    <a:pt x="8647" y="3112"/>
                  </a:lnTo>
                  <a:lnTo>
                    <a:pt x="8913" y="3023"/>
                  </a:lnTo>
                  <a:lnTo>
                    <a:pt x="9158" y="2934"/>
                  </a:lnTo>
                  <a:lnTo>
                    <a:pt x="9380" y="2823"/>
                  </a:lnTo>
                  <a:lnTo>
                    <a:pt x="9558" y="2690"/>
                  </a:lnTo>
                  <a:lnTo>
                    <a:pt x="9736" y="2556"/>
                  </a:lnTo>
                  <a:lnTo>
                    <a:pt x="9847" y="2401"/>
                  </a:lnTo>
                  <a:lnTo>
                    <a:pt x="9958" y="2245"/>
                  </a:lnTo>
                  <a:lnTo>
                    <a:pt x="10025" y="2112"/>
                  </a:lnTo>
                  <a:lnTo>
                    <a:pt x="10069" y="1956"/>
                  </a:lnTo>
                  <a:lnTo>
                    <a:pt x="10091" y="1801"/>
                  </a:lnTo>
                  <a:lnTo>
                    <a:pt x="10114" y="1645"/>
                  </a:lnTo>
                  <a:lnTo>
                    <a:pt x="10091" y="1467"/>
                  </a:lnTo>
                  <a:lnTo>
                    <a:pt x="10069" y="1289"/>
                  </a:lnTo>
                  <a:lnTo>
                    <a:pt x="10025" y="1112"/>
                  </a:lnTo>
                  <a:lnTo>
                    <a:pt x="9958" y="934"/>
                  </a:lnTo>
                  <a:lnTo>
                    <a:pt x="9825" y="667"/>
                  </a:lnTo>
                  <a:lnTo>
                    <a:pt x="9691" y="467"/>
                  </a:lnTo>
                  <a:lnTo>
                    <a:pt x="9536" y="311"/>
                  </a:lnTo>
                  <a:lnTo>
                    <a:pt x="9380" y="178"/>
                  </a:lnTo>
                  <a:lnTo>
                    <a:pt x="9247" y="111"/>
                  </a:lnTo>
                  <a:lnTo>
                    <a:pt x="9136" y="45"/>
                  </a:lnTo>
                  <a:lnTo>
                    <a:pt x="9025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-3716631" y="218510"/>
              <a:ext cx="127935" cy="127507"/>
            </a:xfrm>
            <a:custGeom>
              <a:avLst/>
              <a:gdLst/>
              <a:ahLst/>
              <a:cxnLst/>
              <a:rect l="l" t="t" r="r" b="b"/>
              <a:pathLst>
                <a:path w="6869" h="6846" extrusionOk="0">
                  <a:moveTo>
                    <a:pt x="3379" y="0"/>
                  </a:moveTo>
                  <a:lnTo>
                    <a:pt x="3334" y="22"/>
                  </a:lnTo>
                  <a:lnTo>
                    <a:pt x="3245" y="89"/>
                  </a:lnTo>
                  <a:lnTo>
                    <a:pt x="3179" y="222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778"/>
                  </a:lnTo>
                  <a:lnTo>
                    <a:pt x="3067" y="1267"/>
                  </a:lnTo>
                  <a:lnTo>
                    <a:pt x="3045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56" y="2601"/>
                  </a:lnTo>
                  <a:lnTo>
                    <a:pt x="2890" y="2734"/>
                  </a:lnTo>
                  <a:lnTo>
                    <a:pt x="2845" y="2823"/>
                  </a:lnTo>
                  <a:lnTo>
                    <a:pt x="2734" y="2890"/>
                  </a:lnTo>
                  <a:lnTo>
                    <a:pt x="2601" y="2934"/>
                  </a:lnTo>
                  <a:lnTo>
                    <a:pt x="2423" y="2978"/>
                  </a:lnTo>
                  <a:lnTo>
                    <a:pt x="2223" y="3001"/>
                  </a:lnTo>
                  <a:lnTo>
                    <a:pt x="1778" y="3023"/>
                  </a:lnTo>
                  <a:lnTo>
                    <a:pt x="1267" y="3045"/>
                  </a:lnTo>
                  <a:lnTo>
                    <a:pt x="800" y="3067"/>
                  </a:lnTo>
                  <a:lnTo>
                    <a:pt x="578" y="3090"/>
                  </a:lnTo>
                  <a:lnTo>
                    <a:pt x="400" y="3134"/>
                  </a:lnTo>
                  <a:lnTo>
                    <a:pt x="223" y="3179"/>
                  </a:lnTo>
                  <a:lnTo>
                    <a:pt x="111" y="3245"/>
                  </a:lnTo>
                  <a:lnTo>
                    <a:pt x="22" y="3312"/>
                  </a:lnTo>
                  <a:lnTo>
                    <a:pt x="0" y="3379"/>
                  </a:lnTo>
                  <a:lnTo>
                    <a:pt x="0" y="3423"/>
                  </a:lnTo>
                  <a:lnTo>
                    <a:pt x="0" y="3467"/>
                  </a:lnTo>
                  <a:lnTo>
                    <a:pt x="22" y="3512"/>
                  </a:lnTo>
                  <a:lnTo>
                    <a:pt x="111" y="3601"/>
                  </a:lnTo>
                  <a:lnTo>
                    <a:pt x="223" y="3667"/>
                  </a:lnTo>
                  <a:lnTo>
                    <a:pt x="400" y="3712"/>
                  </a:lnTo>
                  <a:lnTo>
                    <a:pt x="578" y="3734"/>
                  </a:lnTo>
                  <a:lnTo>
                    <a:pt x="800" y="3756"/>
                  </a:lnTo>
                  <a:lnTo>
                    <a:pt x="1267" y="3801"/>
                  </a:lnTo>
                  <a:lnTo>
                    <a:pt x="1778" y="3823"/>
                  </a:lnTo>
                  <a:lnTo>
                    <a:pt x="2223" y="3845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6"/>
                  </a:lnTo>
                  <a:lnTo>
                    <a:pt x="2845" y="4023"/>
                  </a:lnTo>
                  <a:lnTo>
                    <a:pt x="2890" y="4112"/>
                  </a:lnTo>
                  <a:lnTo>
                    <a:pt x="2956" y="4245"/>
                  </a:lnTo>
                  <a:lnTo>
                    <a:pt x="2979" y="4423"/>
                  </a:lnTo>
                  <a:lnTo>
                    <a:pt x="3001" y="4623"/>
                  </a:lnTo>
                  <a:lnTo>
                    <a:pt x="3045" y="5090"/>
                  </a:lnTo>
                  <a:lnTo>
                    <a:pt x="3067" y="5579"/>
                  </a:lnTo>
                  <a:lnTo>
                    <a:pt x="3090" y="6046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5" y="6735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35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6" y="6268"/>
                  </a:lnTo>
                  <a:lnTo>
                    <a:pt x="3779" y="6046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5" y="4623"/>
                  </a:lnTo>
                  <a:lnTo>
                    <a:pt x="3868" y="4423"/>
                  </a:lnTo>
                  <a:lnTo>
                    <a:pt x="3912" y="4245"/>
                  </a:lnTo>
                  <a:lnTo>
                    <a:pt x="3957" y="4112"/>
                  </a:lnTo>
                  <a:lnTo>
                    <a:pt x="4023" y="4023"/>
                  </a:lnTo>
                  <a:lnTo>
                    <a:pt x="4112" y="3956"/>
                  </a:lnTo>
                  <a:lnTo>
                    <a:pt x="4268" y="3912"/>
                  </a:lnTo>
                  <a:lnTo>
                    <a:pt x="4423" y="3868"/>
                  </a:lnTo>
                  <a:lnTo>
                    <a:pt x="4623" y="3845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68" y="3756"/>
                  </a:lnTo>
                  <a:lnTo>
                    <a:pt x="6290" y="3734"/>
                  </a:lnTo>
                  <a:lnTo>
                    <a:pt x="6468" y="3712"/>
                  </a:lnTo>
                  <a:lnTo>
                    <a:pt x="6624" y="3667"/>
                  </a:lnTo>
                  <a:lnTo>
                    <a:pt x="6757" y="3601"/>
                  </a:lnTo>
                  <a:lnTo>
                    <a:pt x="6824" y="3512"/>
                  </a:lnTo>
                  <a:lnTo>
                    <a:pt x="6846" y="3467"/>
                  </a:lnTo>
                  <a:lnTo>
                    <a:pt x="6868" y="3423"/>
                  </a:lnTo>
                  <a:lnTo>
                    <a:pt x="6846" y="3379"/>
                  </a:lnTo>
                  <a:lnTo>
                    <a:pt x="6824" y="3312"/>
                  </a:lnTo>
                  <a:lnTo>
                    <a:pt x="6757" y="3245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90" y="3090"/>
                  </a:lnTo>
                  <a:lnTo>
                    <a:pt x="6068" y="3067"/>
                  </a:lnTo>
                  <a:lnTo>
                    <a:pt x="5579" y="3045"/>
                  </a:lnTo>
                  <a:lnTo>
                    <a:pt x="5090" y="3023"/>
                  </a:lnTo>
                  <a:lnTo>
                    <a:pt x="4623" y="3001"/>
                  </a:lnTo>
                  <a:lnTo>
                    <a:pt x="4423" y="2978"/>
                  </a:lnTo>
                  <a:lnTo>
                    <a:pt x="4268" y="2934"/>
                  </a:lnTo>
                  <a:lnTo>
                    <a:pt x="4112" y="2890"/>
                  </a:lnTo>
                  <a:lnTo>
                    <a:pt x="4023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5" y="2223"/>
                  </a:lnTo>
                  <a:lnTo>
                    <a:pt x="3823" y="1756"/>
                  </a:lnTo>
                  <a:lnTo>
                    <a:pt x="3801" y="1267"/>
                  </a:lnTo>
                  <a:lnTo>
                    <a:pt x="3779" y="778"/>
                  </a:lnTo>
                  <a:lnTo>
                    <a:pt x="3756" y="578"/>
                  </a:lnTo>
                  <a:lnTo>
                    <a:pt x="3712" y="378"/>
                  </a:lnTo>
                  <a:lnTo>
                    <a:pt x="3668" y="222"/>
                  </a:lnTo>
                  <a:lnTo>
                    <a:pt x="3601" y="89"/>
                  </a:lnTo>
                  <a:lnTo>
                    <a:pt x="3534" y="22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-4655499" y="-564727"/>
              <a:ext cx="127507" cy="127935"/>
            </a:xfrm>
            <a:custGeom>
              <a:avLst/>
              <a:gdLst/>
              <a:ahLst/>
              <a:cxnLst/>
              <a:rect l="l" t="t" r="r" b="b"/>
              <a:pathLst>
                <a:path w="6846" h="6869" extrusionOk="0">
                  <a:moveTo>
                    <a:pt x="3356" y="1"/>
                  </a:moveTo>
                  <a:lnTo>
                    <a:pt x="3312" y="23"/>
                  </a:lnTo>
                  <a:lnTo>
                    <a:pt x="3245" y="112"/>
                  </a:lnTo>
                  <a:lnTo>
                    <a:pt x="3178" y="223"/>
                  </a:lnTo>
                  <a:lnTo>
                    <a:pt x="3134" y="401"/>
                  </a:lnTo>
                  <a:lnTo>
                    <a:pt x="3090" y="579"/>
                  </a:lnTo>
                  <a:lnTo>
                    <a:pt x="3067" y="801"/>
                  </a:lnTo>
                  <a:lnTo>
                    <a:pt x="3045" y="1268"/>
                  </a:lnTo>
                  <a:lnTo>
                    <a:pt x="3023" y="1779"/>
                  </a:lnTo>
                  <a:lnTo>
                    <a:pt x="3001" y="2224"/>
                  </a:lnTo>
                  <a:lnTo>
                    <a:pt x="2978" y="2424"/>
                  </a:lnTo>
                  <a:lnTo>
                    <a:pt x="2934" y="2601"/>
                  </a:lnTo>
                  <a:lnTo>
                    <a:pt x="2889" y="2735"/>
                  </a:lnTo>
                  <a:lnTo>
                    <a:pt x="2823" y="2846"/>
                  </a:lnTo>
                  <a:lnTo>
                    <a:pt x="2734" y="2913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46"/>
                  </a:lnTo>
                  <a:lnTo>
                    <a:pt x="1267" y="3068"/>
                  </a:lnTo>
                  <a:lnTo>
                    <a:pt x="778" y="3090"/>
                  </a:lnTo>
                  <a:lnTo>
                    <a:pt x="578" y="3113"/>
                  </a:lnTo>
                  <a:lnTo>
                    <a:pt x="378" y="3135"/>
                  </a:lnTo>
                  <a:lnTo>
                    <a:pt x="222" y="3201"/>
                  </a:lnTo>
                  <a:lnTo>
                    <a:pt x="89" y="3246"/>
                  </a:lnTo>
                  <a:lnTo>
                    <a:pt x="22" y="3335"/>
                  </a:lnTo>
                  <a:lnTo>
                    <a:pt x="0" y="3379"/>
                  </a:lnTo>
                  <a:lnTo>
                    <a:pt x="0" y="3424"/>
                  </a:lnTo>
                  <a:lnTo>
                    <a:pt x="0" y="3490"/>
                  </a:lnTo>
                  <a:lnTo>
                    <a:pt x="22" y="3535"/>
                  </a:lnTo>
                  <a:lnTo>
                    <a:pt x="89" y="3602"/>
                  </a:lnTo>
                  <a:lnTo>
                    <a:pt x="222" y="3668"/>
                  </a:lnTo>
                  <a:lnTo>
                    <a:pt x="378" y="3713"/>
                  </a:lnTo>
                  <a:lnTo>
                    <a:pt x="578" y="3757"/>
                  </a:lnTo>
                  <a:lnTo>
                    <a:pt x="778" y="3779"/>
                  </a:lnTo>
                  <a:lnTo>
                    <a:pt x="1267" y="3802"/>
                  </a:lnTo>
                  <a:lnTo>
                    <a:pt x="1756" y="3824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3"/>
                  </a:lnTo>
                  <a:lnTo>
                    <a:pt x="2734" y="3957"/>
                  </a:lnTo>
                  <a:lnTo>
                    <a:pt x="2823" y="4024"/>
                  </a:lnTo>
                  <a:lnTo>
                    <a:pt x="2889" y="4113"/>
                  </a:lnTo>
                  <a:lnTo>
                    <a:pt x="2934" y="4268"/>
                  </a:lnTo>
                  <a:lnTo>
                    <a:pt x="2978" y="4424"/>
                  </a:lnTo>
                  <a:lnTo>
                    <a:pt x="3001" y="4624"/>
                  </a:lnTo>
                  <a:lnTo>
                    <a:pt x="3023" y="5091"/>
                  </a:lnTo>
                  <a:lnTo>
                    <a:pt x="3045" y="5580"/>
                  </a:lnTo>
                  <a:lnTo>
                    <a:pt x="3067" y="6069"/>
                  </a:lnTo>
                  <a:lnTo>
                    <a:pt x="3090" y="6291"/>
                  </a:lnTo>
                  <a:lnTo>
                    <a:pt x="3134" y="6469"/>
                  </a:lnTo>
                  <a:lnTo>
                    <a:pt x="3178" y="6624"/>
                  </a:lnTo>
                  <a:lnTo>
                    <a:pt x="3245" y="6758"/>
                  </a:lnTo>
                  <a:lnTo>
                    <a:pt x="3312" y="6824"/>
                  </a:lnTo>
                  <a:lnTo>
                    <a:pt x="3356" y="6847"/>
                  </a:lnTo>
                  <a:lnTo>
                    <a:pt x="3423" y="6869"/>
                  </a:lnTo>
                  <a:lnTo>
                    <a:pt x="3467" y="6847"/>
                  </a:lnTo>
                  <a:lnTo>
                    <a:pt x="3512" y="6824"/>
                  </a:lnTo>
                  <a:lnTo>
                    <a:pt x="3601" y="6758"/>
                  </a:lnTo>
                  <a:lnTo>
                    <a:pt x="3667" y="6624"/>
                  </a:lnTo>
                  <a:lnTo>
                    <a:pt x="3712" y="6469"/>
                  </a:lnTo>
                  <a:lnTo>
                    <a:pt x="3734" y="6291"/>
                  </a:lnTo>
                  <a:lnTo>
                    <a:pt x="3756" y="6069"/>
                  </a:lnTo>
                  <a:lnTo>
                    <a:pt x="3801" y="5580"/>
                  </a:lnTo>
                  <a:lnTo>
                    <a:pt x="3801" y="5091"/>
                  </a:lnTo>
                  <a:lnTo>
                    <a:pt x="3845" y="4624"/>
                  </a:lnTo>
                  <a:lnTo>
                    <a:pt x="3867" y="4424"/>
                  </a:lnTo>
                  <a:lnTo>
                    <a:pt x="3890" y="4268"/>
                  </a:lnTo>
                  <a:lnTo>
                    <a:pt x="3956" y="4113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5" y="3913"/>
                  </a:lnTo>
                  <a:lnTo>
                    <a:pt x="4423" y="3868"/>
                  </a:lnTo>
                  <a:lnTo>
                    <a:pt x="4623" y="3846"/>
                  </a:lnTo>
                  <a:lnTo>
                    <a:pt x="5090" y="3824"/>
                  </a:lnTo>
                  <a:lnTo>
                    <a:pt x="5579" y="3802"/>
                  </a:lnTo>
                  <a:lnTo>
                    <a:pt x="6046" y="3779"/>
                  </a:lnTo>
                  <a:lnTo>
                    <a:pt x="6268" y="3757"/>
                  </a:lnTo>
                  <a:lnTo>
                    <a:pt x="6468" y="3713"/>
                  </a:lnTo>
                  <a:lnTo>
                    <a:pt x="6624" y="3668"/>
                  </a:lnTo>
                  <a:lnTo>
                    <a:pt x="6735" y="3602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46" y="3424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35" y="3246"/>
                  </a:lnTo>
                  <a:lnTo>
                    <a:pt x="6624" y="3201"/>
                  </a:lnTo>
                  <a:lnTo>
                    <a:pt x="6468" y="3135"/>
                  </a:lnTo>
                  <a:lnTo>
                    <a:pt x="6268" y="3113"/>
                  </a:lnTo>
                  <a:lnTo>
                    <a:pt x="6046" y="3090"/>
                  </a:lnTo>
                  <a:lnTo>
                    <a:pt x="5579" y="3068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5" y="2957"/>
                  </a:lnTo>
                  <a:lnTo>
                    <a:pt x="4112" y="2913"/>
                  </a:lnTo>
                  <a:lnTo>
                    <a:pt x="4023" y="2846"/>
                  </a:lnTo>
                  <a:lnTo>
                    <a:pt x="3956" y="2735"/>
                  </a:lnTo>
                  <a:lnTo>
                    <a:pt x="3890" y="2601"/>
                  </a:lnTo>
                  <a:lnTo>
                    <a:pt x="3867" y="2424"/>
                  </a:lnTo>
                  <a:lnTo>
                    <a:pt x="3845" y="2224"/>
                  </a:lnTo>
                  <a:lnTo>
                    <a:pt x="3801" y="1779"/>
                  </a:lnTo>
                  <a:lnTo>
                    <a:pt x="3801" y="1268"/>
                  </a:lnTo>
                  <a:lnTo>
                    <a:pt x="3756" y="801"/>
                  </a:lnTo>
                  <a:lnTo>
                    <a:pt x="3734" y="579"/>
                  </a:lnTo>
                  <a:lnTo>
                    <a:pt x="3712" y="401"/>
                  </a:lnTo>
                  <a:lnTo>
                    <a:pt x="3667" y="223"/>
                  </a:lnTo>
                  <a:lnTo>
                    <a:pt x="3601" y="112"/>
                  </a:lnTo>
                  <a:lnTo>
                    <a:pt x="3512" y="23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-4859591" y="635785"/>
              <a:ext cx="127525" cy="127525"/>
            </a:xfrm>
            <a:custGeom>
              <a:avLst/>
              <a:gdLst/>
              <a:ahLst/>
              <a:cxnLst/>
              <a:rect l="l" t="t" r="r" b="b"/>
              <a:pathLst>
                <a:path w="6847" h="6847" extrusionOk="0">
                  <a:moveTo>
                    <a:pt x="3379" y="0"/>
                  </a:moveTo>
                  <a:lnTo>
                    <a:pt x="3334" y="23"/>
                  </a:lnTo>
                  <a:lnTo>
                    <a:pt x="3246" y="111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800"/>
                  </a:lnTo>
                  <a:lnTo>
                    <a:pt x="3046" y="1267"/>
                  </a:lnTo>
                  <a:lnTo>
                    <a:pt x="3023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34" y="2601"/>
                  </a:lnTo>
                  <a:lnTo>
                    <a:pt x="2890" y="2734"/>
                  </a:lnTo>
                  <a:lnTo>
                    <a:pt x="2823" y="2823"/>
                  </a:lnTo>
                  <a:lnTo>
                    <a:pt x="2734" y="2890"/>
                  </a:lnTo>
                  <a:lnTo>
                    <a:pt x="2601" y="2956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45"/>
                  </a:lnTo>
                  <a:lnTo>
                    <a:pt x="1267" y="3045"/>
                  </a:lnTo>
                  <a:lnTo>
                    <a:pt x="801" y="3090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3" y="3179"/>
                  </a:lnTo>
                  <a:lnTo>
                    <a:pt x="112" y="3245"/>
                  </a:lnTo>
                  <a:lnTo>
                    <a:pt x="23" y="3334"/>
                  </a:lnTo>
                  <a:lnTo>
                    <a:pt x="1" y="3379"/>
                  </a:lnTo>
                  <a:lnTo>
                    <a:pt x="1" y="3423"/>
                  </a:lnTo>
                  <a:lnTo>
                    <a:pt x="1" y="3490"/>
                  </a:lnTo>
                  <a:lnTo>
                    <a:pt x="23" y="3534"/>
                  </a:lnTo>
                  <a:lnTo>
                    <a:pt x="112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801" y="3779"/>
                  </a:lnTo>
                  <a:lnTo>
                    <a:pt x="1267" y="3801"/>
                  </a:lnTo>
                  <a:lnTo>
                    <a:pt x="1756" y="3823"/>
                  </a:lnTo>
                  <a:lnTo>
                    <a:pt x="2223" y="3845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3"/>
                  </a:lnTo>
                  <a:lnTo>
                    <a:pt x="2890" y="4112"/>
                  </a:lnTo>
                  <a:lnTo>
                    <a:pt x="2934" y="4246"/>
                  </a:lnTo>
                  <a:lnTo>
                    <a:pt x="2979" y="4423"/>
                  </a:lnTo>
                  <a:lnTo>
                    <a:pt x="3001" y="4623"/>
                  </a:lnTo>
                  <a:lnTo>
                    <a:pt x="3023" y="5090"/>
                  </a:lnTo>
                  <a:lnTo>
                    <a:pt x="3046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6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68" y="6846"/>
                  </a:lnTo>
                  <a:lnTo>
                    <a:pt x="3535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7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6" y="4623"/>
                  </a:lnTo>
                  <a:lnTo>
                    <a:pt x="3868" y="4423"/>
                  </a:lnTo>
                  <a:lnTo>
                    <a:pt x="3912" y="4246"/>
                  </a:lnTo>
                  <a:lnTo>
                    <a:pt x="3957" y="4112"/>
                  </a:lnTo>
                  <a:lnTo>
                    <a:pt x="4023" y="4023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4" y="3868"/>
                  </a:lnTo>
                  <a:lnTo>
                    <a:pt x="4624" y="3845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4"/>
                  </a:lnTo>
                  <a:lnTo>
                    <a:pt x="6846" y="3490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4"/>
                  </a:lnTo>
                  <a:lnTo>
                    <a:pt x="6757" y="3245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68" y="3090"/>
                  </a:lnTo>
                  <a:lnTo>
                    <a:pt x="5579" y="3045"/>
                  </a:lnTo>
                  <a:lnTo>
                    <a:pt x="5090" y="3045"/>
                  </a:lnTo>
                  <a:lnTo>
                    <a:pt x="4624" y="3001"/>
                  </a:lnTo>
                  <a:lnTo>
                    <a:pt x="4424" y="2979"/>
                  </a:lnTo>
                  <a:lnTo>
                    <a:pt x="4246" y="2956"/>
                  </a:lnTo>
                  <a:lnTo>
                    <a:pt x="4112" y="2890"/>
                  </a:lnTo>
                  <a:lnTo>
                    <a:pt x="4023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3" y="1756"/>
                  </a:lnTo>
                  <a:lnTo>
                    <a:pt x="3801" y="1267"/>
                  </a:lnTo>
                  <a:lnTo>
                    <a:pt x="3779" y="800"/>
                  </a:lnTo>
                  <a:lnTo>
                    <a:pt x="3757" y="578"/>
                  </a:lnTo>
                  <a:lnTo>
                    <a:pt x="3712" y="378"/>
                  </a:lnTo>
                  <a:lnTo>
                    <a:pt x="3668" y="223"/>
                  </a:lnTo>
                  <a:lnTo>
                    <a:pt x="3601" y="111"/>
                  </a:lnTo>
                  <a:lnTo>
                    <a:pt x="3535" y="23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-4477090" y="-91149"/>
              <a:ext cx="127935" cy="127525"/>
            </a:xfrm>
            <a:custGeom>
              <a:avLst/>
              <a:gdLst/>
              <a:ahLst/>
              <a:cxnLst/>
              <a:rect l="l" t="t" r="r" b="b"/>
              <a:pathLst>
                <a:path w="6869" h="6847" extrusionOk="0">
                  <a:moveTo>
                    <a:pt x="3379" y="1"/>
                  </a:moveTo>
                  <a:lnTo>
                    <a:pt x="3335" y="23"/>
                  </a:lnTo>
                  <a:lnTo>
                    <a:pt x="3268" y="90"/>
                  </a:lnTo>
                  <a:lnTo>
                    <a:pt x="3201" y="223"/>
                  </a:lnTo>
                  <a:lnTo>
                    <a:pt x="3157" y="379"/>
                  </a:lnTo>
                  <a:lnTo>
                    <a:pt x="3112" y="579"/>
                  </a:lnTo>
                  <a:lnTo>
                    <a:pt x="3090" y="779"/>
                  </a:lnTo>
                  <a:lnTo>
                    <a:pt x="3068" y="1268"/>
                  </a:lnTo>
                  <a:lnTo>
                    <a:pt x="3046" y="1757"/>
                  </a:lnTo>
                  <a:lnTo>
                    <a:pt x="3023" y="2223"/>
                  </a:lnTo>
                  <a:lnTo>
                    <a:pt x="2979" y="2424"/>
                  </a:lnTo>
                  <a:lnTo>
                    <a:pt x="2957" y="2601"/>
                  </a:lnTo>
                  <a:lnTo>
                    <a:pt x="2912" y="2735"/>
                  </a:lnTo>
                  <a:lnTo>
                    <a:pt x="2846" y="2824"/>
                  </a:lnTo>
                  <a:lnTo>
                    <a:pt x="2757" y="2890"/>
                  </a:lnTo>
                  <a:lnTo>
                    <a:pt x="2601" y="2935"/>
                  </a:lnTo>
                  <a:lnTo>
                    <a:pt x="2445" y="2979"/>
                  </a:lnTo>
                  <a:lnTo>
                    <a:pt x="2245" y="3001"/>
                  </a:lnTo>
                  <a:lnTo>
                    <a:pt x="1779" y="3024"/>
                  </a:lnTo>
                  <a:lnTo>
                    <a:pt x="1290" y="3046"/>
                  </a:lnTo>
                  <a:lnTo>
                    <a:pt x="801" y="3068"/>
                  </a:lnTo>
                  <a:lnTo>
                    <a:pt x="578" y="3090"/>
                  </a:lnTo>
                  <a:lnTo>
                    <a:pt x="401" y="3135"/>
                  </a:lnTo>
                  <a:lnTo>
                    <a:pt x="245" y="3179"/>
                  </a:lnTo>
                  <a:lnTo>
                    <a:pt x="112" y="3246"/>
                  </a:lnTo>
                  <a:lnTo>
                    <a:pt x="45" y="3313"/>
                  </a:lnTo>
                  <a:lnTo>
                    <a:pt x="23" y="3357"/>
                  </a:lnTo>
                  <a:lnTo>
                    <a:pt x="1" y="3424"/>
                  </a:lnTo>
                  <a:lnTo>
                    <a:pt x="23" y="3468"/>
                  </a:lnTo>
                  <a:lnTo>
                    <a:pt x="45" y="3513"/>
                  </a:lnTo>
                  <a:lnTo>
                    <a:pt x="112" y="3602"/>
                  </a:lnTo>
                  <a:lnTo>
                    <a:pt x="245" y="3668"/>
                  </a:lnTo>
                  <a:lnTo>
                    <a:pt x="401" y="3713"/>
                  </a:lnTo>
                  <a:lnTo>
                    <a:pt x="578" y="3735"/>
                  </a:lnTo>
                  <a:lnTo>
                    <a:pt x="801" y="3757"/>
                  </a:lnTo>
                  <a:lnTo>
                    <a:pt x="1290" y="3802"/>
                  </a:lnTo>
                  <a:lnTo>
                    <a:pt x="1779" y="3802"/>
                  </a:lnTo>
                  <a:lnTo>
                    <a:pt x="2245" y="3846"/>
                  </a:lnTo>
                  <a:lnTo>
                    <a:pt x="2445" y="3868"/>
                  </a:lnTo>
                  <a:lnTo>
                    <a:pt x="2601" y="3890"/>
                  </a:lnTo>
                  <a:lnTo>
                    <a:pt x="2757" y="3957"/>
                  </a:lnTo>
                  <a:lnTo>
                    <a:pt x="2846" y="4024"/>
                  </a:lnTo>
                  <a:lnTo>
                    <a:pt x="2912" y="4113"/>
                  </a:lnTo>
                  <a:lnTo>
                    <a:pt x="2957" y="4246"/>
                  </a:lnTo>
                  <a:lnTo>
                    <a:pt x="2979" y="4424"/>
                  </a:lnTo>
                  <a:lnTo>
                    <a:pt x="3023" y="4624"/>
                  </a:lnTo>
                  <a:lnTo>
                    <a:pt x="3046" y="5091"/>
                  </a:lnTo>
                  <a:lnTo>
                    <a:pt x="3068" y="5580"/>
                  </a:lnTo>
                  <a:lnTo>
                    <a:pt x="3090" y="6046"/>
                  </a:lnTo>
                  <a:lnTo>
                    <a:pt x="3112" y="6269"/>
                  </a:lnTo>
                  <a:lnTo>
                    <a:pt x="3157" y="6469"/>
                  </a:lnTo>
                  <a:lnTo>
                    <a:pt x="3201" y="6624"/>
                  </a:lnTo>
                  <a:lnTo>
                    <a:pt x="3268" y="6735"/>
                  </a:lnTo>
                  <a:lnTo>
                    <a:pt x="3335" y="6824"/>
                  </a:lnTo>
                  <a:lnTo>
                    <a:pt x="3379" y="6847"/>
                  </a:lnTo>
                  <a:lnTo>
                    <a:pt x="3490" y="6847"/>
                  </a:lnTo>
                  <a:lnTo>
                    <a:pt x="3535" y="6824"/>
                  </a:lnTo>
                  <a:lnTo>
                    <a:pt x="3623" y="6735"/>
                  </a:lnTo>
                  <a:lnTo>
                    <a:pt x="3668" y="6624"/>
                  </a:lnTo>
                  <a:lnTo>
                    <a:pt x="3735" y="6469"/>
                  </a:lnTo>
                  <a:lnTo>
                    <a:pt x="3757" y="6269"/>
                  </a:lnTo>
                  <a:lnTo>
                    <a:pt x="3779" y="6046"/>
                  </a:lnTo>
                  <a:lnTo>
                    <a:pt x="3801" y="5580"/>
                  </a:lnTo>
                  <a:lnTo>
                    <a:pt x="3824" y="5091"/>
                  </a:lnTo>
                  <a:lnTo>
                    <a:pt x="3868" y="4624"/>
                  </a:lnTo>
                  <a:lnTo>
                    <a:pt x="3890" y="4424"/>
                  </a:lnTo>
                  <a:lnTo>
                    <a:pt x="3912" y="4246"/>
                  </a:lnTo>
                  <a:lnTo>
                    <a:pt x="3957" y="4113"/>
                  </a:lnTo>
                  <a:lnTo>
                    <a:pt x="4024" y="4024"/>
                  </a:lnTo>
                  <a:lnTo>
                    <a:pt x="4135" y="3957"/>
                  </a:lnTo>
                  <a:lnTo>
                    <a:pt x="4268" y="3890"/>
                  </a:lnTo>
                  <a:lnTo>
                    <a:pt x="4446" y="3868"/>
                  </a:lnTo>
                  <a:lnTo>
                    <a:pt x="4646" y="3846"/>
                  </a:lnTo>
                  <a:lnTo>
                    <a:pt x="5090" y="3802"/>
                  </a:lnTo>
                  <a:lnTo>
                    <a:pt x="5602" y="3802"/>
                  </a:lnTo>
                  <a:lnTo>
                    <a:pt x="6068" y="3757"/>
                  </a:lnTo>
                  <a:lnTo>
                    <a:pt x="6291" y="3735"/>
                  </a:lnTo>
                  <a:lnTo>
                    <a:pt x="6468" y="3713"/>
                  </a:lnTo>
                  <a:lnTo>
                    <a:pt x="6646" y="3668"/>
                  </a:lnTo>
                  <a:lnTo>
                    <a:pt x="6757" y="3602"/>
                  </a:lnTo>
                  <a:lnTo>
                    <a:pt x="6846" y="3513"/>
                  </a:lnTo>
                  <a:lnTo>
                    <a:pt x="6869" y="3468"/>
                  </a:lnTo>
                  <a:lnTo>
                    <a:pt x="6869" y="3424"/>
                  </a:lnTo>
                  <a:lnTo>
                    <a:pt x="6869" y="3357"/>
                  </a:lnTo>
                  <a:lnTo>
                    <a:pt x="6846" y="3313"/>
                  </a:lnTo>
                  <a:lnTo>
                    <a:pt x="6757" y="3246"/>
                  </a:lnTo>
                  <a:lnTo>
                    <a:pt x="6646" y="3179"/>
                  </a:lnTo>
                  <a:lnTo>
                    <a:pt x="6468" y="3135"/>
                  </a:lnTo>
                  <a:lnTo>
                    <a:pt x="6291" y="3090"/>
                  </a:lnTo>
                  <a:lnTo>
                    <a:pt x="6068" y="3068"/>
                  </a:lnTo>
                  <a:lnTo>
                    <a:pt x="5602" y="3046"/>
                  </a:lnTo>
                  <a:lnTo>
                    <a:pt x="5090" y="3024"/>
                  </a:lnTo>
                  <a:lnTo>
                    <a:pt x="4646" y="3001"/>
                  </a:lnTo>
                  <a:lnTo>
                    <a:pt x="4446" y="2979"/>
                  </a:lnTo>
                  <a:lnTo>
                    <a:pt x="4268" y="2935"/>
                  </a:lnTo>
                  <a:lnTo>
                    <a:pt x="4135" y="2890"/>
                  </a:lnTo>
                  <a:lnTo>
                    <a:pt x="4024" y="2824"/>
                  </a:lnTo>
                  <a:lnTo>
                    <a:pt x="3957" y="2735"/>
                  </a:lnTo>
                  <a:lnTo>
                    <a:pt x="3912" y="2601"/>
                  </a:lnTo>
                  <a:lnTo>
                    <a:pt x="3890" y="2424"/>
                  </a:lnTo>
                  <a:lnTo>
                    <a:pt x="3868" y="2223"/>
                  </a:lnTo>
                  <a:lnTo>
                    <a:pt x="3824" y="1757"/>
                  </a:lnTo>
                  <a:lnTo>
                    <a:pt x="3801" y="1268"/>
                  </a:lnTo>
                  <a:lnTo>
                    <a:pt x="3779" y="779"/>
                  </a:lnTo>
                  <a:lnTo>
                    <a:pt x="3757" y="579"/>
                  </a:lnTo>
                  <a:lnTo>
                    <a:pt x="3735" y="379"/>
                  </a:lnTo>
                  <a:lnTo>
                    <a:pt x="3668" y="223"/>
                  </a:lnTo>
                  <a:lnTo>
                    <a:pt x="3623" y="90"/>
                  </a:lnTo>
                  <a:lnTo>
                    <a:pt x="3535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-4211739" y="622114"/>
              <a:ext cx="127935" cy="127935"/>
            </a:xfrm>
            <a:custGeom>
              <a:avLst/>
              <a:gdLst/>
              <a:ahLst/>
              <a:cxnLst/>
              <a:rect l="l" t="t" r="r" b="b"/>
              <a:pathLst>
                <a:path w="6869" h="6869" extrusionOk="0">
                  <a:moveTo>
                    <a:pt x="3379" y="1"/>
                  </a:moveTo>
                  <a:lnTo>
                    <a:pt x="3335" y="23"/>
                  </a:lnTo>
                  <a:lnTo>
                    <a:pt x="3268" y="112"/>
                  </a:lnTo>
                  <a:lnTo>
                    <a:pt x="3201" y="223"/>
                  </a:lnTo>
                  <a:lnTo>
                    <a:pt x="3157" y="401"/>
                  </a:lnTo>
                  <a:lnTo>
                    <a:pt x="3112" y="579"/>
                  </a:lnTo>
                  <a:lnTo>
                    <a:pt x="3090" y="801"/>
                  </a:lnTo>
                  <a:lnTo>
                    <a:pt x="3068" y="1268"/>
                  </a:lnTo>
                  <a:lnTo>
                    <a:pt x="3046" y="1779"/>
                  </a:lnTo>
                  <a:lnTo>
                    <a:pt x="3023" y="2223"/>
                  </a:lnTo>
                  <a:lnTo>
                    <a:pt x="3001" y="2424"/>
                  </a:lnTo>
                  <a:lnTo>
                    <a:pt x="2957" y="2601"/>
                  </a:lnTo>
                  <a:lnTo>
                    <a:pt x="2912" y="2735"/>
                  </a:lnTo>
                  <a:lnTo>
                    <a:pt x="2846" y="2846"/>
                  </a:lnTo>
                  <a:lnTo>
                    <a:pt x="2757" y="2912"/>
                  </a:lnTo>
                  <a:lnTo>
                    <a:pt x="2601" y="2957"/>
                  </a:lnTo>
                  <a:lnTo>
                    <a:pt x="2446" y="2979"/>
                  </a:lnTo>
                  <a:lnTo>
                    <a:pt x="2245" y="3001"/>
                  </a:lnTo>
                  <a:lnTo>
                    <a:pt x="1779" y="3046"/>
                  </a:lnTo>
                  <a:lnTo>
                    <a:pt x="1290" y="3068"/>
                  </a:lnTo>
                  <a:lnTo>
                    <a:pt x="801" y="3090"/>
                  </a:lnTo>
                  <a:lnTo>
                    <a:pt x="579" y="3113"/>
                  </a:lnTo>
                  <a:lnTo>
                    <a:pt x="401" y="3135"/>
                  </a:lnTo>
                  <a:lnTo>
                    <a:pt x="245" y="3201"/>
                  </a:lnTo>
                  <a:lnTo>
                    <a:pt x="112" y="3246"/>
                  </a:lnTo>
                  <a:lnTo>
                    <a:pt x="45" y="3335"/>
                  </a:lnTo>
                  <a:lnTo>
                    <a:pt x="23" y="3379"/>
                  </a:lnTo>
                  <a:lnTo>
                    <a:pt x="1" y="3424"/>
                  </a:lnTo>
                  <a:lnTo>
                    <a:pt x="23" y="3490"/>
                  </a:lnTo>
                  <a:lnTo>
                    <a:pt x="45" y="3535"/>
                  </a:lnTo>
                  <a:lnTo>
                    <a:pt x="112" y="3602"/>
                  </a:lnTo>
                  <a:lnTo>
                    <a:pt x="245" y="3668"/>
                  </a:lnTo>
                  <a:lnTo>
                    <a:pt x="401" y="3713"/>
                  </a:lnTo>
                  <a:lnTo>
                    <a:pt x="579" y="3757"/>
                  </a:lnTo>
                  <a:lnTo>
                    <a:pt x="801" y="3779"/>
                  </a:lnTo>
                  <a:lnTo>
                    <a:pt x="1290" y="3802"/>
                  </a:lnTo>
                  <a:lnTo>
                    <a:pt x="1779" y="3824"/>
                  </a:lnTo>
                  <a:lnTo>
                    <a:pt x="2245" y="3846"/>
                  </a:lnTo>
                  <a:lnTo>
                    <a:pt x="2446" y="3868"/>
                  </a:lnTo>
                  <a:lnTo>
                    <a:pt x="2601" y="3913"/>
                  </a:lnTo>
                  <a:lnTo>
                    <a:pt x="2757" y="3957"/>
                  </a:lnTo>
                  <a:lnTo>
                    <a:pt x="2846" y="4024"/>
                  </a:lnTo>
                  <a:lnTo>
                    <a:pt x="2912" y="4113"/>
                  </a:lnTo>
                  <a:lnTo>
                    <a:pt x="2957" y="4268"/>
                  </a:lnTo>
                  <a:lnTo>
                    <a:pt x="3001" y="4424"/>
                  </a:lnTo>
                  <a:lnTo>
                    <a:pt x="3023" y="4624"/>
                  </a:lnTo>
                  <a:lnTo>
                    <a:pt x="3046" y="5091"/>
                  </a:lnTo>
                  <a:lnTo>
                    <a:pt x="3068" y="5580"/>
                  </a:lnTo>
                  <a:lnTo>
                    <a:pt x="3090" y="6069"/>
                  </a:lnTo>
                  <a:lnTo>
                    <a:pt x="3112" y="6291"/>
                  </a:lnTo>
                  <a:lnTo>
                    <a:pt x="3157" y="6469"/>
                  </a:lnTo>
                  <a:lnTo>
                    <a:pt x="3201" y="6624"/>
                  </a:lnTo>
                  <a:lnTo>
                    <a:pt x="3268" y="6758"/>
                  </a:lnTo>
                  <a:lnTo>
                    <a:pt x="3335" y="6824"/>
                  </a:lnTo>
                  <a:lnTo>
                    <a:pt x="3379" y="6847"/>
                  </a:lnTo>
                  <a:lnTo>
                    <a:pt x="3446" y="6869"/>
                  </a:lnTo>
                  <a:lnTo>
                    <a:pt x="3490" y="6847"/>
                  </a:lnTo>
                  <a:lnTo>
                    <a:pt x="3535" y="6824"/>
                  </a:lnTo>
                  <a:lnTo>
                    <a:pt x="3624" y="6758"/>
                  </a:lnTo>
                  <a:lnTo>
                    <a:pt x="3668" y="6624"/>
                  </a:lnTo>
                  <a:lnTo>
                    <a:pt x="3735" y="6469"/>
                  </a:lnTo>
                  <a:lnTo>
                    <a:pt x="3757" y="6291"/>
                  </a:lnTo>
                  <a:lnTo>
                    <a:pt x="3779" y="6069"/>
                  </a:lnTo>
                  <a:lnTo>
                    <a:pt x="3801" y="5580"/>
                  </a:lnTo>
                  <a:lnTo>
                    <a:pt x="3824" y="5091"/>
                  </a:lnTo>
                  <a:lnTo>
                    <a:pt x="3868" y="4624"/>
                  </a:lnTo>
                  <a:lnTo>
                    <a:pt x="3890" y="4424"/>
                  </a:lnTo>
                  <a:lnTo>
                    <a:pt x="3912" y="4268"/>
                  </a:lnTo>
                  <a:lnTo>
                    <a:pt x="3957" y="4113"/>
                  </a:lnTo>
                  <a:lnTo>
                    <a:pt x="4024" y="4024"/>
                  </a:lnTo>
                  <a:lnTo>
                    <a:pt x="4135" y="3957"/>
                  </a:lnTo>
                  <a:lnTo>
                    <a:pt x="4268" y="3913"/>
                  </a:lnTo>
                  <a:lnTo>
                    <a:pt x="4446" y="3868"/>
                  </a:lnTo>
                  <a:lnTo>
                    <a:pt x="4646" y="3846"/>
                  </a:lnTo>
                  <a:lnTo>
                    <a:pt x="5090" y="3824"/>
                  </a:lnTo>
                  <a:lnTo>
                    <a:pt x="5602" y="3802"/>
                  </a:lnTo>
                  <a:lnTo>
                    <a:pt x="6068" y="3779"/>
                  </a:lnTo>
                  <a:lnTo>
                    <a:pt x="6291" y="3757"/>
                  </a:lnTo>
                  <a:lnTo>
                    <a:pt x="6468" y="3713"/>
                  </a:lnTo>
                  <a:lnTo>
                    <a:pt x="6646" y="3668"/>
                  </a:lnTo>
                  <a:lnTo>
                    <a:pt x="6757" y="3602"/>
                  </a:lnTo>
                  <a:lnTo>
                    <a:pt x="6846" y="3535"/>
                  </a:lnTo>
                  <a:lnTo>
                    <a:pt x="6869" y="3490"/>
                  </a:lnTo>
                  <a:lnTo>
                    <a:pt x="6869" y="3424"/>
                  </a:lnTo>
                  <a:lnTo>
                    <a:pt x="6869" y="3379"/>
                  </a:lnTo>
                  <a:lnTo>
                    <a:pt x="6846" y="3335"/>
                  </a:lnTo>
                  <a:lnTo>
                    <a:pt x="6757" y="3246"/>
                  </a:lnTo>
                  <a:lnTo>
                    <a:pt x="6646" y="3201"/>
                  </a:lnTo>
                  <a:lnTo>
                    <a:pt x="6468" y="3135"/>
                  </a:lnTo>
                  <a:lnTo>
                    <a:pt x="6291" y="3113"/>
                  </a:lnTo>
                  <a:lnTo>
                    <a:pt x="6068" y="3090"/>
                  </a:lnTo>
                  <a:lnTo>
                    <a:pt x="5602" y="3068"/>
                  </a:lnTo>
                  <a:lnTo>
                    <a:pt x="5090" y="3046"/>
                  </a:lnTo>
                  <a:lnTo>
                    <a:pt x="4646" y="3001"/>
                  </a:lnTo>
                  <a:lnTo>
                    <a:pt x="4446" y="2979"/>
                  </a:lnTo>
                  <a:lnTo>
                    <a:pt x="4268" y="2957"/>
                  </a:lnTo>
                  <a:lnTo>
                    <a:pt x="4135" y="2912"/>
                  </a:lnTo>
                  <a:lnTo>
                    <a:pt x="4024" y="2846"/>
                  </a:lnTo>
                  <a:lnTo>
                    <a:pt x="3957" y="2735"/>
                  </a:lnTo>
                  <a:lnTo>
                    <a:pt x="3912" y="2601"/>
                  </a:lnTo>
                  <a:lnTo>
                    <a:pt x="3890" y="2424"/>
                  </a:lnTo>
                  <a:lnTo>
                    <a:pt x="3868" y="2223"/>
                  </a:lnTo>
                  <a:lnTo>
                    <a:pt x="3824" y="1779"/>
                  </a:lnTo>
                  <a:lnTo>
                    <a:pt x="3801" y="1268"/>
                  </a:lnTo>
                  <a:lnTo>
                    <a:pt x="3779" y="801"/>
                  </a:lnTo>
                  <a:lnTo>
                    <a:pt x="3757" y="579"/>
                  </a:lnTo>
                  <a:lnTo>
                    <a:pt x="3735" y="401"/>
                  </a:lnTo>
                  <a:lnTo>
                    <a:pt x="3668" y="223"/>
                  </a:lnTo>
                  <a:lnTo>
                    <a:pt x="3624" y="112"/>
                  </a:lnTo>
                  <a:lnTo>
                    <a:pt x="3535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0" name="Google Shape;1580;p17"/>
          <p:cNvSpPr/>
          <p:nvPr/>
        </p:nvSpPr>
        <p:spPr>
          <a:xfrm rot="294481">
            <a:off x="236453" y="169877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1" name="Google Shape;1581;p17"/>
          <p:cNvSpPr/>
          <p:nvPr/>
        </p:nvSpPr>
        <p:spPr>
          <a:xfrm rot="294481">
            <a:off x="224336" y="667977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2" name="Google Shape;1582;p17"/>
          <p:cNvGrpSpPr/>
          <p:nvPr/>
        </p:nvGrpSpPr>
        <p:grpSpPr>
          <a:xfrm>
            <a:off x="233824" y="6393063"/>
            <a:ext cx="354368" cy="306247"/>
            <a:chOff x="-711450" y="730125"/>
            <a:chExt cx="350350" cy="302775"/>
          </a:xfrm>
        </p:grpSpPr>
        <p:sp>
          <p:nvSpPr>
            <p:cNvPr id="1583" name="Google Shape;1583;p17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17"/>
          <p:cNvGrpSpPr/>
          <p:nvPr/>
        </p:nvGrpSpPr>
        <p:grpSpPr>
          <a:xfrm>
            <a:off x="635173" y="5898932"/>
            <a:ext cx="168257" cy="252133"/>
            <a:chOff x="-682500" y="-141275"/>
            <a:chExt cx="166350" cy="249275"/>
          </a:xfrm>
        </p:grpSpPr>
        <p:sp>
          <p:nvSpPr>
            <p:cNvPr id="1586" name="Google Shape;1586;p17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8" name="Google Shape;1588;p17"/>
          <p:cNvGrpSpPr/>
          <p:nvPr/>
        </p:nvGrpSpPr>
        <p:grpSpPr>
          <a:xfrm>
            <a:off x="282751" y="5937704"/>
            <a:ext cx="232283" cy="261085"/>
            <a:chOff x="-1062750" y="-633900"/>
            <a:chExt cx="229650" cy="258125"/>
          </a:xfrm>
        </p:grpSpPr>
        <p:sp>
          <p:nvSpPr>
            <p:cNvPr id="1589" name="Google Shape;1589;p17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17"/>
          <p:cNvGrpSpPr/>
          <p:nvPr/>
        </p:nvGrpSpPr>
        <p:grpSpPr>
          <a:xfrm flipH="1">
            <a:off x="11553061" y="3301863"/>
            <a:ext cx="354368" cy="306247"/>
            <a:chOff x="-711450" y="730125"/>
            <a:chExt cx="350350" cy="302775"/>
          </a:xfrm>
        </p:grpSpPr>
        <p:sp>
          <p:nvSpPr>
            <p:cNvPr id="1592" name="Google Shape;1592;p17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4" name="Google Shape;1594;p17"/>
          <p:cNvGrpSpPr/>
          <p:nvPr/>
        </p:nvGrpSpPr>
        <p:grpSpPr>
          <a:xfrm flipH="1">
            <a:off x="11337825" y="2807732"/>
            <a:ext cx="168257" cy="252133"/>
            <a:chOff x="-682500" y="-141275"/>
            <a:chExt cx="166350" cy="249275"/>
          </a:xfrm>
        </p:grpSpPr>
        <p:sp>
          <p:nvSpPr>
            <p:cNvPr id="1595" name="Google Shape;1595;p17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7" name="Google Shape;1597;p17"/>
          <p:cNvGrpSpPr/>
          <p:nvPr/>
        </p:nvGrpSpPr>
        <p:grpSpPr>
          <a:xfrm flipH="1">
            <a:off x="11626219" y="2846504"/>
            <a:ext cx="232283" cy="261085"/>
            <a:chOff x="-1062750" y="-633900"/>
            <a:chExt cx="229650" cy="258125"/>
          </a:xfrm>
        </p:grpSpPr>
        <p:sp>
          <p:nvSpPr>
            <p:cNvPr id="1598" name="Google Shape;1598;p17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0" name="Google Shape;1600;p17"/>
          <p:cNvSpPr/>
          <p:nvPr/>
        </p:nvSpPr>
        <p:spPr>
          <a:xfrm flipH="1">
            <a:off x="9631151" y="4706467"/>
            <a:ext cx="2560871" cy="2151564"/>
          </a:xfrm>
          <a:custGeom>
            <a:avLst/>
            <a:gdLst/>
            <a:ahLst/>
            <a:cxnLst/>
            <a:rect l="l" t="t" r="r" b="b"/>
            <a:pathLst>
              <a:path w="33792" h="28391" extrusionOk="0">
                <a:moveTo>
                  <a:pt x="2532" y="1"/>
                </a:moveTo>
                <a:lnTo>
                  <a:pt x="2101" y="19"/>
                </a:lnTo>
                <a:lnTo>
                  <a:pt x="1688" y="57"/>
                </a:lnTo>
                <a:lnTo>
                  <a:pt x="1257" y="113"/>
                </a:lnTo>
                <a:lnTo>
                  <a:pt x="826" y="169"/>
                </a:lnTo>
                <a:lnTo>
                  <a:pt x="413" y="263"/>
                </a:lnTo>
                <a:lnTo>
                  <a:pt x="1" y="376"/>
                </a:lnTo>
                <a:lnTo>
                  <a:pt x="1" y="28391"/>
                </a:lnTo>
                <a:lnTo>
                  <a:pt x="33791" y="28391"/>
                </a:lnTo>
                <a:lnTo>
                  <a:pt x="33772" y="27791"/>
                </a:lnTo>
                <a:lnTo>
                  <a:pt x="33716" y="27172"/>
                </a:lnTo>
                <a:lnTo>
                  <a:pt x="33622" y="26553"/>
                </a:lnTo>
                <a:lnTo>
                  <a:pt x="33510" y="25953"/>
                </a:lnTo>
                <a:lnTo>
                  <a:pt x="33360" y="25372"/>
                </a:lnTo>
                <a:lnTo>
                  <a:pt x="33154" y="24772"/>
                </a:lnTo>
                <a:lnTo>
                  <a:pt x="32928" y="24209"/>
                </a:lnTo>
                <a:lnTo>
                  <a:pt x="32685" y="23647"/>
                </a:lnTo>
                <a:lnTo>
                  <a:pt x="32366" y="23065"/>
                </a:lnTo>
                <a:lnTo>
                  <a:pt x="32010" y="22503"/>
                </a:lnTo>
                <a:lnTo>
                  <a:pt x="31616" y="21978"/>
                </a:lnTo>
                <a:lnTo>
                  <a:pt x="31203" y="21471"/>
                </a:lnTo>
                <a:lnTo>
                  <a:pt x="30772" y="21003"/>
                </a:lnTo>
                <a:lnTo>
                  <a:pt x="30285" y="20553"/>
                </a:lnTo>
                <a:lnTo>
                  <a:pt x="29797" y="20140"/>
                </a:lnTo>
                <a:lnTo>
                  <a:pt x="29272" y="19746"/>
                </a:lnTo>
                <a:lnTo>
                  <a:pt x="28728" y="19409"/>
                </a:lnTo>
                <a:lnTo>
                  <a:pt x="28147" y="19090"/>
                </a:lnTo>
                <a:lnTo>
                  <a:pt x="27566" y="18790"/>
                </a:lnTo>
                <a:lnTo>
                  <a:pt x="26965" y="18546"/>
                </a:lnTo>
                <a:lnTo>
                  <a:pt x="26347" y="18340"/>
                </a:lnTo>
                <a:lnTo>
                  <a:pt x="25709" y="18171"/>
                </a:lnTo>
                <a:lnTo>
                  <a:pt x="25053" y="18021"/>
                </a:lnTo>
                <a:lnTo>
                  <a:pt x="24396" y="17927"/>
                </a:lnTo>
                <a:lnTo>
                  <a:pt x="23065" y="17777"/>
                </a:lnTo>
                <a:lnTo>
                  <a:pt x="22390" y="17702"/>
                </a:lnTo>
                <a:lnTo>
                  <a:pt x="21753" y="17609"/>
                </a:lnTo>
                <a:lnTo>
                  <a:pt x="21115" y="17496"/>
                </a:lnTo>
                <a:lnTo>
                  <a:pt x="20496" y="17384"/>
                </a:lnTo>
                <a:lnTo>
                  <a:pt x="19896" y="17215"/>
                </a:lnTo>
                <a:lnTo>
                  <a:pt x="19296" y="17046"/>
                </a:lnTo>
                <a:lnTo>
                  <a:pt x="19015" y="16933"/>
                </a:lnTo>
                <a:lnTo>
                  <a:pt x="18733" y="16821"/>
                </a:lnTo>
                <a:lnTo>
                  <a:pt x="18452" y="16690"/>
                </a:lnTo>
                <a:lnTo>
                  <a:pt x="18171" y="16558"/>
                </a:lnTo>
                <a:lnTo>
                  <a:pt x="17908" y="16408"/>
                </a:lnTo>
                <a:lnTo>
                  <a:pt x="17646" y="16240"/>
                </a:lnTo>
                <a:lnTo>
                  <a:pt x="17402" y="16052"/>
                </a:lnTo>
                <a:lnTo>
                  <a:pt x="17140" y="15865"/>
                </a:lnTo>
                <a:lnTo>
                  <a:pt x="16896" y="15658"/>
                </a:lnTo>
                <a:lnTo>
                  <a:pt x="16671" y="15433"/>
                </a:lnTo>
                <a:lnTo>
                  <a:pt x="16427" y="15190"/>
                </a:lnTo>
                <a:lnTo>
                  <a:pt x="16202" y="14946"/>
                </a:lnTo>
                <a:lnTo>
                  <a:pt x="15996" y="14665"/>
                </a:lnTo>
                <a:lnTo>
                  <a:pt x="15789" y="14365"/>
                </a:lnTo>
                <a:lnTo>
                  <a:pt x="15583" y="14046"/>
                </a:lnTo>
                <a:lnTo>
                  <a:pt x="15377" y="13727"/>
                </a:lnTo>
                <a:lnTo>
                  <a:pt x="15246" y="13446"/>
                </a:lnTo>
                <a:lnTo>
                  <a:pt x="15114" y="13164"/>
                </a:lnTo>
                <a:lnTo>
                  <a:pt x="14871" y="12602"/>
                </a:lnTo>
                <a:lnTo>
                  <a:pt x="14683" y="12039"/>
                </a:lnTo>
                <a:lnTo>
                  <a:pt x="14533" y="11458"/>
                </a:lnTo>
                <a:lnTo>
                  <a:pt x="14383" y="10877"/>
                </a:lnTo>
                <a:lnTo>
                  <a:pt x="14271" y="10295"/>
                </a:lnTo>
                <a:lnTo>
                  <a:pt x="14046" y="9133"/>
                </a:lnTo>
                <a:lnTo>
                  <a:pt x="13933" y="8551"/>
                </a:lnTo>
                <a:lnTo>
                  <a:pt x="13802" y="7951"/>
                </a:lnTo>
                <a:lnTo>
                  <a:pt x="13652" y="7389"/>
                </a:lnTo>
                <a:lnTo>
                  <a:pt x="13483" y="6808"/>
                </a:lnTo>
                <a:lnTo>
                  <a:pt x="13258" y="6245"/>
                </a:lnTo>
                <a:lnTo>
                  <a:pt x="13145" y="5964"/>
                </a:lnTo>
                <a:lnTo>
                  <a:pt x="12995" y="5682"/>
                </a:lnTo>
                <a:lnTo>
                  <a:pt x="12845" y="5401"/>
                </a:lnTo>
                <a:lnTo>
                  <a:pt x="12695" y="5120"/>
                </a:lnTo>
                <a:lnTo>
                  <a:pt x="12508" y="4857"/>
                </a:lnTo>
                <a:lnTo>
                  <a:pt x="12320" y="4576"/>
                </a:lnTo>
                <a:lnTo>
                  <a:pt x="12058" y="4257"/>
                </a:lnTo>
                <a:lnTo>
                  <a:pt x="11795" y="3939"/>
                </a:lnTo>
                <a:lnTo>
                  <a:pt x="11495" y="3620"/>
                </a:lnTo>
                <a:lnTo>
                  <a:pt x="11214" y="3320"/>
                </a:lnTo>
                <a:lnTo>
                  <a:pt x="10895" y="3039"/>
                </a:lnTo>
                <a:lnTo>
                  <a:pt x="10577" y="2757"/>
                </a:lnTo>
                <a:lnTo>
                  <a:pt x="10239" y="2495"/>
                </a:lnTo>
                <a:lnTo>
                  <a:pt x="9883" y="2251"/>
                </a:lnTo>
                <a:lnTo>
                  <a:pt x="9526" y="2007"/>
                </a:lnTo>
                <a:lnTo>
                  <a:pt x="9170" y="1782"/>
                </a:lnTo>
                <a:lnTo>
                  <a:pt x="8795" y="1557"/>
                </a:lnTo>
                <a:lnTo>
                  <a:pt x="8401" y="1351"/>
                </a:lnTo>
                <a:lnTo>
                  <a:pt x="8008" y="1163"/>
                </a:lnTo>
                <a:lnTo>
                  <a:pt x="7614" y="995"/>
                </a:lnTo>
                <a:lnTo>
                  <a:pt x="7220" y="826"/>
                </a:lnTo>
                <a:lnTo>
                  <a:pt x="6807" y="676"/>
                </a:lnTo>
                <a:lnTo>
                  <a:pt x="6395" y="545"/>
                </a:lnTo>
                <a:lnTo>
                  <a:pt x="5964" y="413"/>
                </a:lnTo>
                <a:lnTo>
                  <a:pt x="5551" y="320"/>
                </a:lnTo>
                <a:lnTo>
                  <a:pt x="5120" y="226"/>
                </a:lnTo>
                <a:lnTo>
                  <a:pt x="4688" y="151"/>
                </a:lnTo>
                <a:lnTo>
                  <a:pt x="4257" y="76"/>
                </a:lnTo>
                <a:lnTo>
                  <a:pt x="3826" y="38"/>
                </a:lnTo>
                <a:lnTo>
                  <a:pt x="339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7"/>
          <p:cNvSpPr/>
          <p:nvPr/>
        </p:nvSpPr>
        <p:spPr>
          <a:xfrm rot="-5400000">
            <a:off x="-1555823" y="1454283"/>
            <a:ext cx="4566817" cy="1455084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7"/>
          <p:cNvSpPr/>
          <p:nvPr/>
        </p:nvSpPr>
        <p:spPr>
          <a:xfrm rot="10357306" flipH="1">
            <a:off x="1368993" y="60158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17"/>
          <p:cNvGrpSpPr/>
          <p:nvPr/>
        </p:nvGrpSpPr>
        <p:grpSpPr>
          <a:xfrm>
            <a:off x="8199413" y="5798566"/>
            <a:ext cx="1312239" cy="1150015"/>
            <a:chOff x="5748659" y="5679224"/>
            <a:chExt cx="984179" cy="862511"/>
          </a:xfrm>
        </p:grpSpPr>
        <p:sp>
          <p:nvSpPr>
            <p:cNvPr id="1604" name="Google Shape;1604;p17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3" name="Google Shape;1613;p17"/>
          <p:cNvSpPr/>
          <p:nvPr/>
        </p:nvSpPr>
        <p:spPr>
          <a:xfrm rot="294481">
            <a:off x="10173103" y="50391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7"/>
          <p:cNvSpPr/>
          <p:nvPr/>
        </p:nvSpPr>
        <p:spPr>
          <a:xfrm rot="294481">
            <a:off x="2033403" y="1686093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5" name="Google Shape;1615;p17"/>
          <p:cNvGrpSpPr/>
          <p:nvPr/>
        </p:nvGrpSpPr>
        <p:grpSpPr>
          <a:xfrm rot="-1817197" flipH="1">
            <a:off x="370501" y="5006042"/>
            <a:ext cx="377588" cy="812829"/>
            <a:chOff x="-4310950" y="-1390575"/>
            <a:chExt cx="481850" cy="1037275"/>
          </a:xfrm>
        </p:grpSpPr>
        <p:sp>
          <p:nvSpPr>
            <p:cNvPr id="1616" name="Google Shape;1616;p17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3" name="Google Shape;1623;p17"/>
          <p:cNvSpPr/>
          <p:nvPr/>
        </p:nvSpPr>
        <p:spPr>
          <a:xfrm>
            <a:off x="5360567" y="-638333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6978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3"/>
          <p:cNvSpPr/>
          <p:nvPr/>
        </p:nvSpPr>
        <p:spPr>
          <a:xfrm>
            <a:off x="7755142" y="-8818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5" name="Google Shape;1885;p23"/>
          <p:cNvSpPr/>
          <p:nvPr/>
        </p:nvSpPr>
        <p:spPr>
          <a:xfrm rot="-5400000" flipH="1">
            <a:off x="-1472589" y="4096734"/>
            <a:ext cx="4322344" cy="1377189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6" name="Google Shape;1886;p23"/>
          <p:cNvSpPr/>
          <p:nvPr/>
        </p:nvSpPr>
        <p:spPr>
          <a:xfrm>
            <a:off x="2539400" y="581533"/>
            <a:ext cx="7049200" cy="759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7" name="Google Shape;1887;p23"/>
          <p:cNvSpPr txBox="1">
            <a:spLocks noGrp="1"/>
          </p:cNvSpPr>
          <p:nvPr>
            <p:ph type="subTitle" idx="1"/>
          </p:nvPr>
        </p:nvSpPr>
        <p:spPr>
          <a:xfrm>
            <a:off x="1252200" y="390144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888" name="Google Shape;1888;p23"/>
          <p:cNvSpPr txBox="1">
            <a:spLocks noGrp="1"/>
          </p:cNvSpPr>
          <p:nvPr>
            <p:ph type="subTitle" idx="2"/>
          </p:nvPr>
        </p:nvSpPr>
        <p:spPr>
          <a:xfrm>
            <a:off x="1252200" y="442569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89" name="Google Shape;1889;p23"/>
          <p:cNvSpPr txBox="1">
            <a:spLocks noGrp="1"/>
          </p:cNvSpPr>
          <p:nvPr>
            <p:ph type="subTitle" idx="3"/>
          </p:nvPr>
        </p:nvSpPr>
        <p:spPr>
          <a:xfrm>
            <a:off x="4776840" y="390144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890" name="Google Shape;1890;p23"/>
          <p:cNvSpPr txBox="1">
            <a:spLocks noGrp="1"/>
          </p:cNvSpPr>
          <p:nvPr>
            <p:ph type="subTitle" idx="4"/>
          </p:nvPr>
        </p:nvSpPr>
        <p:spPr>
          <a:xfrm>
            <a:off x="4776840" y="442569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91" name="Google Shape;1891;p23"/>
          <p:cNvSpPr txBox="1">
            <a:spLocks noGrp="1"/>
          </p:cNvSpPr>
          <p:nvPr>
            <p:ph type="subTitle" idx="5"/>
          </p:nvPr>
        </p:nvSpPr>
        <p:spPr>
          <a:xfrm>
            <a:off x="8301480" y="390144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892" name="Google Shape;1892;p23"/>
          <p:cNvSpPr txBox="1">
            <a:spLocks noGrp="1"/>
          </p:cNvSpPr>
          <p:nvPr>
            <p:ph type="subTitle" idx="6"/>
          </p:nvPr>
        </p:nvSpPr>
        <p:spPr>
          <a:xfrm>
            <a:off x="8301480" y="442569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93" name="Google Shape;1893;p23"/>
          <p:cNvSpPr txBox="1">
            <a:spLocks noGrp="1"/>
          </p:cNvSpPr>
          <p:nvPr>
            <p:ph type="title"/>
          </p:nvPr>
        </p:nvSpPr>
        <p:spPr>
          <a:xfrm>
            <a:off x="950967" y="719328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94" name="Google Shape;1894;p23"/>
          <p:cNvGrpSpPr/>
          <p:nvPr/>
        </p:nvGrpSpPr>
        <p:grpSpPr>
          <a:xfrm>
            <a:off x="10778146" y="5659166"/>
            <a:ext cx="1312239" cy="1150015"/>
            <a:chOff x="5748659" y="5679224"/>
            <a:chExt cx="984179" cy="862511"/>
          </a:xfrm>
        </p:grpSpPr>
        <p:sp>
          <p:nvSpPr>
            <p:cNvPr id="1895" name="Google Shape;1895;p23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23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04" name="Google Shape;1904;p23"/>
          <p:cNvSpPr/>
          <p:nvPr/>
        </p:nvSpPr>
        <p:spPr>
          <a:xfrm rot="10357306" flipH="1">
            <a:off x="3934854" y="60158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5" name="Google Shape;1905;p23"/>
          <p:cNvGrpSpPr/>
          <p:nvPr/>
        </p:nvGrpSpPr>
        <p:grpSpPr>
          <a:xfrm rot="771120">
            <a:off x="10495881" y="27288"/>
            <a:ext cx="1742651" cy="1867691"/>
            <a:chOff x="-2361737" y="-754721"/>
            <a:chExt cx="1471245" cy="1576811"/>
          </a:xfrm>
        </p:grpSpPr>
        <p:sp>
          <p:nvSpPr>
            <p:cNvPr id="1906" name="Google Shape;1906;p23"/>
            <p:cNvSpPr/>
            <p:nvPr/>
          </p:nvSpPr>
          <p:spPr>
            <a:xfrm>
              <a:off x="-2361737" y="-754721"/>
              <a:ext cx="1471245" cy="1576811"/>
            </a:xfrm>
            <a:custGeom>
              <a:avLst/>
              <a:gdLst/>
              <a:ahLst/>
              <a:cxnLst/>
              <a:rect l="l" t="t" r="r" b="b"/>
              <a:pathLst>
                <a:path w="78993" h="84661" extrusionOk="0">
                  <a:moveTo>
                    <a:pt x="39497" y="0"/>
                  </a:moveTo>
                  <a:lnTo>
                    <a:pt x="39430" y="22"/>
                  </a:lnTo>
                  <a:lnTo>
                    <a:pt x="38163" y="44"/>
                  </a:lnTo>
                  <a:lnTo>
                    <a:pt x="37786" y="44"/>
                  </a:lnTo>
                  <a:lnTo>
                    <a:pt x="36563" y="111"/>
                  </a:lnTo>
                  <a:lnTo>
                    <a:pt x="36430" y="133"/>
                  </a:lnTo>
                  <a:lnTo>
                    <a:pt x="35185" y="244"/>
                  </a:lnTo>
                  <a:lnTo>
                    <a:pt x="34785" y="289"/>
                  </a:lnTo>
                  <a:lnTo>
                    <a:pt x="33674" y="445"/>
                  </a:lnTo>
                  <a:lnTo>
                    <a:pt x="33451" y="467"/>
                  </a:lnTo>
                  <a:lnTo>
                    <a:pt x="32251" y="667"/>
                  </a:lnTo>
                  <a:lnTo>
                    <a:pt x="31851" y="756"/>
                  </a:lnTo>
                  <a:lnTo>
                    <a:pt x="30829" y="978"/>
                  </a:lnTo>
                  <a:lnTo>
                    <a:pt x="30540" y="1022"/>
                  </a:lnTo>
                  <a:lnTo>
                    <a:pt x="29406" y="1311"/>
                  </a:lnTo>
                  <a:lnTo>
                    <a:pt x="28984" y="1422"/>
                  </a:lnTo>
                  <a:lnTo>
                    <a:pt x="28028" y="1711"/>
                  </a:lnTo>
                  <a:lnTo>
                    <a:pt x="27739" y="1778"/>
                  </a:lnTo>
                  <a:lnTo>
                    <a:pt x="26628" y="2156"/>
                  </a:lnTo>
                  <a:lnTo>
                    <a:pt x="26206" y="2312"/>
                  </a:lnTo>
                  <a:lnTo>
                    <a:pt x="25294" y="2645"/>
                  </a:lnTo>
                  <a:lnTo>
                    <a:pt x="25028" y="2756"/>
                  </a:lnTo>
                  <a:lnTo>
                    <a:pt x="23916" y="3201"/>
                  </a:lnTo>
                  <a:lnTo>
                    <a:pt x="23561" y="3356"/>
                  </a:lnTo>
                  <a:lnTo>
                    <a:pt x="22627" y="3778"/>
                  </a:lnTo>
                  <a:lnTo>
                    <a:pt x="22405" y="3890"/>
                  </a:lnTo>
                  <a:lnTo>
                    <a:pt x="21316" y="4445"/>
                  </a:lnTo>
                  <a:lnTo>
                    <a:pt x="21005" y="4601"/>
                  </a:lnTo>
                  <a:lnTo>
                    <a:pt x="20049" y="5134"/>
                  </a:lnTo>
                  <a:lnTo>
                    <a:pt x="19893" y="5223"/>
                  </a:lnTo>
                  <a:lnTo>
                    <a:pt x="18804" y="5868"/>
                  </a:lnTo>
                  <a:lnTo>
                    <a:pt x="18582" y="6001"/>
                  </a:lnTo>
                  <a:lnTo>
                    <a:pt x="17560" y="6646"/>
                  </a:lnTo>
                  <a:lnTo>
                    <a:pt x="17493" y="6712"/>
                  </a:lnTo>
                  <a:lnTo>
                    <a:pt x="16559" y="7357"/>
                  </a:lnTo>
                  <a:lnTo>
                    <a:pt x="16404" y="7468"/>
                  </a:lnTo>
                  <a:lnTo>
                    <a:pt x="15693" y="8001"/>
                  </a:lnTo>
                  <a:lnTo>
                    <a:pt x="15404" y="8224"/>
                  </a:lnTo>
                  <a:lnTo>
                    <a:pt x="14826" y="8668"/>
                  </a:lnTo>
                  <a:lnTo>
                    <a:pt x="14515" y="8913"/>
                  </a:lnTo>
                  <a:lnTo>
                    <a:pt x="13914" y="9424"/>
                  </a:lnTo>
                  <a:lnTo>
                    <a:pt x="13670" y="9624"/>
                  </a:lnTo>
                  <a:lnTo>
                    <a:pt x="12892" y="10313"/>
                  </a:lnTo>
                  <a:lnTo>
                    <a:pt x="12559" y="10624"/>
                  </a:lnTo>
                  <a:lnTo>
                    <a:pt x="12114" y="11046"/>
                  </a:lnTo>
                  <a:lnTo>
                    <a:pt x="11736" y="11402"/>
                  </a:lnTo>
                  <a:lnTo>
                    <a:pt x="11336" y="11802"/>
                  </a:lnTo>
                  <a:lnTo>
                    <a:pt x="10981" y="12180"/>
                  </a:lnTo>
                  <a:lnTo>
                    <a:pt x="10647" y="12536"/>
                  </a:lnTo>
                  <a:lnTo>
                    <a:pt x="10625" y="12558"/>
                  </a:lnTo>
                  <a:lnTo>
                    <a:pt x="9914" y="13358"/>
                  </a:lnTo>
                  <a:lnTo>
                    <a:pt x="9625" y="13669"/>
                  </a:lnTo>
                  <a:lnTo>
                    <a:pt x="9203" y="14180"/>
                  </a:lnTo>
                  <a:lnTo>
                    <a:pt x="8936" y="14492"/>
                  </a:lnTo>
                  <a:lnTo>
                    <a:pt x="8536" y="15003"/>
                  </a:lnTo>
                  <a:lnTo>
                    <a:pt x="8291" y="15292"/>
                  </a:lnTo>
                  <a:lnTo>
                    <a:pt x="7869" y="15870"/>
                  </a:lnTo>
                  <a:lnTo>
                    <a:pt x="7758" y="15981"/>
                  </a:lnTo>
                  <a:lnTo>
                    <a:pt x="7002" y="17048"/>
                  </a:lnTo>
                  <a:lnTo>
                    <a:pt x="6291" y="18114"/>
                  </a:lnTo>
                  <a:lnTo>
                    <a:pt x="6202" y="18270"/>
                  </a:lnTo>
                  <a:lnTo>
                    <a:pt x="5735" y="18981"/>
                  </a:lnTo>
                  <a:lnTo>
                    <a:pt x="5691" y="19070"/>
                  </a:lnTo>
                  <a:lnTo>
                    <a:pt x="5202" y="19915"/>
                  </a:lnTo>
                  <a:lnTo>
                    <a:pt x="4757" y="20693"/>
                  </a:lnTo>
                  <a:lnTo>
                    <a:pt x="4713" y="20782"/>
                  </a:lnTo>
                  <a:lnTo>
                    <a:pt x="4068" y="22026"/>
                  </a:lnTo>
                  <a:lnTo>
                    <a:pt x="3468" y="23293"/>
                  </a:lnTo>
                  <a:lnTo>
                    <a:pt x="2912" y="24582"/>
                  </a:lnTo>
                  <a:lnTo>
                    <a:pt x="2401" y="25894"/>
                  </a:lnTo>
                  <a:lnTo>
                    <a:pt x="2401" y="25938"/>
                  </a:lnTo>
                  <a:lnTo>
                    <a:pt x="2112" y="26783"/>
                  </a:lnTo>
                  <a:lnTo>
                    <a:pt x="2068" y="26872"/>
                  </a:lnTo>
                  <a:lnTo>
                    <a:pt x="1801" y="27672"/>
                  </a:lnTo>
                  <a:lnTo>
                    <a:pt x="1757" y="27805"/>
                  </a:lnTo>
                  <a:lnTo>
                    <a:pt x="1534" y="28583"/>
                  </a:lnTo>
                  <a:lnTo>
                    <a:pt x="1490" y="28761"/>
                  </a:lnTo>
                  <a:lnTo>
                    <a:pt x="1268" y="29539"/>
                  </a:lnTo>
                  <a:lnTo>
                    <a:pt x="1223" y="29739"/>
                  </a:lnTo>
                  <a:lnTo>
                    <a:pt x="1045" y="30472"/>
                  </a:lnTo>
                  <a:lnTo>
                    <a:pt x="1001" y="30717"/>
                  </a:lnTo>
                  <a:lnTo>
                    <a:pt x="823" y="31450"/>
                  </a:lnTo>
                  <a:lnTo>
                    <a:pt x="779" y="31673"/>
                  </a:lnTo>
                  <a:lnTo>
                    <a:pt x="645" y="32428"/>
                  </a:lnTo>
                  <a:lnTo>
                    <a:pt x="601" y="32673"/>
                  </a:lnTo>
                  <a:lnTo>
                    <a:pt x="468" y="33428"/>
                  </a:lnTo>
                  <a:lnTo>
                    <a:pt x="445" y="33628"/>
                  </a:lnTo>
                  <a:lnTo>
                    <a:pt x="334" y="34406"/>
                  </a:lnTo>
                  <a:lnTo>
                    <a:pt x="312" y="34606"/>
                  </a:lnTo>
                  <a:lnTo>
                    <a:pt x="223" y="35429"/>
                  </a:lnTo>
                  <a:lnTo>
                    <a:pt x="201" y="35673"/>
                  </a:lnTo>
                  <a:lnTo>
                    <a:pt x="134" y="36273"/>
                  </a:lnTo>
                  <a:lnTo>
                    <a:pt x="134" y="36407"/>
                  </a:lnTo>
                  <a:lnTo>
                    <a:pt x="45" y="37696"/>
                  </a:lnTo>
                  <a:lnTo>
                    <a:pt x="45" y="38118"/>
                  </a:lnTo>
                  <a:lnTo>
                    <a:pt x="1" y="39274"/>
                  </a:lnTo>
                  <a:lnTo>
                    <a:pt x="1" y="39496"/>
                  </a:lnTo>
                  <a:lnTo>
                    <a:pt x="1" y="82282"/>
                  </a:lnTo>
                  <a:lnTo>
                    <a:pt x="23" y="82460"/>
                  </a:lnTo>
                  <a:lnTo>
                    <a:pt x="23" y="82638"/>
                  </a:lnTo>
                  <a:lnTo>
                    <a:pt x="112" y="82993"/>
                  </a:lnTo>
                  <a:lnTo>
                    <a:pt x="245" y="83304"/>
                  </a:lnTo>
                  <a:lnTo>
                    <a:pt x="423" y="83616"/>
                  </a:lnTo>
                  <a:lnTo>
                    <a:pt x="623" y="83882"/>
                  </a:lnTo>
                  <a:lnTo>
                    <a:pt x="890" y="84127"/>
                  </a:lnTo>
                  <a:lnTo>
                    <a:pt x="1179" y="84327"/>
                  </a:lnTo>
                  <a:lnTo>
                    <a:pt x="1334" y="84416"/>
                  </a:lnTo>
                  <a:lnTo>
                    <a:pt x="1490" y="84482"/>
                  </a:lnTo>
                  <a:lnTo>
                    <a:pt x="1712" y="84571"/>
                  </a:lnTo>
                  <a:lnTo>
                    <a:pt x="1935" y="84616"/>
                  </a:lnTo>
                  <a:lnTo>
                    <a:pt x="2157" y="84660"/>
                  </a:lnTo>
                  <a:lnTo>
                    <a:pt x="76837" y="84660"/>
                  </a:lnTo>
                  <a:lnTo>
                    <a:pt x="77082" y="84616"/>
                  </a:lnTo>
                  <a:lnTo>
                    <a:pt x="77304" y="84571"/>
                  </a:lnTo>
                  <a:lnTo>
                    <a:pt x="77526" y="84482"/>
                  </a:lnTo>
                  <a:lnTo>
                    <a:pt x="77726" y="84371"/>
                  </a:lnTo>
                  <a:lnTo>
                    <a:pt x="77948" y="84260"/>
                  </a:lnTo>
                  <a:lnTo>
                    <a:pt x="78126" y="84105"/>
                  </a:lnTo>
                  <a:lnTo>
                    <a:pt x="78304" y="83949"/>
                  </a:lnTo>
                  <a:lnTo>
                    <a:pt x="78460" y="83771"/>
                  </a:lnTo>
                  <a:lnTo>
                    <a:pt x="78593" y="83593"/>
                  </a:lnTo>
                  <a:lnTo>
                    <a:pt x="78704" y="83393"/>
                  </a:lnTo>
                  <a:lnTo>
                    <a:pt x="78815" y="83193"/>
                  </a:lnTo>
                  <a:lnTo>
                    <a:pt x="78882" y="82971"/>
                  </a:lnTo>
                  <a:lnTo>
                    <a:pt x="78949" y="82749"/>
                  </a:lnTo>
                  <a:lnTo>
                    <a:pt x="78971" y="82526"/>
                  </a:lnTo>
                  <a:lnTo>
                    <a:pt x="78993" y="82282"/>
                  </a:lnTo>
                  <a:lnTo>
                    <a:pt x="78993" y="39496"/>
                  </a:lnTo>
                  <a:lnTo>
                    <a:pt x="78993" y="39385"/>
                  </a:lnTo>
                  <a:lnTo>
                    <a:pt x="78949" y="38140"/>
                  </a:lnTo>
                  <a:lnTo>
                    <a:pt x="78949" y="37674"/>
                  </a:lnTo>
                  <a:lnTo>
                    <a:pt x="78860" y="36385"/>
                  </a:lnTo>
                  <a:lnTo>
                    <a:pt x="78860" y="36229"/>
                  </a:lnTo>
                  <a:lnTo>
                    <a:pt x="78793" y="35629"/>
                  </a:lnTo>
                  <a:lnTo>
                    <a:pt x="78704" y="34873"/>
                  </a:lnTo>
                  <a:lnTo>
                    <a:pt x="78615" y="34073"/>
                  </a:lnTo>
                  <a:lnTo>
                    <a:pt x="78571" y="33851"/>
                  </a:lnTo>
                  <a:lnTo>
                    <a:pt x="78460" y="33073"/>
                  </a:lnTo>
                  <a:lnTo>
                    <a:pt x="78326" y="32295"/>
                  </a:lnTo>
                  <a:lnTo>
                    <a:pt x="78282" y="32117"/>
                  </a:lnTo>
                  <a:lnTo>
                    <a:pt x="78126" y="31295"/>
                  </a:lnTo>
                  <a:lnTo>
                    <a:pt x="77948" y="30517"/>
                  </a:lnTo>
                  <a:lnTo>
                    <a:pt x="77948" y="30495"/>
                  </a:lnTo>
                  <a:lnTo>
                    <a:pt x="77771" y="29739"/>
                  </a:lnTo>
                  <a:lnTo>
                    <a:pt x="77548" y="28939"/>
                  </a:lnTo>
                  <a:lnTo>
                    <a:pt x="77526" y="28805"/>
                  </a:lnTo>
                  <a:lnTo>
                    <a:pt x="77304" y="28094"/>
                  </a:lnTo>
                  <a:lnTo>
                    <a:pt x="77082" y="27338"/>
                  </a:lnTo>
                  <a:lnTo>
                    <a:pt x="76993" y="27116"/>
                  </a:lnTo>
                  <a:lnTo>
                    <a:pt x="76748" y="26405"/>
                  </a:lnTo>
                  <a:lnTo>
                    <a:pt x="76504" y="25694"/>
                  </a:lnTo>
                  <a:lnTo>
                    <a:pt x="76415" y="25471"/>
                  </a:lnTo>
                  <a:lnTo>
                    <a:pt x="76126" y="24738"/>
                  </a:lnTo>
                  <a:lnTo>
                    <a:pt x="75859" y="24071"/>
                  </a:lnTo>
                  <a:lnTo>
                    <a:pt x="75792" y="23938"/>
                  </a:lnTo>
                  <a:lnTo>
                    <a:pt x="75503" y="23249"/>
                  </a:lnTo>
                  <a:lnTo>
                    <a:pt x="75192" y="22582"/>
                  </a:lnTo>
                  <a:lnTo>
                    <a:pt x="75126" y="22449"/>
                  </a:lnTo>
                  <a:lnTo>
                    <a:pt x="74814" y="21804"/>
                  </a:lnTo>
                  <a:lnTo>
                    <a:pt x="74437" y="21093"/>
                  </a:lnTo>
                  <a:lnTo>
                    <a:pt x="74325" y="20871"/>
                  </a:lnTo>
                  <a:lnTo>
                    <a:pt x="73614" y="19626"/>
                  </a:lnTo>
                  <a:lnTo>
                    <a:pt x="73459" y="19359"/>
                  </a:lnTo>
                  <a:lnTo>
                    <a:pt x="73103" y="18737"/>
                  </a:lnTo>
                  <a:lnTo>
                    <a:pt x="72703" y="18137"/>
                  </a:lnTo>
                  <a:lnTo>
                    <a:pt x="72592" y="17937"/>
                  </a:lnTo>
                  <a:lnTo>
                    <a:pt x="71814" y="16781"/>
                  </a:lnTo>
                  <a:lnTo>
                    <a:pt x="71703" y="16648"/>
                  </a:lnTo>
                  <a:lnTo>
                    <a:pt x="70858" y="15492"/>
                  </a:lnTo>
                  <a:lnTo>
                    <a:pt x="70658" y="15247"/>
                  </a:lnTo>
                  <a:lnTo>
                    <a:pt x="69791" y="14158"/>
                  </a:lnTo>
                  <a:lnTo>
                    <a:pt x="69569" y="13914"/>
                  </a:lnTo>
                  <a:lnTo>
                    <a:pt x="68636" y="12869"/>
                  </a:lnTo>
                  <a:lnTo>
                    <a:pt x="68436" y="12647"/>
                  </a:lnTo>
                  <a:lnTo>
                    <a:pt x="67502" y="11669"/>
                  </a:lnTo>
                  <a:lnTo>
                    <a:pt x="67413" y="11580"/>
                  </a:lnTo>
                  <a:lnTo>
                    <a:pt x="66724" y="10891"/>
                  </a:lnTo>
                  <a:lnTo>
                    <a:pt x="65991" y="10224"/>
                  </a:lnTo>
                  <a:lnTo>
                    <a:pt x="65257" y="9557"/>
                  </a:lnTo>
                  <a:lnTo>
                    <a:pt x="64501" y="8935"/>
                  </a:lnTo>
                  <a:lnTo>
                    <a:pt x="63746" y="8335"/>
                  </a:lnTo>
                  <a:lnTo>
                    <a:pt x="62968" y="7735"/>
                  </a:lnTo>
                  <a:lnTo>
                    <a:pt x="62190" y="7179"/>
                  </a:lnTo>
                  <a:lnTo>
                    <a:pt x="61390" y="6623"/>
                  </a:lnTo>
                  <a:lnTo>
                    <a:pt x="60590" y="6090"/>
                  </a:lnTo>
                  <a:lnTo>
                    <a:pt x="59767" y="5579"/>
                  </a:lnTo>
                  <a:lnTo>
                    <a:pt x="58923" y="5112"/>
                  </a:lnTo>
                  <a:lnTo>
                    <a:pt x="58078" y="4645"/>
                  </a:lnTo>
                  <a:lnTo>
                    <a:pt x="57233" y="4201"/>
                  </a:lnTo>
                  <a:lnTo>
                    <a:pt x="56367" y="3778"/>
                  </a:lnTo>
                  <a:lnTo>
                    <a:pt x="55500" y="3378"/>
                  </a:lnTo>
                  <a:lnTo>
                    <a:pt x="54611" y="3001"/>
                  </a:lnTo>
                  <a:lnTo>
                    <a:pt x="53722" y="2645"/>
                  </a:lnTo>
                  <a:lnTo>
                    <a:pt x="52833" y="2312"/>
                  </a:lnTo>
                  <a:lnTo>
                    <a:pt x="51921" y="2000"/>
                  </a:lnTo>
                  <a:lnTo>
                    <a:pt x="51010" y="1711"/>
                  </a:lnTo>
                  <a:lnTo>
                    <a:pt x="50077" y="1445"/>
                  </a:lnTo>
                  <a:lnTo>
                    <a:pt x="49143" y="1200"/>
                  </a:lnTo>
                  <a:lnTo>
                    <a:pt x="48210" y="978"/>
                  </a:lnTo>
                  <a:lnTo>
                    <a:pt x="47254" y="778"/>
                  </a:lnTo>
                  <a:lnTo>
                    <a:pt x="46298" y="600"/>
                  </a:lnTo>
                  <a:lnTo>
                    <a:pt x="45342" y="445"/>
                  </a:lnTo>
                  <a:lnTo>
                    <a:pt x="44387" y="311"/>
                  </a:lnTo>
                  <a:lnTo>
                    <a:pt x="43409" y="200"/>
                  </a:lnTo>
                  <a:lnTo>
                    <a:pt x="42453" y="111"/>
                  </a:lnTo>
                  <a:lnTo>
                    <a:pt x="41475" y="67"/>
                  </a:lnTo>
                  <a:lnTo>
                    <a:pt x="40475" y="22"/>
                  </a:lnTo>
                  <a:lnTo>
                    <a:pt x="39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23"/>
            <p:cNvSpPr/>
            <p:nvPr/>
          </p:nvSpPr>
          <p:spPr>
            <a:xfrm>
              <a:off x="-2361737" y="-754721"/>
              <a:ext cx="1471245" cy="1576811"/>
            </a:xfrm>
            <a:custGeom>
              <a:avLst/>
              <a:gdLst/>
              <a:ahLst/>
              <a:cxnLst/>
              <a:rect l="l" t="t" r="r" b="b"/>
              <a:pathLst>
                <a:path w="78993" h="84661" fill="none" extrusionOk="0">
                  <a:moveTo>
                    <a:pt x="2379" y="84660"/>
                  </a:moveTo>
                  <a:lnTo>
                    <a:pt x="2379" y="84660"/>
                  </a:lnTo>
                  <a:lnTo>
                    <a:pt x="2157" y="84660"/>
                  </a:lnTo>
                  <a:lnTo>
                    <a:pt x="1935" y="84616"/>
                  </a:lnTo>
                  <a:lnTo>
                    <a:pt x="1712" y="84571"/>
                  </a:lnTo>
                  <a:lnTo>
                    <a:pt x="1490" y="84482"/>
                  </a:lnTo>
                  <a:lnTo>
                    <a:pt x="1490" y="84482"/>
                  </a:lnTo>
                  <a:lnTo>
                    <a:pt x="1334" y="84416"/>
                  </a:lnTo>
                  <a:lnTo>
                    <a:pt x="1179" y="84327"/>
                  </a:lnTo>
                  <a:lnTo>
                    <a:pt x="890" y="84127"/>
                  </a:lnTo>
                  <a:lnTo>
                    <a:pt x="623" y="83882"/>
                  </a:lnTo>
                  <a:lnTo>
                    <a:pt x="423" y="83616"/>
                  </a:lnTo>
                  <a:lnTo>
                    <a:pt x="245" y="83304"/>
                  </a:lnTo>
                  <a:lnTo>
                    <a:pt x="112" y="82993"/>
                  </a:lnTo>
                  <a:lnTo>
                    <a:pt x="23" y="82638"/>
                  </a:lnTo>
                  <a:lnTo>
                    <a:pt x="23" y="82460"/>
                  </a:lnTo>
                  <a:lnTo>
                    <a:pt x="1" y="82282"/>
                  </a:lnTo>
                  <a:lnTo>
                    <a:pt x="1" y="39496"/>
                  </a:lnTo>
                  <a:lnTo>
                    <a:pt x="1" y="39496"/>
                  </a:lnTo>
                  <a:lnTo>
                    <a:pt x="1" y="39274"/>
                  </a:lnTo>
                  <a:lnTo>
                    <a:pt x="1" y="39274"/>
                  </a:lnTo>
                  <a:lnTo>
                    <a:pt x="45" y="38118"/>
                  </a:lnTo>
                  <a:lnTo>
                    <a:pt x="45" y="37696"/>
                  </a:lnTo>
                  <a:lnTo>
                    <a:pt x="45" y="37696"/>
                  </a:lnTo>
                  <a:lnTo>
                    <a:pt x="134" y="36407"/>
                  </a:lnTo>
                  <a:lnTo>
                    <a:pt x="134" y="36273"/>
                  </a:lnTo>
                  <a:lnTo>
                    <a:pt x="134" y="36273"/>
                  </a:lnTo>
                  <a:lnTo>
                    <a:pt x="201" y="35673"/>
                  </a:lnTo>
                  <a:lnTo>
                    <a:pt x="223" y="35429"/>
                  </a:lnTo>
                  <a:lnTo>
                    <a:pt x="223" y="35429"/>
                  </a:lnTo>
                  <a:lnTo>
                    <a:pt x="312" y="34606"/>
                  </a:lnTo>
                  <a:lnTo>
                    <a:pt x="334" y="34406"/>
                  </a:lnTo>
                  <a:lnTo>
                    <a:pt x="334" y="34406"/>
                  </a:lnTo>
                  <a:lnTo>
                    <a:pt x="445" y="33628"/>
                  </a:lnTo>
                  <a:lnTo>
                    <a:pt x="468" y="33428"/>
                  </a:lnTo>
                  <a:lnTo>
                    <a:pt x="468" y="33428"/>
                  </a:lnTo>
                  <a:lnTo>
                    <a:pt x="601" y="32673"/>
                  </a:lnTo>
                  <a:lnTo>
                    <a:pt x="645" y="32428"/>
                  </a:lnTo>
                  <a:lnTo>
                    <a:pt x="645" y="32428"/>
                  </a:lnTo>
                  <a:lnTo>
                    <a:pt x="779" y="31673"/>
                  </a:lnTo>
                  <a:lnTo>
                    <a:pt x="823" y="31450"/>
                  </a:lnTo>
                  <a:lnTo>
                    <a:pt x="823" y="31450"/>
                  </a:lnTo>
                  <a:lnTo>
                    <a:pt x="1001" y="30717"/>
                  </a:lnTo>
                  <a:lnTo>
                    <a:pt x="1045" y="30472"/>
                  </a:lnTo>
                  <a:lnTo>
                    <a:pt x="1045" y="30472"/>
                  </a:lnTo>
                  <a:lnTo>
                    <a:pt x="1223" y="29739"/>
                  </a:lnTo>
                  <a:lnTo>
                    <a:pt x="1268" y="29539"/>
                  </a:lnTo>
                  <a:lnTo>
                    <a:pt x="1268" y="29539"/>
                  </a:lnTo>
                  <a:lnTo>
                    <a:pt x="1490" y="28761"/>
                  </a:lnTo>
                  <a:lnTo>
                    <a:pt x="1534" y="28583"/>
                  </a:lnTo>
                  <a:lnTo>
                    <a:pt x="1534" y="28583"/>
                  </a:lnTo>
                  <a:lnTo>
                    <a:pt x="1757" y="27805"/>
                  </a:lnTo>
                  <a:lnTo>
                    <a:pt x="1801" y="27672"/>
                  </a:lnTo>
                  <a:lnTo>
                    <a:pt x="1801" y="27672"/>
                  </a:lnTo>
                  <a:lnTo>
                    <a:pt x="2068" y="26872"/>
                  </a:lnTo>
                  <a:lnTo>
                    <a:pt x="2112" y="26783"/>
                  </a:lnTo>
                  <a:lnTo>
                    <a:pt x="2112" y="26783"/>
                  </a:lnTo>
                  <a:lnTo>
                    <a:pt x="2401" y="25938"/>
                  </a:lnTo>
                  <a:lnTo>
                    <a:pt x="2401" y="25938"/>
                  </a:lnTo>
                  <a:lnTo>
                    <a:pt x="2401" y="25894"/>
                  </a:lnTo>
                  <a:lnTo>
                    <a:pt x="2401" y="25894"/>
                  </a:lnTo>
                  <a:lnTo>
                    <a:pt x="2912" y="24582"/>
                  </a:lnTo>
                  <a:lnTo>
                    <a:pt x="3468" y="23293"/>
                  </a:lnTo>
                  <a:lnTo>
                    <a:pt x="4068" y="22026"/>
                  </a:lnTo>
                  <a:lnTo>
                    <a:pt x="4713" y="20782"/>
                  </a:lnTo>
                  <a:lnTo>
                    <a:pt x="4713" y="20782"/>
                  </a:lnTo>
                  <a:lnTo>
                    <a:pt x="4757" y="20693"/>
                  </a:lnTo>
                  <a:lnTo>
                    <a:pt x="4757" y="20693"/>
                  </a:lnTo>
                  <a:lnTo>
                    <a:pt x="5202" y="19915"/>
                  </a:lnTo>
                  <a:lnTo>
                    <a:pt x="5691" y="19070"/>
                  </a:lnTo>
                  <a:lnTo>
                    <a:pt x="5735" y="18981"/>
                  </a:lnTo>
                  <a:lnTo>
                    <a:pt x="5735" y="18981"/>
                  </a:lnTo>
                  <a:lnTo>
                    <a:pt x="6202" y="18270"/>
                  </a:lnTo>
                  <a:lnTo>
                    <a:pt x="6291" y="18114"/>
                  </a:lnTo>
                  <a:lnTo>
                    <a:pt x="6291" y="18114"/>
                  </a:lnTo>
                  <a:lnTo>
                    <a:pt x="7002" y="17048"/>
                  </a:lnTo>
                  <a:lnTo>
                    <a:pt x="7758" y="15981"/>
                  </a:lnTo>
                  <a:lnTo>
                    <a:pt x="7869" y="15870"/>
                  </a:lnTo>
                  <a:lnTo>
                    <a:pt x="7869" y="15870"/>
                  </a:lnTo>
                  <a:lnTo>
                    <a:pt x="8291" y="15292"/>
                  </a:lnTo>
                  <a:lnTo>
                    <a:pt x="8536" y="15003"/>
                  </a:lnTo>
                  <a:lnTo>
                    <a:pt x="8536" y="15003"/>
                  </a:lnTo>
                  <a:lnTo>
                    <a:pt x="8936" y="14492"/>
                  </a:lnTo>
                  <a:lnTo>
                    <a:pt x="8936" y="14492"/>
                  </a:lnTo>
                  <a:lnTo>
                    <a:pt x="9203" y="14180"/>
                  </a:lnTo>
                  <a:lnTo>
                    <a:pt x="9203" y="14180"/>
                  </a:lnTo>
                  <a:lnTo>
                    <a:pt x="9625" y="13669"/>
                  </a:lnTo>
                  <a:lnTo>
                    <a:pt x="9625" y="13669"/>
                  </a:lnTo>
                  <a:lnTo>
                    <a:pt x="9914" y="13358"/>
                  </a:lnTo>
                  <a:lnTo>
                    <a:pt x="9914" y="13358"/>
                  </a:lnTo>
                  <a:lnTo>
                    <a:pt x="10625" y="12558"/>
                  </a:lnTo>
                  <a:lnTo>
                    <a:pt x="10647" y="12536"/>
                  </a:lnTo>
                  <a:lnTo>
                    <a:pt x="10647" y="12536"/>
                  </a:lnTo>
                  <a:lnTo>
                    <a:pt x="10981" y="12180"/>
                  </a:lnTo>
                  <a:lnTo>
                    <a:pt x="10981" y="12180"/>
                  </a:lnTo>
                  <a:lnTo>
                    <a:pt x="11336" y="11802"/>
                  </a:lnTo>
                  <a:lnTo>
                    <a:pt x="11336" y="11802"/>
                  </a:lnTo>
                  <a:lnTo>
                    <a:pt x="11736" y="11402"/>
                  </a:lnTo>
                  <a:lnTo>
                    <a:pt x="11736" y="11402"/>
                  </a:lnTo>
                  <a:lnTo>
                    <a:pt x="12114" y="11046"/>
                  </a:lnTo>
                  <a:lnTo>
                    <a:pt x="12114" y="11046"/>
                  </a:lnTo>
                  <a:lnTo>
                    <a:pt x="12559" y="10624"/>
                  </a:lnTo>
                  <a:lnTo>
                    <a:pt x="12559" y="10624"/>
                  </a:lnTo>
                  <a:lnTo>
                    <a:pt x="12892" y="10313"/>
                  </a:lnTo>
                  <a:lnTo>
                    <a:pt x="12892" y="10313"/>
                  </a:lnTo>
                  <a:lnTo>
                    <a:pt x="13670" y="9624"/>
                  </a:lnTo>
                  <a:lnTo>
                    <a:pt x="13670" y="9624"/>
                  </a:lnTo>
                  <a:lnTo>
                    <a:pt x="13914" y="9424"/>
                  </a:lnTo>
                  <a:lnTo>
                    <a:pt x="13914" y="9424"/>
                  </a:lnTo>
                  <a:lnTo>
                    <a:pt x="14515" y="8913"/>
                  </a:lnTo>
                  <a:lnTo>
                    <a:pt x="14826" y="8668"/>
                  </a:lnTo>
                  <a:lnTo>
                    <a:pt x="14826" y="8668"/>
                  </a:lnTo>
                  <a:lnTo>
                    <a:pt x="15404" y="8224"/>
                  </a:lnTo>
                  <a:lnTo>
                    <a:pt x="15404" y="8224"/>
                  </a:lnTo>
                  <a:lnTo>
                    <a:pt x="15693" y="8001"/>
                  </a:lnTo>
                  <a:lnTo>
                    <a:pt x="15693" y="8001"/>
                  </a:lnTo>
                  <a:lnTo>
                    <a:pt x="16404" y="7468"/>
                  </a:lnTo>
                  <a:lnTo>
                    <a:pt x="16559" y="7357"/>
                  </a:lnTo>
                  <a:lnTo>
                    <a:pt x="16559" y="7357"/>
                  </a:lnTo>
                  <a:lnTo>
                    <a:pt x="17493" y="6712"/>
                  </a:lnTo>
                  <a:lnTo>
                    <a:pt x="17493" y="6712"/>
                  </a:lnTo>
                  <a:lnTo>
                    <a:pt x="17560" y="6646"/>
                  </a:lnTo>
                  <a:lnTo>
                    <a:pt x="17560" y="6646"/>
                  </a:lnTo>
                  <a:lnTo>
                    <a:pt x="18582" y="6001"/>
                  </a:lnTo>
                  <a:lnTo>
                    <a:pt x="18804" y="5868"/>
                  </a:lnTo>
                  <a:lnTo>
                    <a:pt x="18804" y="5868"/>
                  </a:lnTo>
                  <a:lnTo>
                    <a:pt x="19893" y="5223"/>
                  </a:lnTo>
                  <a:lnTo>
                    <a:pt x="20049" y="5134"/>
                  </a:lnTo>
                  <a:lnTo>
                    <a:pt x="20049" y="5134"/>
                  </a:lnTo>
                  <a:lnTo>
                    <a:pt x="21005" y="4601"/>
                  </a:lnTo>
                  <a:lnTo>
                    <a:pt x="21316" y="4445"/>
                  </a:lnTo>
                  <a:lnTo>
                    <a:pt x="21316" y="4445"/>
                  </a:lnTo>
                  <a:lnTo>
                    <a:pt x="22405" y="3890"/>
                  </a:lnTo>
                  <a:lnTo>
                    <a:pt x="22627" y="3778"/>
                  </a:lnTo>
                  <a:lnTo>
                    <a:pt x="22627" y="3778"/>
                  </a:lnTo>
                  <a:lnTo>
                    <a:pt x="23561" y="3356"/>
                  </a:lnTo>
                  <a:lnTo>
                    <a:pt x="23561" y="3356"/>
                  </a:lnTo>
                  <a:lnTo>
                    <a:pt x="23916" y="3201"/>
                  </a:lnTo>
                  <a:lnTo>
                    <a:pt x="23916" y="3201"/>
                  </a:lnTo>
                  <a:lnTo>
                    <a:pt x="25028" y="2756"/>
                  </a:lnTo>
                  <a:lnTo>
                    <a:pt x="25294" y="2645"/>
                  </a:lnTo>
                  <a:lnTo>
                    <a:pt x="25294" y="2645"/>
                  </a:lnTo>
                  <a:lnTo>
                    <a:pt x="26206" y="2312"/>
                  </a:lnTo>
                  <a:lnTo>
                    <a:pt x="26206" y="2312"/>
                  </a:lnTo>
                  <a:lnTo>
                    <a:pt x="26628" y="2156"/>
                  </a:lnTo>
                  <a:lnTo>
                    <a:pt x="26628" y="2156"/>
                  </a:lnTo>
                  <a:lnTo>
                    <a:pt x="27739" y="1778"/>
                  </a:lnTo>
                  <a:lnTo>
                    <a:pt x="28028" y="1711"/>
                  </a:lnTo>
                  <a:lnTo>
                    <a:pt x="28028" y="1711"/>
                  </a:lnTo>
                  <a:lnTo>
                    <a:pt x="28984" y="1422"/>
                  </a:lnTo>
                  <a:lnTo>
                    <a:pt x="28984" y="1422"/>
                  </a:lnTo>
                  <a:lnTo>
                    <a:pt x="29406" y="1311"/>
                  </a:lnTo>
                  <a:lnTo>
                    <a:pt x="29406" y="1311"/>
                  </a:lnTo>
                  <a:lnTo>
                    <a:pt x="30540" y="1022"/>
                  </a:lnTo>
                  <a:lnTo>
                    <a:pt x="30829" y="978"/>
                  </a:lnTo>
                  <a:lnTo>
                    <a:pt x="30829" y="978"/>
                  </a:lnTo>
                  <a:lnTo>
                    <a:pt x="31851" y="756"/>
                  </a:lnTo>
                  <a:lnTo>
                    <a:pt x="32251" y="667"/>
                  </a:lnTo>
                  <a:lnTo>
                    <a:pt x="32251" y="667"/>
                  </a:lnTo>
                  <a:lnTo>
                    <a:pt x="33451" y="467"/>
                  </a:lnTo>
                  <a:lnTo>
                    <a:pt x="33674" y="445"/>
                  </a:lnTo>
                  <a:lnTo>
                    <a:pt x="33674" y="445"/>
                  </a:lnTo>
                  <a:lnTo>
                    <a:pt x="34785" y="289"/>
                  </a:lnTo>
                  <a:lnTo>
                    <a:pt x="34785" y="289"/>
                  </a:lnTo>
                  <a:lnTo>
                    <a:pt x="35185" y="244"/>
                  </a:lnTo>
                  <a:lnTo>
                    <a:pt x="35185" y="244"/>
                  </a:lnTo>
                  <a:lnTo>
                    <a:pt x="36430" y="133"/>
                  </a:lnTo>
                  <a:lnTo>
                    <a:pt x="36563" y="111"/>
                  </a:lnTo>
                  <a:lnTo>
                    <a:pt x="36563" y="111"/>
                  </a:lnTo>
                  <a:lnTo>
                    <a:pt x="37786" y="44"/>
                  </a:lnTo>
                  <a:lnTo>
                    <a:pt x="38163" y="44"/>
                  </a:lnTo>
                  <a:lnTo>
                    <a:pt x="38163" y="44"/>
                  </a:lnTo>
                  <a:lnTo>
                    <a:pt x="39430" y="22"/>
                  </a:lnTo>
                  <a:lnTo>
                    <a:pt x="39497" y="0"/>
                  </a:lnTo>
                  <a:lnTo>
                    <a:pt x="39497" y="0"/>
                  </a:lnTo>
                  <a:lnTo>
                    <a:pt x="40475" y="22"/>
                  </a:lnTo>
                  <a:lnTo>
                    <a:pt x="41475" y="67"/>
                  </a:lnTo>
                  <a:lnTo>
                    <a:pt x="42453" y="111"/>
                  </a:lnTo>
                  <a:lnTo>
                    <a:pt x="43409" y="200"/>
                  </a:lnTo>
                  <a:lnTo>
                    <a:pt x="44387" y="311"/>
                  </a:lnTo>
                  <a:lnTo>
                    <a:pt x="45342" y="445"/>
                  </a:lnTo>
                  <a:lnTo>
                    <a:pt x="46298" y="600"/>
                  </a:lnTo>
                  <a:lnTo>
                    <a:pt x="47254" y="778"/>
                  </a:lnTo>
                  <a:lnTo>
                    <a:pt x="48210" y="978"/>
                  </a:lnTo>
                  <a:lnTo>
                    <a:pt x="49143" y="1200"/>
                  </a:lnTo>
                  <a:lnTo>
                    <a:pt x="50077" y="1445"/>
                  </a:lnTo>
                  <a:lnTo>
                    <a:pt x="51010" y="1711"/>
                  </a:lnTo>
                  <a:lnTo>
                    <a:pt x="51921" y="2000"/>
                  </a:lnTo>
                  <a:lnTo>
                    <a:pt x="52833" y="2312"/>
                  </a:lnTo>
                  <a:lnTo>
                    <a:pt x="53722" y="2645"/>
                  </a:lnTo>
                  <a:lnTo>
                    <a:pt x="54611" y="3001"/>
                  </a:lnTo>
                  <a:lnTo>
                    <a:pt x="55500" y="3378"/>
                  </a:lnTo>
                  <a:lnTo>
                    <a:pt x="56367" y="3778"/>
                  </a:lnTo>
                  <a:lnTo>
                    <a:pt x="57233" y="4201"/>
                  </a:lnTo>
                  <a:lnTo>
                    <a:pt x="58078" y="4645"/>
                  </a:lnTo>
                  <a:lnTo>
                    <a:pt x="58923" y="5112"/>
                  </a:lnTo>
                  <a:lnTo>
                    <a:pt x="59767" y="5579"/>
                  </a:lnTo>
                  <a:lnTo>
                    <a:pt x="60590" y="6090"/>
                  </a:lnTo>
                  <a:lnTo>
                    <a:pt x="61390" y="6623"/>
                  </a:lnTo>
                  <a:lnTo>
                    <a:pt x="62190" y="7179"/>
                  </a:lnTo>
                  <a:lnTo>
                    <a:pt x="62968" y="7735"/>
                  </a:lnTo>
                  <a:lnTo>
                    <a:pt x="63746" y="8335"/>
                  </a:lnTo>
                  <a:lnTo>
                    <a:pt x="64501" y="8935"/>
                  </a:lnTo>
                  <a:lnTo>
                    <a:pt x="65257" y="9557"/>
                  </a:lnTo>
                  <a:lnTo>
                    <a:pt x="65991" y="10224"/>
                  </a:lnTo>
                  <a:lnTo>
                    <a:pt x="66724" y="10891"/>
                  </a:lnTo>
                  <a:lnTo>
                    <a:pt x="67413" y="11580"/>
                  </a:lnTo>
                  <a:lnTo>
                    <a:pt x="67502" y="11669"/>
                  </a:lnTo>
                  <a:lnTo>
                    <a:pt x="67502" y="11669"/>
                  </a:lnTo>
                  <a:lnTo>
                    <a:pt x="68436" y="12647"/>
                  </a:lnTo>
                  <a:lnTo>
                    <a:pt x="68636" y="12869"/>
                  </a:lnTo>
                  <a:lnTo>
                    <a:pt x="68636" y="12869"/>
                  </a:lnTo>
                  <a:lnTo>
                    <a:pt x="69569" y="13914"/>
                  </a:lnTo>
                  <a:lnTo>
                    <a:pt x="69791" y="14158"/>
                  </a:lnTo>
                  <a:lnTo>
                    <a:pt x="69791" y="14158"/>
                  </a:lnTo>
                  <a:lnTo>
                    <a:pt x="70658" y="15247"/>
                  </a:lnTo>
                  <a:lnTo>
                    <a:pt x="70858" y="15492"/>
                  </a:lnTo>
                  <a:lnTo>
                    <a:pt x="70858" y="15492"/>
                  </a:lnTo>
                  <a:lnTo>
                    <a:pt x="71703" y="16648"/>
                  </a:lnTo>
                  <a:lnTo>
                    <a:pt x="71814" y="16781"/>
                  </a:lnTo>
                  <a:lnTo>
                    <a:pt x="71814" y="16781"/>
                  </a:lnTo>
                  <a:lnTo>
                    <a:pt x="72592" y="17937"/>
                  </a:lnTo>
                  <a:lnTo>
                    <a:pt x="72703" y="18137"/>
                  </a:lnTo>
                  <a:lnTo>
                    <a:pt x="72703" y="18137"/>
                  </a:lnTo>
                  <a:lnTo>
                    <a:pt x="73103" y="18737"/>
                  </a:lnTo>
                  <a:lnTo>
                    <a:pt x="73459" y="19359"/>
                  </a:lnTo>
                  <a:lnTo>
                    <a:pt x="73614" y="19626"/>
                  </a:lnTo>
                  <a:lnTo>
                    <a:pt x="73614" y="19626"/>
                  </a:lnTo>
                  <a:lnTo>
                    <a:pt x="74325" y="20871"/>
                  </a:lnTo>
                  <a:lnTo>
                    <a:pt x="74437" y="21093"/>
                  </a:lnTo>
                  <a:lnTo>
                    <a:pt x="74437" y="21093"/>
                  </a:lnTo>
                  <a:lnTo>
                    <a:pt x="74814" y="21804"/>
                  </a:lnTo>
                  <a:lnTo>
                    <a:pt x="75126" y="22449"/>
                  </a:lnTo>
                  <a:lnTo>
                    <a:pt x="75192" y="22582"/>
                  </a:lnTo>
                  <a:lnTo>
                    <a:pt x="75192" y="22582"/>
                  </a:lnTo>
                  <a:lnTo>
                    <a:pt x="75503" y="23249"/>
                  </a:lnTo>
                  <a:lnTo>
                    <a:pt x="75792" y="23938"/>
                  </a:lnTo>
                  <a:lnTo>
                    <a:pt x="75859" y="24071"/>
                  </a:lnTo>
                  <a:lnTo>
                    <a:pt x="75859" y="24071"/>
                  </a:lnTo>
                  <a:lnTo>
                    <a:pt x="76126" y="24738"/>
                  </a:lnTo>
                  <a:lnTo>
                    <a:pt x="76415" y="25471"/>
                  </a:lnTo>
                  <a:lnTo>
                    <a:pt x="76504" y="25694"/>
                  </a:lnTo>
                  <a:lnTo>
                    <a:pt x="76504" y="25694"/>
                  </a:lnTo>
                  <a:lnTo>
                    <a:pt x="76748" y="26405"/>
                  </a:lnTo>
                  <a:lnTo>
                    <a:pt x="76993" y="27116"/>
                  </a:lnTo>
                  <a:lnTo>
                    <a:pt x="77082" y="27338"/>
                  </a:lnTo>
                  <a:lnTo>
                    <a:pt x="77082" y="27338"/>
                  </a:lnTo>
                  <a:lnTo>
                    <a:pt x="77304" y="28094"/>
                  </a:lnTo>
                  <a:lnTo>
                    <a:pt x="77526" y="28805"/>
                  </a:lnTo>
                  <a:lnTo>
                    <a:pt x="77548" y="28939"/>
                  </a:lnTo>
                  <a:lnTo>
                    <a:pt x="77548" y="28939"/>
                  </a:lnTo>
                  <a:lnTo>
                    <a:pt x="77771" y="29739"/>
                  </a:lnTo>
                  <a:lnTo>
                    <a:pt x="77948" y="30495"/>
                  </a:lnTo>
                  <a:lnTo>
                    <a:pt x="77948" y="30495"/>
                  </a:lnTo>
                  <a:lnTo>
                    <a:pt x="77948" y="30517"/>
                  </a:lnTo>
                  <a:lnTo>
                    <a:pt x="77948" y="30517"/>
                  </a:lnTo>
                  <a:lnTo>
                    <a:pt x="78126" y="31295"/>
                  </a:lnTo>
                  <a:lnTo>
                    <a:pt x="78282" y="32117"/>
                  </a:lnTo>
                  <a:lnTo>
                    <a:pt x="78326" y="32295"/>
                  </a:lnTo>
                  <a:lnTo>
                    <a:pt x="78326" y="32295"/>
                  </a:lnTo>
                  <a:lnTo>
                    <a:pt x="78460" y="33073"/>
                  </a:lnTo>
                  <a:lnTo>
                    <a:pt x="78571" y="33851"/>
                  </a:lnTo>
                  <a:lnTo>
                    <a:pt x="78615" y="34073"/>
                  </a:lnTo>
                  <a:lnTo>
                    <a:pt x="78615" y="34073"/>
                  </a:lnTo>
                  <a:lnTo>
                    <a:pt x="78704" y="34873"/>
                  </a:lnTo>
                  <a:lnTo>
                    <a:pt x="78793" y="35629"/>
                  </a:lnTo>
                  <a:lnTo>
                    <a:pt x="78860" y="36229"/>
                  </a:lnTo>
                  <a:lnTo>
                    <a:pt x="78860" y="36385"/>
                  </a:lnTo>
                  <a:lnTo>
                    <a:pt x="78860" y="36385"/>
                  </a:lnTo>
                  <a:lnTo>
                    <a:pt x="78949" y="37674"/>
                  </a:lnTo>
                  <a:lnTo>
                    <a:pt x="78949" y="37674"/>
                  </a:lnTo>
                  <a:lnTo>
                    <a:pt x="78949" y="38140"/>
                  </a:lnTo>
                  <a:lnTo>
                    <a:pt x="78949" y="38140"/>
                  </a:lnTo>
                  <a:lnTo>
                    <a:pt x="78993" y="39385"/>
                  </a:lnTo>
                  <a:lnTo>
                    <a:pt x="78993" y="39496"/>
                  </a:lnTo>
                  <a:lnTo>
                    <a:pt x="78993" y="82282"/>
                  </a:lnTo>
                  <a:lnTo>
                    <a:pt x="78993" y="82282"/>
                  </a:lnTo>
                  <a:lnTo>
                    <a:pt x="78971" y="82526"/>
                  </a:lnTo>
                  <a:lnTo>
                    <a:pt x="78949" y="82749"/>
                  </a:lnTo>
                  <a:lnTo>
                    <a:pt x="78882" y="82971"/>
                  </a:lnTo>
                  <a:lnTo>
                    <a:pt x="78815" y="83193"/>
                  </a:lnTo>
                  <a:lnTo>
                    <a:pt x="78704" y="83393"/>
                  </a:lnTo>
                  <a:lnTo>
                    <a:pt x="78593" y="83593"/>
                  </a:lnTo>
                  <a:lnTo>
                    <a:pt x="78460" y="83771"/>
                  </a:lnTo>
                  <a:lnTo>
                    <a:pt x="78304" y="83949"/>
                  </a:lnTo>
                  <a:lnTo>
                    <a:pt x="78304" y="83949"/>
                  </a:lnTo>
                  <a:lnTo>
                    <a:pt x="78126" y="84105"/>
                  </a:lnTo>
                  <a:lnTo>
                    <a:pt x="77948" y="84260"/>
                  </a:lnTo>
                  <a:lnTo>
                    <a:pt x="77726" y="84371"/>
                  </a:lnTo>
                  <a:lnTo>
                    <a:pt x="77526" y="84482"/>
                  </a:lnTo>
                  <a:lnTo>
                    <a:pt x="77304" y="84571"/>
                  </a:lnTo>
                  <a:lnTo>
                    <a:pt x="77082" y="84616"/>
                  </a:lnTo>
                  <a:lnTo>
                    <a:pt x="76837" y="84660"/>
                  </a:lnTo>
                  <a:lnTo>
                    <a:pt x="76593" y="84660"/>
                  </a:lnTo>
                  <a:lnTo>
                    <a:pt x="2379" y="846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23"/>
            <p:cNvSpPr/>
            <p:nvPr/>
          </p:nvSpPr>
          <p:spPr>
            <a:xfrm>
              <a:off x="-2317428" y="-710021"/>
              <a:ext cx="1382236" cy="1487802"/>
            </a:xfrm>
            <a:custGeom>
              <a:avLst/>
              <a:gdLst/>
              <a:ahLst/>
              <a:cxnLst/>
              <a:rect l="l" t="t" r="r" b="b"/>
              <a:pathLst>
                <a:path w="74214" h="79882" extrusionOk="0">
                  <a:moveTo>
                    <a:pt x="7557" y="0"/>
                  </a:moveTo>
                  <a:lnTo>
                    <a:pt x="7157" y="45"/>
                  </a:lnTo>
                  <a:lnTo>
                    <a:pt x="6757" y="89"/>
                  </a:lnTo>
                  <a:lnTo>
                    <a:pt x="6379" y="156"/>
                  </a:lnTo>
                  <a:lnTo>
                    <a:pt x="5979" y="245"/>
                  </a:lnTo>
                  <a:lnTo>
                    <a:pt x="5601" y="356"/>
                  </a:lnTo>
                  <a:lnTo>
                    <a:pt x="5245" y="467"/>
                  </a:lnTo>
                  <a:lnTo>
                    <a:pt x="4868" y="623"/>
                  </a:lnTo>
                  <a:lnTo>
                    <a:pt x="4512" y="778"/>
                  </a:lnTo>
                  <a:lnTo>
                    <a:pt x="4179" y="956"/>
                  </a:lnTo>
                  <a:lnTo>
                    <a:pt x="3845" y="1156"/>
                  </a:lnTo>
                  <a:lnTo>
                    <a:pt x="3512" y="1356"/>
                  </a:lnTo>
                  <a:lnTo>
                    <a:pt x="3201" y="1579"/>
                  </a:lnTo>
                  <a:lnTo>
                    <a:pt x="2912" y="1801"/>
                  </a:lnTo>
                  <a:lnTo>
                    <a:pt x="2623" y="2067"/>
                  </a:lnTo>
                  <a:lnTo>
                    <a:pt x="2334" y="2334"/>
                  </a:lnTo>
                  <a:lnTo>
                    <a:pt x="2089" y="2601"/>
                  </a:lnTo>
                  <a:lnTo>
                    <a:pt x="1823" y="2890"/>
                  </a:lnTo>
                  <a:lnTo>
                    <a:pt x="1600" y="3201"/>
                  </a:lnTo>
                  <a:lnTo>
                    <a:pt x="1378" y="3512"/>
                  </a:lnTo>
                  <a:lnTo>
                    <a:pt x="1156" y="3823"/>
                  </a:lnTo>
                  <a:lnTo>
                    <a:pt x="978" y="4157"/>
                  </a:lnTo>
                  <a:lnTo>
                    <a:pt x="800" y="4512"/>
                  </a:lnTo>
                  <a:lnTo>
                    <a:pt x="645" y="4846"/>
                  </a:lnTo>
                  <a:lnTo>
                    <a:pt x="489" y="5224"/>
                  </a:lnTo>
                  <a:lnTo>
                    <a:pt x="378" y="5579"/>
                  </a:lnTo>
                  <a:lnTo>
                    <a:pt x="267" y="5957"/>
                  </a:lnTo>
                  <a:lnTo>
                    <a:pt x="178" y="6357"/>
                  </a:lnTo>
                  <a:lnTo>
                    <a:pt x="111" y="6735"/>
                  </a:lnTo>
                  <a:lnTo>
                    <a:pt x="45" y="7135"/>
                  </a:lnTo>
                  <a:lnTo>
                    <a:pt x="22" y="7557"/>
                  </a:lnTo>
                  <a:lnTo>
                    <a:pt x="0" y="7957"/>
                  </a:lnTo>
                  <a:lnTo>
                    <a:pt x="0" y="79882"/>
                  </a:lnTo>
                  <a:lnTo>
                    <a:pt x="74214" y="79882"/>
                  </a:lnTo>
                  <a:lnTo>
                    <a:pt x="74214" y="7957"/>
                  </a:lnTo>
                  <a:lnTo>
                    <a:pt x="74214" y="7557"/>
                  </a:lnTo>
                  <a:lnTo>
                    <a:pt x="74191" y="7135"/>
                  </a:lnTo>
                  <a:lnTo>
                    <a:pt x="74125" y="6735"/>
                  </a:lnTo>
                  <a:lnTo>
                    <a:pt x="74058" y="6357"/>
                  </a:lnTo>
                  <a:lnTo>
                    <a:pt x="73969" y="5957"/>
                  </a:lnTo>
                  <a:lnTo>
                    <a:pt x="73858" y="5579"/>
                  </a:lnTo>
                  <a:lnTo>
                    <a:pt x="73747" y="5224"/>
                  </a:lnTo>
                  <a:lnTo>
                    <a:pt x="73591" y="4846"/>
                  </a:lnTo>
                  <a:lnTo>
                    <a:pt x="73436" y="4512"/>
                  </a:lnTo>
                  <a:lnTo>
                    <a:pt x="73258" y="4157"/>
                  </a:lnTo>
                  <a:lnTo>
                    <a:pt x="73080" y="3823"/>
                  </a:lnTo>
                  <a:lnTo>
                    <a:pt x="72858" y="3512"/>
                  </a:lnTo>
                  <a:lnTo>
                    <a:pt x="72636" y="3201"/>
                  </a:lnTo>
                  <a:lnTo>
                    <a:pt x="72413" y="2890"/>
                  </a:lnTo>
                  <a:lnTo>
                    <a:pt x="72147" y="2601"/>
                  </a:lnTo>
                  <a:lnTo>
                    <a:pt x="71902" y="2334"/>
                  </a:lnTo>
                  <a:lnTo>
                    <a:pt x="71613" y="2067"/>
                  </a:lnTo>
                  <a:lnTo>
                    <a:pt x="71324" y="1801"/>
                  </a:lnTo>
                  <a:lnTo>
                    <a:pt x="71035" y="1579"/>
                  </a:lnTo>
                  <a:lnTo>
                    <a:pt x="70724" y="1356"/>
                  </a:lnTo>
                  <a:lnTo>
                    <a:pt x="70391" y="1156"/>
                  </a:lnTo>
                  <a:lnTo>
                    <a:pt x="70057" y="956"/>
                  </a:lnTo>
                  <a:lnTo>
                    <a:pt x="69724" y="778"/>
                  </a:lnTo>
                  <a:lnTo>
                    <a:pt x="69368" y="623"/>
                  </a:lnTo>
                  <a:lnTo>
                    <a:pt x="68990" y="467"/>
                  </a:lnTo>
                  <a:lnTo>
                    <a:pt x="68635" y="356"/>
                  </a:lnTo>
                  <a:lnTo>
                    <a:pt x="68257" y="245"/>
                  </a:lnTo>
                  <a:lnTo>
                    <a:pt x="67857" y="156"/>
                  </a:lnTo>
                  <a:lnTo>
                    <a:pt x="67479" y="89"/>
                  </a:lnTo>
                  <a:lnTo>
                    <a:pt x="67079" y="45"/>
                  </a:lnTo>
                  <a:lnTo>
                    <a:pt x="666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23"/>
            <p:cNvSpPr/>
            <p:nvPr/>
          </p:nvSpPr>
          <p:spPr>
            <a:xfrm>
              <a:off x="-2317428" y="-710021"/>
              <a:ext cx="1382236" cy="1487802"/>
            </a:xfrm>
            <a:custGeom>
              <a:avLst/>
              <a:gdLst/>
              <a:ahLst/>
              <a:cxnLst/>
              <a:rect l="l" t="t" r="r" b="b"/>
              <a:pathLst>
                <a:path w="74214" h="79882" fill="none" extrusionOk="0">
                  <a:moveTo>
                    <a:pt x="74214" y="79882"/>
                  </a:moveTo>
                  <a:lnTo>
                    <a:pt x="0" y="79882"/>
                  </a:lnTo>
                  <a:lnTo>
                    <a:pt x="0" y="7957"/>
                  </a:lnTo>
                  <a:lnTo>
                    <a:pt x="0" y="7957"/>
                  </a:lnTo>
                  <a:lnTo>
                    <a:pt x="22" y="7557"/>
                  </a:lnTo>
                  <a:lnTo>
                    <a:pt x="45" y="7135"/>
                  </a:lnTo>
                  <a:lnTo>
                    <a:pt x="111" y="6735"/>
                  </a:lnTo>
                  <a:lnTo>
                    <a:pt x="178" y="6357"/>
                  </a:lnTo>
                  <a:lnTo>
                    <a:pt x="267" y="5957"/>
                  </a:lnTo>
                  <a:lnTo>
                    <a:pt x="378" y="5579"/>
                  </a:lnTo>
                  <a:lnTo>
                    <a:pt x="489" y="5224"/>
                  </a:lnTo>
                  <a:lnTo>
                    <a:pt x="645" y="4846"/>
                  </a:lnTo>
                  <a:lnTo>
                    <a:pt x="800" y="4512"/>
                  </a:lnTo>
                  <a:lnTo>
                    <a:pt x="978" y="4157"/>
                  </a:lnTo>
                  <a:lnTo>
                    <a:pt x="1156" y="3823"/>
                  </a:lnTo>
                  <a:lnTo>
                    <a:pt x="1378" y="3512"/>
                  </a:lnTo>
                  <a:lnTo>
                    <a:pt x="1600" y="3201"/>
                  </a:lnTo>
                  <a:lnTo>
                    <a:pt x="1823" y="2890"/>
                  </a:lnTo>
                  <a:lnTo>
                    <a:pt x="2089" y="2601"/>
                  </a:lnTo>
                  <a:lnTo>
                    <a:pt x="2334" y="2334"/>
                  </a:lnTo>
                  <a:lnTo>
                    <a:pt x="2623" y="2067"/>
                  </a:lnTo>
                  <a:lnTo>
                    <a:pt x="2912" y="1801"/>
                  </a:lnTo>
                  <a:lnTo>
                    <a:pt x="3201" y="1579"/>
                  </a:lnTo>
                  <a:lnTo>
                    <a:pt x="3512" y="1356"/>
                  </a:lnTo>
                  <a:lnTo>
                    <a:pt x="3845" y="1156"/>
                  </a:lnTo>
                  <a:lnTo>
                    <a:pt x="4179" y="956"/>
                  </a:lnTo>
                  <a:lnTo>
                    <a:pt x="4512" y="778"/>
                  </a:lnTo>
                  <a:lnTo>
                    <a:pt x="4868" y="623"/>
                  </a:lnTo>
                  <a:lnTo>
                    <a:pt x="5245" y="467"/>
                  </a:lnTo>
                  <a:lnTo>
                    <a:pt x="5601" y="356"/>
                  </a:lnTo>
                  <a:lnTo>
                    <a:pt x="5979" y="245"/>
                  </a:lnTo>
                  <a:lnTo>
                    <a:pt x="6379" y="156"/>
                  </a:lnTo>
                  <a:lnTo>
                    <a:pt x="6757" y="89"/>
                  </a:lnTo>
                  <a:lnTo>
                    <a:pt x="7157" y="45"/>
                  </a:lnTo>
                  <a:lnTo>
                    <a:pt x="7557" y="0"/>
                  </a:lnTo>
                  <a:lnTo>
                    <a:pt x="7979" y="0"/>
                  </a:lnTo>
                  <a:lnTo>
                    <a:pt x="66257" y="0"/>
                  </a:lnTo>
                  <a:lnTo>
                    <a:pt x="66257" y="0"/>
                  </a:lnTo>
                  <a:lnTo>
                    <a:pt x="66679" y="0"/>
                  </a:lnTo>
                  <a:lnTo>
                    <a:pt x="67079" y="45"/>
                  </a:lnTo>
                  <a:lnTo>
                    <a:pt x="67479" y="89"/>
                  </a:lnTo>
                  <a:lnTo>
                    <a:pt x="67857" y="156"/>
                  </a:lnTo>
                  <a:lnTo>
                    <a:pt x="68257" y="245"/>
                  </a:lnTo>
                  <a:lnTo>
                    <a:pt x="68635" y="356"/>
                  </a:lnTo>
                  <a:lnTo>
                    <a:pt x="68990" y="467"/>
                  </a:lnTo>
                  <a:lnTo>
                    <a:pt x="69368" y="623"/>
                  </a:lnTo>
                  <a:lnTo>
                    <a:pt x="69724" y="778"/>
                  </a:lnTo>
                  <a:lnTo>
                    <a:pt x="70057" y="956"/>
                  </a:lnTo>
                  <a:lnTo>
                    <a:pt x="70391" y="1156"/>
                  </a:lnTo>
                  <a:lnTo>
                    <a:pt x="70724" y="1356"/>
                  </a:lnTo>
                  <a:lnTo>
                    <a:pt x="71035" y="1579"/>
                  </a:lnTo>
                  <a:lnTo>
                    <a:pt x="71324" y="1801"/>
                  </a:lnTo>
                  <a:lnTo>
                    <a:pt x="71613" y="2067"/>
                  </a:lnTo>
                  <a:lnTo>
                    <a:pt x="71902" y="2334"/>
                  </a:lnTo>
                  <a:lnTo>
                    <a:pt x="72147" y="2601"/>
                  </a:lnTo>
                  <a:lnTo>
                    <a:pt x="72413" y="2890"/>
                  </a:lnTo>
                  <a:lnTo>
                    <a:pt x="72636" y="3201"/>
                  </a:lnTo>
                  <a:lnTo>
                    <a:pt x="72858" y="3512"/>
                  </a:lnTo>
                  <a:lnTo>
                    <a:pt x="73080" y="3823"/>
                  </a:lnTo>
                  <a:lnTo>
                    <a:pt x="73258" y="4157"/>
                  </a:lnTo>
                  <a:lnTo>
                    <a:pt x="73436" y="4512"/>
                  </a:lnTo>
                  <a:lnTo>
                    <a:pt x="73591" y="4846"/>
                  </a:lnTo>
                  <a:lnTo>
                    <a:pt x="73747" y="5224"/>
                  </a:lnTo>
                  <a:lnTo>
                    <a:pt x="73858" y="5579"/>
                  </a:lnTo>
                  <a:lnTo>
                    <a:pt x="73969" y="5957"/>
                  </a:lnTo>
                  <a:lnTo>
                    <a:pt x="74058" y="6357"/>
                  </a:lnTo>
                  <a:lnTo>
                    <a:pt x="74125" y="6735"/>
                  </a:lnTo>
                  <a:lnTo>
                    <a:pt x="74191" y="7135"/>
                  </a:lnTo>
                  <a:lnTo>
                    <a:pt x="74214" y="7557"/>
                  </a:lnTo>
                  <a:lnTo>
                    <a:pt x="74214" y="7957"/>
                  </a:lnTo>
                  <a:lnTo>
                    <a:pt x="74214" y="79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23"/>
            <p:cNvSpPr/>
            <p:nvPr/>
          </p:nvSpPr>
          <p:spPr>
            <a:xfrm>
              <a:off x="-2317428" y="-710021"/>
              <a:ext cx="1382646" cy="1487802"/>
            </a:xfrm>
            <a:custGeom>
              <a:avLst/>
              <a:gdLst/>
              <a:ahLst/>
              <a:cxnLst/>
              <a:rect l="l" t="t" r="r" b="b"/>
              <a:pathLst>
                <a:path w="74236" h="79882" extrusionOk="0">
                  <a:moveTo>
                    <a:pt x="36407" y="0"/>
                  </a:moveTo>
                  <a:lnTo>
                    <a:pt x="35695" y="23"/>
                  </a:lnTo>
                  <a:lnTo>
                    <a:pt x="34984" y="45"/>
                  </a:lnTo>
                  <a:lnTo>
                    <a:pt x="34273" y="89"/>
                  </a:lnTo>
                  <a:lnTo>
                    <a:pt x="32873" y="223"/>
                  </a:lnTo>
                  <a:lnTo>
                    <a:pt x="31495" y="423"/>
                  </a:lnTo>
                  <a:lnTo>
                    <a:pt x="30117" y="645"/>
                  </a:lnTo>
                  <a:lnTo>
                    <a:pt x="28783" y="934"/>
                  </a:lnTo>
                  <a:lnTo>
                    <a:pt x="27449" y="1267"/>
                  </a:lnTo>
                  <a:lnTo>
                    <a:pt x="26138" y="1645"/>
                  </a:lnTo>
                  <a:lnTo>
                    <a:pt x="24849" y="2067"/>
                  </a:lnTo>
                  <a:lnTo>
                    <a:pt x="23582" y="2534"/>
                  </a:lnTo>
                  <a:lnTo>
                    <a:pt x="22337" y="3068"/>
                  </a:lnTo>
                  <a:lnTo>
                    <a:pt x="21093" y="3623"/>
                  </a:lnTo>
                  <a:lnTo>
                    <a:pt x="19915" y="4223"/>
                  </a:lnTo>
                  <a:lnTo>
                    <a:pt x="18737" y="4868"/>
                  </a:lnTo>
                  <a:lnTo>
                    <a:pt x="17581" y="5557"/>
                  </a:lnTo>
                  <a:lnTo>
                    <a:pt x="16470" y="6268"/>
                  </a:lnTo>
                  <a:lnTo>
                    <a:pt x="15536" y="6913"/>
                  </a:lnTo>
                  <a:lnTo>
                    <a:pt x="14625" y="7580"/>
                  </a:lnTo>
                  <a:lnTo>
                    <a:pt x="13758" y="8269"/>
                  </a:lnTo>
                  <a:lnTo>
                    <a:pt x="12891" y="9002"/>
                  </a:lnTo>
                  <a:lnTo>
                    <a:pt x="12047" y="9736"/>
                  </a:lnTo>
                  <a:lnTo>
                    <a:pt x="11247" y="10514"/>
                  </a:lnTo>
                  <a:lnTo>
                    <a:pt x="10446" y="11291"/>
                  </a:lnTo>
                  <a:lnTo>
                    <a:pt x="9668" y="12114"/>
                  </a:lnTo>
                  <a:lnTo>
                    <a:pt x="8935" y="12958"/>
                  </a:lnTo>
                  <a:lnTo>
                    <a:pt x="8224" y="13825"/>
                  </a:lnTo>
                  <a:lnTo>
                    <a:pt x="7535" y="14714"/>
                  </a:lnTo>
                  <a:lnTo>
                    <a:pt x="6868" y="15603"/>
                  </a:lnTo>
                  <a:lnTo>
                    <a:pt x="6223" y="16537"/>
                  </a:lnTo>
                  <a:lnTo>
                    <a:pt x="5601" y="17493"/>
                  </a:lnTo>
                  <a:lnTo>
                    <a:pt x="5023" y="18448"/>
                  </a:lnTo>
                  <a:lnTo>
                    <a:pt x="4468" y="19426"/>
                  </a:lnTo>
                  <a:lnTo>
                    <a:pt x="4468" y="19449"/>
                  </a:lnTo>
                  <a:lnTo>
                    <a:pt x="4045" y="20271"/>
                  </a:lnTo>
                  <a:lnTo>
                    <a:pt x="3623" y="21115"/>
                  </a:lnTo>
                  <a:lnTo>
                    <a:pt x="3223" y="21982"/>
                  </a:lnTo>
                  <a:lnTo>
                    <a:pt x="2845" y="22849"/>
                  </a:lnTo>
                  <a:lnTo>
                    <a:pt x="2489" y="23716"/>
                  </a:lnTo>
                  <a:lnTo>
                    <a:pt x="2156" y="24605"/>
                  </a:lnTo>
                  <a:lnTo>
                    <a:pt x="1845" y="25516"/>
                  </a:lnTo>
                  <a:lnTo>
                    <a:pt x="1556" y="26428"/>
                  </a:lnTo>
                  <a:lnTo>
                    <a:pt x="1311" y="27339"/>
                  </a:lnTo>
                  <a:lnTo>
                    <a:pt x="1067" y="28272"/>
                  </a:lnTo>
                  <a:lnTo>
                    <a:pt x="845" y="29228"/>
                  </a:lnTo>
                  <a:lnTo>
                    <a:pt x="645" y="30162"/>
                  </a:lnTo>
                  <a:lnTo>
                    <a:pt x="489" y="31117"/>
                  </a:lnTo>
                  <a:lnTo>
                    <a:pt x="333" y="32095"/>
                  </a:lnTo>
                  <a:lnTo>
                    <a:pt x="222" y="33073"/>
                  </a:lnTo>
                  <a:lnTo>
                    <a:pt x="133" y="34051"/>
                  </a:lnTo>
                  <a:lnTo>
                    <a:pt x="89" y="34807"/>
                  </a:lnTo>
                  <a:lnTo>
                    <a:pt x="45" y="35563"/>
                  </a:lnTo>
                  <a:lnTo>
                    <a:pt x="22" y="36341"/>
                  </a:lnTo>
                  <a:lnTo>
                    <a:pt x="0" y="37096"/>
                  </a:lnTo>
                  <a:lnTo>
                    <a:pt x="0" y="79882"/>
                  </a:lnTo>
                  <a:lnTo>
                    <a:pt x="74236" y="79882"/>
                  </a:lnTo>
                  <a:lnTo>
                    <a:pt x="74236" y="37096"/>
                  </a:lnTo>
                  <a:lnTo>
                    <a:pt x="74214" y="36341"/>
                  </a:lnTo>
                  <a:lnTo>
                    <a:pt x="74191" y="35563"/>
                  </a:lnTo>
                  <a:lnTo>
                    <a:pt x="74147" y="34807"/>
                  </a:lnTo>
                  <a:lnTo>
                    <a:pt x="74102" y="34051"/>
                  </a:lnTo>
                  <a:lnTo>
                    <a:pt x="74080" y="33807"/>
                  </a:lnTo>
                  <a:lnTo>
                    <a:pt x="74058" y="33540"/>
                  </a:lnTo>
                  <a:lnTo>
                    <a:pt x="73969" y="32695"/>
                  </a:lnTo>
                  <a:lnTo>
                    <a:pt x="73858" y="31895"/>
                  </a:lnTo>
                  <a:lnTo>
                    <a:pt x="73747" y="31073"/>
                  </a:lnTo>
                  <a:lnTo>
                    <a:pt x="73591" y="30273"/>
                  </a:lnTo>
                  <a:lnTo>
                    <a:pt x="73436" y="29473"/>
                  </a:lnTo>
                  <a:lnTo>
                    <a:pt x="73258" y="28672"/>
                  </a:lnTo>
                  <a:lnTo>
                    <a:pt x="73080" y="27872"/>
                  </a:lnTo>
                  <a:lnTo>
                    <a:pt x="72858" y="27094"/>
                  </a:lnTo>
                  <a:lnTo>
                    <a:pt x="72636" y="26316"/>
                  </a:lnTo>
                  <a:lnTo>
                    <a:pt x="72391" y="25561"/>
                  </a:lnTo>
                  <a:lnTo>
                    <a:pt x="72124" y="24805"/>
                  </a:lnTo>
                  <a:lnTo>
                    <a:pt x="71858" y="24049"/>
                  </a:lnTo>
                  <a:lnTo>
                    <a:pt x="71569" y="23294"/>
                  </a:lnTo>
                  <a:lnTo>
                    <a:pt x="71257" y="22560"/>
                  </a:lnTo>
                  <a:lnTo>
                    <a:pt x="70946" y="21827"/>
                  </a:lnTo>
                  <a:lnTo>
                    <a:pt x="70613" y="21115"/>
                  </a:lnTo>
                  <a:lnTo>
                    <a:pt x="70257" y="20404"/>
                  </a:lnTo>
                  <a:lnTo>
                    <a:pt x="69902" y="19693"/>
                  </a:lnTo>
                  <a:lnTo>
                    <a:pt x="69524" y="19004"/>
                  </a:lnTo>
                  <a:lnTo>
                    <a:pt x="69124" y="18315"/>
                  </a:lnTo>
                  <a:lnTo>
                    <a:pt x="68724" y="17626"/>
                  </a:lnTo>
                  <a:lnTo>
                    <a:pt x="68301" y="16959"/>
                  </a:lnTo>
                  <a:lnTo>
                    <a:pt x="67857" y="16315"/>
                  </a:lnTo>
                  <a:lnTo>
                    <a:pt x="67412" y="15670"/>
                  </a:lnTo>
                  <a:lnTo>
                    <a:pt x="66946" y="15025"/>
                  </a:lnTo>
                  <a:lnTo>
                    <a:pt x="66479" y="14403"/>
                  </a:lnTo>
                  <a:lnTo>
                    <a:pt x="65990" y="13781"/>
                  </a:lnTo>
                  <a:lnTo>
                    <a:pt x="65479" y="13181"/>
                  </a:lnTo>
                  <a:lnTo>
                    <a:pt x="64967" y="12581"/>
                  </a:lnTo>
                  <a:lnTo>
                    <a:pt x="64434" y="12003"/>
                  </a:lnTo>
                  <a:lnTo>
                    <a:pt x="63901" y="11425"/>
                  </a:lnTo>
                  <a:lnTo>
                    <a:pt x="63367" y="10869"/>
                  </a:lnTo>
                  <a:lnTo>
                    <a:pt x="62723" y="10247"/>
                  </a:lnTo>
                  <a:lnTo>
                    <a:pt x="62078" y="9624"/>
                  </a:lnTo>
                  <a:lnTo>
                    <a:pt x="61411" y="9047"/>
                  </a:lnTo>
                  <a:lnTo>
                    <a:pt x="60722" y="8469"/>
                  </a:lnTo>
                  <a:lnTo>
                    <a:pt x="60033" y="7913"/>
                  </a:lnTo>
                  <a:lnTo>
                    <a:pt x="59322" y="7357"/>
                  </a:lnTo>
                  <a:lnTo>
                    <a:pt x="58589" y="6846"/>
                  </a:lnTo>
                  <a:lnTo>
                    <a:pt x="57855" y="6335"/>
                  </a:lnTo>
                  <a:lnTo>
                    <a:pt x="57122" y="5846"/>
                  </a:lnTo>
                  <a:lnTo>
                    <a:pt x="56366" y="5357"/>
                  </a:lnTo>
                  <a:lnTo>
                    <a:pt x="55588" y="4912"/>
                  </a:lnTo>
                  <a:lnTo>
                    <a:pt x="54810" y="4468"/>
                  </a:lnTo>
                  <a:lnTo>
                    <a:pt x="54010" y="4046"/>
                  </a:lnTo>
                  <a:lnTo>
                    <a:pt x="53210" y="3646"/>
                  </a:lnTo>
                  <a:lnTo>
                    <a:pt x="52387" y="3268"/>
                  </a:lnTo>
                  <a:lnTo>
                    <a:pt x="51565" y="2912"/>
                  </a:lnTo>
                  <a:lnTo>
                    <a:pt x="50720" y="2556"/>
                  </a:lnTo>
                  <a:lnTo>
                    <a:pt x="49876" y="2245"/>
                  </a:lnTo>
                  <a:lnTo>
                    <a:pt x="49009" y="1934"/>
                  </a:lnTo>
                  <a:lnTo>
                    <a:pt x="48142" y="1667"/>
                  </a:lnTo>
                  <a:lnTo>
                    <a:pt x="47275" y="1401"/>
                  </a:lnTo>
                  <a:lnTo>
                    <a:pt x="46386" y="1156"/>
                  </a:lnTo>
                  <a:lnTo>
                    <a:pt x="45497" y="934"/>
                  </a:lnTo>
                  <a:lnTo>
                    <a:pt x="44586" y="756"/>
                  </a:lnTo>
                  <a:lnTo>
                    <a:pt x="43697" y="578"/>
                  </a:lnTo>
                  <a:lnTo>
                    <a:pt x="42763" y="423"/>
                  </a:lnTo>
                  <a:lnTo>
                    <a:pt x="41852" y="289"/>
                  </a:lnTo>
                  <a:lnTo>
                    <a:pt x="40919" y="178"/>
                  </a:lnTo>
                  <a:lnTo>
                    <a:pt x="39963" y="112"/>
                  </a:lnTo>
                  <a:lnTo>
                    <a:pt x="39029" y="45"/>
                  </a:lnTo>
                  <a:lnTo>
                    <a:pt x="380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23"/>
            <p:cNvSpPr/>
            <p:nvPr/>
          </p:nvSpPr>
          <p:spPr>
            <a:xfrm>
              <a:off x="-2192007" y="-221543"/>
              <a:ext cx="330780" cy="127935"/>
            </a:xfrm>
            <a:custGeom>
              <a:avLst/>
              <a:gdLst/>
              <a:ahLst/>
              <a:cxnLst/>
              <a:rect l="l" t="t" r="r" b="b"/>
              <a:pathLst>
                <a:path w="17760" h="6869" extrusionOk="0">
                  <a:moveTo>
                    <a:pt x="16381" y="1"/>
                  </a:moveTo>
                  <a:lnTo>
                    <a:pt x="16159" y="23"/>
                  </a:lnTo>
                  <a:lnTo>
                    <a:pt x="15915" y="67"/>
                  </a:lnTo>
                  <a:lnTo>
                    <a:pt x="15670" y="112"/>
                  </a:lnTo>
                  <a:lnTo>
                    <a:pt x="15403" y="201"/>
                  </a:lnTo>
                  <a:lnTo>
                    <a:pt x="15137" y="312"/>
                  </a:lnTo>
                  <a:lnTo>
                    <a:pt x="14559" y="556"/>
                  </a:lnTo>
                  <a:lnTo>
                    <a:pt x="13981" y="845"/>
                  </a:lnTo>
                  <a:lnTo>
                    <a:pt x="13381" y="1201"/>
                  </a:lnTo>
                  <a:lnTo>
                    <a:pt x="12758" y="1579"/>
                  </a:lnTo>
                  <a:lnTo>
                    <a:pt x="12136" y="1979"/>
                  </a:lnTo>
                  <a:lnTo>
                    <a:pt x="10914" y="2779"/>
                  </a:lnTo>
                  <a:lnTo>
                    <a:pt x="9736" y="3512"/>
                  </a:lnTo>
                  <a:lnTo>
                    <a:pt x="9202" y="3846"/>
                  </a:lnTo>
                  <a:lnTo>
                    <a:pt x="8713" y="4112"/>
                  </a:lnTo>
                  <a:lnTo>
                    <a:pt x="8202" y="4357"/>
                  </a:lnTo>
                  <a:lnTo>
                    <a:pt x="7602" y="4601"/>
                  </a:lnTo>
                  <a:lnTo>
                    <a:pt x="6957" y="4846"/>
                  </a:lnTo>
                  <a:lnTo>
                    <a:pt x="6268" y="5090"/>
                  </a:lnTo>
                  <a:lnTo>
                    <a:pt x="4846" y="5557"/>
                  </a:lnTo>
                  <a:lnTo>
                    <a:pt x="3401" y="5979"/>
                  </a:lnTo>
                  <a:lnTo>
                    <a:pt x="2090" y="6335"/>
                  </a:lnTo>
                  <a:lnTo>
                    <a:pt x="1001" y="6624"/>
                  </a:lnTo>
                  <a:lnTo>
                    <a:pt x="1" y="6868"/>
                  </a:lnTo>
                  <a:lnTo>
                    <a:pt x="15848" y="6713"/>
                  </a:lnTo>
                  <a:lnTo>
                    <a:pt x="15981" y="6491"/>
                  </a:lnTo>
                  <a:lnTo>
                    <a:pt x="16292" y="5891"/>
                  </a:lnTo>
                  <a:lnTo>
                    <a:pt x="16715" y="5024"/>
                  </a:lnTo>
                  <a:lnTo>
                    <a:pt x="16937" y="4535"/>
                  </a:lnTo>
                  <a:lnTo>
                    <a:pt x="17159" y="4001"/>
                  </a:lnTo>
                  <a:lnTo>
                    <a:pt x="17359" y="3446"/>
                  </a:lnTo>
                  <a:lnTo>
                    <a:pt x="17537" y="2912"/>
                  </a:lnTo>
                  <a:lnTo>
                    <a:pt x="17670" y="2357"/>
                  </a:lnTo>
                  <a:lnTo>
                    <a:pt x="17715" y="2112"/>
                  </a:lnTo>
                  <a:lnTo>
                    <a:pt x="17737" y="1845"/>
                  </a:lnTo>
                  <a:lnTo>
                    <a:pt x="17759" y="1601"/>
                  </a:lnTo>
                  <a:lnTo>
                    <a:pt x="17759" y="1379"/>
                  </a:lnTo>
                  <a:lnTo>
                    <a:pt x="17737" y="1156"/>
                  </a:lnTo>
                  <a:lnTo>
                    <a:pt x="17693" y="934"/>
                  </a:lnTo>
                  <a:lnTo>
                    <a:pt x="17626" y="756"/>
                  </a:lnTo>
                  <a:lnTo>
                    <a:pt x="17559" y="578"/>
                  </a:lnTo>
                  <a:lnTo>
                    <a:pt x="17448" y="423"/>
                  </a:lnTo>
                  <a:lnTo>
                    <a:pt x="17315" y="267"/>
                  </a:lnTo>
                  <a:lnTo>
                    <a:pt x="17159" y="156"/>
                  </a:lnTo>
                  <a:lnTo>
                    <a:pt x="16981" y="89"/>
                  </a:lnTo>
                  <a:lnTo>
                    <a:pt x="16804" y="23"/>
                  </a:lnTo>
                  <a:lnTo>
                    <a:pt x="16581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23"/>
            <p:cNvSpPr/>
            <p:nvPr/>
          </p:nvSpPr>
          <p:spPr>
            <a:xfrm>
              <a:off x="-1690287" y="261553"/>
              <a:ext cx="286080" cy="95639"/>
            </a:xfrm>
            <a:custGeom>
              <a:avLst/>
              <a:gdLst/>
              <a:ahLst/>
              <a:cxnLst/>
              <a:rect l="l" t="t" r="r" b="b"/>
              <a:pathLst>
                <a:path w="15360" h="5135" extrusionOk="0">
                  <a:moveTo>
                    <a:pt x="12714" y="1"/>
                  </a:moveTo>
                  <a:lnTo>
                    <a:pt x="11447" y="67"/>
                  </a:lnTo>
                  <a:lnTo>
                    <a:pt x="10158" y="134"/>
                  </a:lnTo>
                  <a:lnTo>
                    <a:pt x="7513" y="290"/>
                  </a:lnTo>
                  <a:lnTo>
                    <a:pt x="4891" y="445"/>
                  </a:lnTo>
                  <a:lnTo>
                    <a:pt x="3602" y="512"/>
                  </a:lnTo>
                  <a:lnTo>
                    <a:pt x="2335" y="556"/>
                  </a:lnTo>
                  <a:lnTo>
                    <a:pt x="1912" y="1023"/>
                  </a:lnTo>
                  <a:lnTo>
                    <a:pt x="1512" y="1534"/>
                  </a:lnTo>
                  <a:lnTo>
                    <a:pt x="1112" y="2046"/>
                  </a:lnTo>
                  <a:lnTo>
                    <a:pt x="757" y="2579"/>
                  </a:lnTo>
                  <a:lnTo>
                    <a:pt x="356" y="3246"/>
                  </a:lnTo>
                  <a:lnTo>
                    <a:pt x="1" y="3935"/>
                  </a:lnTo>
                  <a:lnTo>
                    <a:pt x="379" y="4135"/>
                  </a:lnTo>
                  <a:lnTo>
                    <a:pt x="779" y="4290"/>
                  </a:lnTo>
                  <a:lnTo>
                    <a:pt x="1157" y="4446"/>
                  </a:lnTo>
                  <a:lnTo>
                    <a:pt x="1557" y="4579"/>
                  </a:lnTo>
                  <a:lnTo>
                    <a:pt x="1979" y="4690"/>
                  </a:lnTo>
                  <a:lnTo>
                    <a:pt x="2379" y="4779"/>
                  </a:lnTo>
                  <a:lnTo>
                    <a:pt x="2801" y="4868"/>
                  </a:lnTo>
                  <a:lnTo>
                    <a:pt x="3224" y="4935"/>
                  </a:lnTo>
                  <a:lnTo>
                    <a:pt x="3979" y="5002"/>
                  </a:lnTo>
                  <a:lnTo>
                    <a:pt x="4735" y="5068"/>
                  </a:lnTo>
                  <a:lnTo>
                    <a:pt x="5513" y="5113"/>
                  </a:lnTo>
                  <a:lnTo>
                    <a:pt x="6269" y="5135"/>
                  </a:lnTo>
                  <a:lnTo>
                    <a:pt x="7802" y="5135"/>
                  </a:lnTo>
                  <a:lnTo>
                    <a:pt x="8558" y="5113"/>
                  </a:lnTo>
                  <a:lnTo>
                    <a:pt x="9336" y="5046"/>
                  </a:lnTo>
                  <a:lnTo>
                    <a:pt x="10092" y="4979"/>
                  </a:lnTo>
                  <a:lnTo>
                    <a:pt x="10847" y="4913"/>
                  </a:lnTo>
                  <a:lnTo>
                    <a:pt x="11625" y="4802"/>
                  </a:lnTo>
                  <a:lnTo>
                    <a:pt x="12381" y="4668"/>
                  </a:lnTo>
                  <a:lnTo>
                    <a:pt x="13114" y="4535"/>
                  </a:lnTo>
                  <a:lnTo>
                    <a:pt x="13870" y="4379"/>
                  </a:lnTo>
                  <a:lnTo>
                    <a:pt x="14626" y="4201"/>
                  </a:lnTo>
                  <a:lnTo>
                    <a:pt x="15359" y="4024"/>
                  </a:lnTo>
                  <a:lnTo>
                    <a:pt x="14359" y="2512"/>
                  </a:lnTo>
                  <a:lnTo>
                    <a:pt x="13359" y="979"/>
                  </a:lnTo>
                  <a:lnTo>
                    <a:pt x="1271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23"/>
            <p:cNvSpPr/>
            <p:nvPr/>
          </p:nvSpPr>
          <p:spPr>
            <a:xfrm>
              <a:off x="-1676206" y="261553"/>
              <a:ext cx="234731" cy="55503"/>
            </a:xfrm>
            <a:custGeom>
              <a:avLst/>
              <a:gdLst/>
              <a:ahLst/>
              <a:cxnLst/>
              <a:rect l="l" t="t" r="r" b="b"/>
              <a:pathLst>
                <a:path w="12603" h="2980" extrusionOk="0">
                  <a:moveTo>
                    <a:pt x="11958" y="1"/>
                  </a:moveTo>
                  <a:lnTo>
                    <a:pt x="10691" y="67"/>
                  </a:lnTo>
                  <a:lnTo>
                    <a:pt x="9402" y="134"/>
                  </a:lnTo>
                  <a:lnTo>
                    <a:pt x="6757" y="290"/>
                  </a:lnTo>
                  <a:lnTo>
                    <a:pt x="4135" y="445"/>
                  </a:lnTo>
                  <a:lnTo>
                    <a:pt x="2846" y="512"/>
                  </a:lnTo>
                  <a:lnTo>
                    <a:pt x="1579" y="556"/>
                  </a:lnTo>
                  <a:lnTo>
                    <a:pt x="1156" y="1023"/>
                  </a:lnTo>
                  <a:lnTo>
                    <a:pt x="756" y="1534"/>
                  </a:lnTo>
                  <a:lnTo>
                    <a:pt x="356" y="2046"/>
                  </a:lnTo>
                  <a:lnTo>
                    <a:pt x="1" y="2579"/>
                  </a:lnTo>
                  <a:lnTo>
                    <a:pt x="223" y="2646"/>
                  </a:lnTo>
                  <a:lnTo>
                    <a:pt x="467" y="2690"/>
                  </a:lnTo>
                  <a:lnTo>
                    <a:pt x="934" y="2757"/>
                  </a:lnTo>
                  <a:lnTo>
                    <a:pt x="1912" y="2846"/>
                  </a:lnTo>
                  <a:lnTo>
                    <a:pt x="2734" y="2890"/>
                  </a:lnTo>
                  <a:lnTo>
                    <a:pt x="3579" y="2935"/>
                  </a:lnTo>
                  <a:lnTo>
                    <a:pt x="4424" y="2979"/>
                  </a:lnTo>
                  <a:lnTo>
                    <a:pt x="5246" y="2979"/>
                  </a:lnTo>
                  <a:lnTo>
                    <a:pt x="6091" y="2935"/>
                  </a:lnTo>
                  <a:lnTo>
                    <a:pt x="6913" y="2890"/>
                  </a:lnTo>
                  <a:lnTo>
                    <a:pt x="7758" y="2779"/>
                  </a:lnTo>
                  <a:lnTo>
                    <a:pt x="8580" y="2623"/>
                  </a:lnTo>
                  <a:lnTo>
                    <a:pt x="9113" y="2512"/>
                  </a:lnTo>
                  <a:lnTo>
                    <a:pt x="9647" y="2357"/>
                  </a:lnTo>
                  <a:lnTo>
                    <a:pt x="10158" y="2201"/>
                  </a:lnTo>
                  <a:lnTo>
                    <a:pt x="10669" y="2001"/>
                  </a:lnTo>
                  <a:lnTo>
                    <a:pt x="11180" y="1779"/>
                  </a:lnTo>
                  <a:lnTo>
                    <a:pt x="11669" y="1557"/>
                  </a:lnTo>
                  <a:lnTo>
                    <a:pt x="12136" y="1290"/>
                  </a:lnTo>
                  <a:lnTo>
                    <a:pt x="12603" y="979"/>
                  </a:lnTo>
                  <a:lnTo>
                    <a:pt x="11958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23"/>
            <p:cNvSpPr/>
            <p:nvPr/>
          </p:nvSpPr>
          <p:spPr>
            <a:xfrm>
              <a:off x="-2063681" y="-135439"/>
              <a:ext cx="294349" cy="312565"/>
            </a:xfrm>
            <a:custGeom>
              <a:avLst/>
              <a:gdLst/>
              <a:ahLst/>
              <a:cxnLst/>
              <a:rect l="l" t="t" r="r" b="b"/>
              <a:pathLst>
                <a:path w="15804" h="16782" extrusionOk="0">
                  <a:moveTo>
                    <a:pt x="7402" y="1"/>
                  </a:moveTo>
                  <a:lnTo>
                    <a:pt x="6980" y="45"/>
                  </a:lnTo>
                  <a:lnTo>
                    <a:pt x="6558" y="90"/>
                  </a:lnTo>
                  <a:lnTo>
                    <a:pt x="6046" y="201"/>
                  </a:lnTo>
                  <a:lnTo>
                    <a:pt x="5513" y="334"/>
                  </a:lnTo>
                  <a:lnTo>
                    <a:pt x="5024" y="490"/>
                  </a:lnTo>
                  <a:lnTo>
                    <a:pt x="4535" y="690"/>
                  </a:lnTo>
                  <a:lnTo>
                    <a:pt x="4046" y="934"/>
                  </a:lnTo>
                  <a:lnTo>
                    <a:pt x="3601" y="1179"/>
                  </a:lnTo>
                  <a:lnTo>
                    <a:pt x="3157" y="1468"/>
                  </a:lnTo>
                  <a:lnTo>
                    <a:pt x="2735" y="1801"/>
                  </a:lnTo>
                  <a:lnTo>
                    <a:pt x="2335" y="2134"/>
                  </a:lnTo>
                  <a:lnTo>
                    <a:pt x="1979" y="2490"/>
                  </a:lnTo>
                  <a:lnTo>
                    <a:pt x="1623" y="2890"/>
                  </a:lnTo>
                  <a:lnTo>
                    <a:pt x="1312" y="3290"/>
                  </a:lnTo>
                  <a:lnTo>
                    <a:pt x="1023" y="3712"/>
                  </a:lnTo>
                  <a:lnTo>
                    <a:pt x="779" y="4157"/>
                  </a:lnTo>
                  <a:lnTo>
                    <a:pt x="556" y="4601"/>
                  </a:lnTo>
                  <a:lnTo>
                    <a:pt x="379" y="5090"/>
                  </a:lnTo>
                  <a:lnTo>
                    <a:pt x="290" y="5357"/>
                  </a:lnTo>
                  <a:lnTo>
                    <a:pt x="201" y="5646"/>
                  </a:lnTo>
                  <a:lnTo>
                    <a:pt x="90" y="6224"/>
                  </a:lnTo>
                  <a:lnTo>
                    <a:pt x="23" y="6802"/>
                  </a:lnTo>
                  <a:lnTo>
                    <a:pt x="1" y="7402"/>
                  </a:lnTo>
                  <a:lnTo>
                    <a:pt x="45" y="8002"/>
                  </a:lnTo>
                  <a:lnTo>
                    <a:pt x="112" y="8580"/>
                  </a:lnTo>
                  <a:lnTo>
                    <a:pt x="245" y="9180"/>
                  </a:lnTo>
                  <a:lnTo>
                    <a:pt x="401" y="9758"/>
                  </a:lnTo>
                  <a:lnTo>
                    <a:pt x="623" y="10336"/>
                  </a:lnTo>
                  <a:lnTo>
                    <a:pt x="868" y="10892"/>
                  </a:lnTo>
                  <a:lnTo>
                    <a:pt x="1179" y="11425"/>
                  </a:lnTo>
                  <a:lnTo>
                    <a:pt x="1512" y="11936"/>
                  </a:lnTo>
                  <a:lnTo>
                    <a:pt x="1868" y="12447"/>
                  </a:lnTo>
                  <a:lnTo>
                    <a:pt x="2290" y="12914"/>
                  </a:lnTo>
                  <a:lnTo>
                    <a:pt x="2735" y="13336"/>
                  </a:lnTo>
                  <a:lnTo>
                    <a:pt x="3224" y="13736"/>
                  </a:lnTo>
                  <a:lnTo>
                    <a:pt x="3735" y="14114"/>
                  </a:lnTo>
                  <a:lnTo>
                    <a:pt x="4290" y="14448"/>
                  </a:lnTo>
                  <a:lnTo>
                    <a:pt x="4824" y="14759"/>
                  </a:lnTo>
                  <a:lnTo>
                    <a:pt x="5380" y="15003"/>
                  </a:lnTo>
                  <a:lnTo>
                    <a:pt x="5935" y="15248"/>
                  </a:lnTo>
                  <a:lnTo>
                    <a:pt x="6469" y="15448"/>
                  </a:lnTo>
                  <a:lnTo>
                    <a:pt x="6980" y="15626"/>
                  </a:lnTo>
                  <a:lnTo>
                    <a:pt x="7447" y="15781"/>
                  </a:lnTo>
                  <a:lnTo>
                    <a:pt x="8558" y="16115"/>
                  </a:lnTo>
                  <a:lnTo>
                    <a:pt x="9114" y="16248"/>
                  </a:lnTo>
                  <a:lnTo>
                    <a:pt x="9647" y="16359"/>
                  </a:lnTo>
                  <a:lnTo>
                    <a:pt x="10158" y="16470"/>
                  </a:lnTo>
                  <a:lnTo>
                    <a:pt x="10669" y="16559"/>
                  </a:lnTo>
                  <a:lnTo>
                    <a:pt x="11181" y="16626"/>
                  </a:lnTo>
                  <a:lnTo>
                    <a:pt x="11670" y="16693"/>
                  </a:lnTo>
                  <a:lnTo>
                    <a:pt x="12447" y="16759"/>
                  </a:lnTo>
                  <a:lnTo>
                    <a:pt x="13181" y="16782"/>
                  </a:lnTo>
                  <a:lnTo>
                    <a:pt x="13870" y="16759"/>
                  </a:lnTo>
                  <a:lnTo>
                    <a:pt x="14515" y="16715"/>
                  </a:lnTo>
                  <a:lnTo>
                    <a:pt x="15159" y="16626"/>
                  </a:lnTo>
                  <a:lnTo>
                    <a:pt x="15804" y="16515"/>
                  </a:lnTo>
                  <a:lnTo>
                    <a:pt x="15537" y="15270"/>
                  </a:lnTo>
                  <a:lnTo>
                    <a:pt x="15026" y="15359"/>
                  </a:lnTo>
                  <a:lnTo>
                    <a:pt x="14537" y="15426"/>
                  </a:lnTo>
                  <a:lnTo>
                    <a:pt x="14026" y="15470"/>
                  </a:lnTo>
                  <a:lnTo>
                    <a:pt x="13492" y="15492"/>
                  </a:lnTo>
                  <a:lnTo>
                    <a:pt x="12959" y="15492"/>
                  </a:lnTo>
                  <a:lnTo>
                    <a:pt x="12403" y="15470"/>
                  </a:lnTo>
                  <a:lnTo>
                    <a:pt x="11847" y="15426"/>
                  </a:lnTo>
                  <a:lnTo>
                    <a:pt x="11269" y="15359"/>
                  </a:lnTo>
                  <a:lnTo>
                    <a:pt x="10447" y="15226"/>
                  </a:lnTo>
                  <a:lnTo>
                    <a:pt x="9603" y="15048"/>
                  </a:lnTo>
                  <a:lnTo>
                    <a:pt x="8736" y="14848"/>
                  </a:lnTo>
                  <a:lnTo>
                    <a:pt x="7824" y="14581"/>
                  </a:lnTo>
                  <a:lnTo>
                    <a:pt x="6913" y="14270"/>
                  </a:lnTo>
                  <a:lnTo>
                    <a:pt x="6424" y="14070"/>
                  </a:lnTo>
                  <a:lnTo>
                    <a:pt x="5935" y="13870"/>
                  </a:lnTo>
                  <a:lnTo>
                    <a:pt x="5446" y="13625"/>
                  </a:lnTo>
                  <a:lnTo>
                    <a:pt x="4935" y="13359"/>
                  </a:lnTo>
                  <a:lnTo>
                    <a:pt x="4468" y="13070"/>
                  </a:lnTo>
                  <a:lnTo>
                    <a:pt x="4001" y="12736"/>
                  </a:lnTo>
                  <a:lnTo>
                    <a:pt x="3579" y="12403"/>
                  </a:lnTo>
                  <a:lnTo>
                    <a:pt x="3201" y="12025"/>
                  </a:lnTo>
                  <a:lnTo>
                    <a:pt x="2868" y="11647"/>
                  </a:lnTo>
                  <a:lnTo>
                    <a:pt x="2535" y="11225"/>
                  </a:lnTo>
                  <a:lnTo>
                    <a:pt x="2268" y="10803"/>
                  </a:lnTo>
                  <a:lnTo>
                    <a:pt x="2023" y="10336"/>
                  </a:lnTo>
                  <a:lnTo>
                    <a:pt x="1801" y="9869"/>
                  </a:lnTo>
                  <a:lnTo>
                    <a:pt x="1623" y="9402"/>
                  </a:lnTo>
                  <a:lnTo>
                    <a:pt x="1468" y="8913"/>
                  </a:lnTo>
                  <a:lnTo>
                    <a:pt x="1379" y="8424"/>
                  </a:lnTo>
                  <a:lnTo>
                    <a:pt x="1312" y="7913"/>
                  </a:lnTo>
                  <a:lnTo>
                    <a:pt x="1268" y="7424"/>
                  </a:lnTo>
                  <a:lnTo>
                    <a:pt x="1290" y="6935"/>
                  </a:lnTo>
                  <a:lnTo>
                    <a:pt x="1334" y="6446"/>
                  </a:lnTo>
                  <a:lnTo>
                    <a:pt x="1423" y="5957"/>
                  </a:lnTo>
                  <a:lnTo>
                    <a:pt x="1579" y="5491"/>
                  </a:lnTo>
                  <a:lnTo>
                    <a:pt x="1712" y="5090"/>
                  </a:lnTo>
                  <a:lnTo>
                    <a:pt x="1912" y="4713"/>
                  </a:lnTo>
                  <a:lnTo>
                    <a:pt x="2112" y="4357"/>
                  </a:lnTo>
                  <a:lnTo>
                    <a:pt x="2357" y="4001"/>
                  </a:lnTo>
                  <a:lnTo>
                    <a:pt x="2623" y="3668"/>
                  </a:lnTo>
                  <a:lnTo>
                    <a:pt x="2912" y="3357"/>
                  </a:lnTo>
                  <a:lnTo>
                    <a:pt x="3224" y="3046"/>
                  </a:lnTo>
                  <a:lnTo>
                    <a:pt x="3535" y="2757"/>
                  </a:lnTo>
                  <a:lnTo>
                    <a:pt x="3890" y="2490"/>
                  </a:lnTo>
                  <a:lnTo>
                    <a:pt x="4268" y="2268"/>
                  </a:lnTo>
                  <a:lnTo>
                    <a:pt x="4646" y="2045"/>
                  </a:lnTo>
                  <a:lnTo>
                    <a:pt x="5046" y="1845"/>
                  </a:lnTo>
                  <a:lnTo>
                    <a:pt x="5446" y="1690"/>
                  </a:lnTo>
                  <a:lnTo>
                    <a:pt x="5868" y="1534"/>
                  </a:lnTo>
                  <a:lnTo>
                    <a:pt x="6313" y="1423"/>
                  </a:lnTo>
                  <a:lnTo>
                    <a:pt x="6758" y="1356"/>
                  </a:lnTo>
                  <a:lnTo>
                    <a:pt x="7113" y="1312"/>
                  </a:lnTo>
                  <a:lnTo>
                    <a:pt x="7469" y="1268"/>
                  </a:lnTo>
                  <a:lnTo>
                    <a:pt x="8202" y="1268"/>
                  </a:lnTo>
                  <a:lnTo>
                    <a:pt x="8558" y="1312"/>
                  </a:lnTo>
                  <a:lnTo>
                    <a:pt x="8936" y="1356"/>
                  </a:lnTo>
                  <a:lnTo>
                    <a:pt x="9291" y="1401"/>
                  </a:lnTo>
                  <a:lnTo>
                    <a:pt x="9669" y="1490"/>
                  </a:lnTo>
                  <a:lnTo>
                    <a:pt x="10158" y="1623"/>
                  </a:lnTo>
                  <a:lnTo>
                    <a:pt x="10647" y="1779"/>
                  </a:lnTo>
                  <a:lnTo>
                    <a:pt x="11114" y="1979"/>
                  </a:lnTo>
                  <a:lnTo>
                    <a:pt x="11603" y="2201"/>
                  </a:lnTo>
                  <a:lnTo>
                    <a:pt x="12047" y="2468"/>
                  </a:lnTo>
                  <a:lnTo>
                    <a:pt x="12492" y="2734"/>
                  </a:lnTo>
                  <a:lnTo>
                    <a:pt x="12936" y="3046"/>
                  </a:lnTo>
                  <a:lnTo>
                    <a:pt x="13359" y="3401"/>
                  </a:lnTo>
                  <a:lnTo>
                    <a:pt x="14181" y="2423"/>
                  </a:lnTo>
                  <a:lnTo>
                    <a:pt x="13714" y="2045"/>
                  </a:lnTo>
                  <a:lnTo>
                    <a:pt x="13203" y="1690"/>
                  </a:lnTo>
                  <a:lnTo>
                    <a:pt x="12692" y="1356"/>
                  </a:lnTo>
                  <a:lnTo>
                    <a:pt x="12159" y="1067"/>
                  </a:lnTo>
                  <a:lnTo>
                    <a:pt x="11625" y="823"/>
                  </a:lnTo>
                  <a:lnTo>
                    <a:pt x="11069" y="601"/>
                  </a:lnTo>
                  <a:lnTo>
                    <a:pt x="10514" y="401"/>
                  </a:lnTo>
                  <a:lnTo>
                    <a:pt x="9936" y="245"/>
                  </a:lnTo>
                  <a:lnTo>
                    <a:pt x="9514" y="156"/>
                  </a:lnTo>
                  <a:lnTo>
                    <a:pt x="9091" y="90"/>
                  </a:lnTo>
                  <a:lnTo>
                    <a:pt x="8669" y="45"/>
                  </a:lnTo>
                  <a:lnTo>
                    <a:pt x="824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23"/>
            <p:cNvSpPr/>
            <p:nvPr/>
          </p:nvSpPr>
          <p:spPr>
            <a:xfrm>
              <a:off x="-1883596" y="-130876"/>
              <a:ext cx="84055" cy="58799"/>
            </a:xfrm>
            <a:custGeom>
              <a:avLst/>
              <a:gdLst/>
              <a:ahLst/>
              <a:cxnLst/>
              <a:rect l="l" t="t" r="r" b="b"/>
              <a:pathLst>
                <a:path w="4513" h="3157" extrusionOk="0">
                  <a:moveTo>
                    <a:pt x="267" y="0"/>
                  </a:moveTo>
                  <a:lnTo>
                    <a:pt x="156" y="289"/>
                  </a:lnTo>
                  <a:lnTo>
                    <a:pt x="89" y="600"/>
                  </a:lnTo>
                  <a:lnTo>
                    <a:pt x="22" y="934"/>
                  </a:lnTo>
                  <a:lnTo>
                    <a:pt x="0" y="1245"/>
                  </a:lnTo>
                  <a:lnTo>
                    <a:pt x="489" y="1378"/>
                  </a:lnTo>
                  <a:lnTo>
                    <a:pt x="978" y="1534"/>
                  </a:lnTo>
                  <a:lnTo>
                    <a:pt x="1445" y="1734"/>
                  </a:lnTo>
                  <a:lnTo>
                    <a:pt x="1934" y="1956"/>
                  </a:lnTo>
                  <a:lnTo>
                    <a:pt x="2378" y="2223"/>
                  </a:lnTo>
                  <a:lnTo>
                    <a:pt x="2823" y="2489"/>
                  </a:lnTo>
                  <a:lnTo>
                    <a:pt x="3267" y="2801"/>
                  </a:lnTo>
                  <a:lnTo>
                    <a:pt x="3690" y="3156"/>
                  </a:lnTo>
                  <a:lnTo>
                    <a:pt x="4512" y="2178"/>
                  </a:lnTo>
                  <a:lnTo>
                    <a:pt x="4045" y="1800"/>
                  </a:lnTo>
                  <a:lnTo>
                    <a:pt x="3534" y="1445"/>
                  </a:lnTo>
                  <a:lnTo>
                    <a:pt x="3023" y="1111"/>
                  </a:lnTo>
                  <a:lnTo>
                    <a:pt x="2490" y="822"/>
                  </a:lnTo>
                  <a:lnTo>
                    <a:pt x="1956" y="578"/>
                  </a:lnTo>
                  <a:lnTo>
                    <a:pt x="1400" y="356"/>
                  </a:lnTo>
                  <a:lnTo>
                    <a:pt x="845" y="15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23"/>
            <p:cNvSpPr/>
            <p:nvPr/>
          </p:nvSpPr>
          <p:spPr>
            <a:xfrm>
              <a:off x="-1853796" y="148964"/>
              <a:ext cx="84464" cy="28161"/>
            </a:xfrm>
            <a:custGeom>
              <a:avLst/>
              <a:gdLst/>
              <a:ahLst/>
              <a:cxnLst/>
              <a:rect l="l" t="t" r="r" b="b"/>
              <a:pathLst>
                <a:path w="4535" h="1512" extrusionOk="0">
                  <a:moveTo>
                    <a:pt x="4268" y="0"/>
                  </a:moveTo>
                  <a:lnTo>
                    <a:pt x="3757" y="89"/>
                  </a:lnTo>
                  <a:lnTo>
                    <a:pt x="3268" y="156"/>
                  </a:lnTo>
                  <a:lnTo>
                    <a:pt x="2757" y="200"/>
                  </a:lnTo>
                  <a:lnTo>
                    <a:pt x="2223" y="222"/>
                  </a:lnTo>
                  <a:lnTo>
                    <a:pt x="1690" y="222"/>
                  </a:lnTo>
                  <a:lnTo>
                    <a:pt x="1134" y="200"/>
                  </a:lnTo>
                  <a:lnTo>
                    <a:pt x="578" y="156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01" y="822"/>
                  </a:lnTo>
                  <a:lnTo>
                    <a:pt x="401" y="1423"/>
                  </a:lnTo>
                  <a:lnTo>
                    <a:pt x="1178" y="1489"/>
                  </a:lnTo>
                  <a:lnTo>
                    <a:pt x="1912" y="1512"/>
                  </a:lnTo>
                  <a:lnTo>
                    <a:pt x="2601" y="1489"/>
                  </a:lnTo>
                  <a:lnTo>
                    <a:pt x="3246" y="1445"/>
                  </a:lnTo>
                  <a:lnTo>
                    <a:pt x="3890" y="1356"/>
                  </a:lnTo>
                  <a:lnTo>
                    <a:pt x="4535" y="1245"/>
                  </a:lnTo>
                  <a:lnTo>
                    <a:pt x="42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23"/>
            <p:cNvSpPr/>
            <p:nvPr/>
          </p:nvSpPr>
          <p:spPr>
            <a:xfrm>
              <a:off x="-1869534" y="-212025"/>
              <a:ext cx="590748" cy="507140"/>
            </a:xfrm>
            <a:custGeom>
              <a:avLst/>
              <a:gdLst/>
              <a:ahLst/>
              <a:cxnLst/>
              <a:rect l="l" t="t" r="r" b="b"/>
              <a:pathLst>
                <a:path w="31718" h="27229" extrusionOk="0">
                  <a:moveTo>
                    <a:pt x="18271" y="1"/>
                  </a:moveTo>
                  <a:lnTo>
                    <a:pt x="16960" y="23"/>
                  </a:lnTo>
                  <a:lnTo>
                    <a:pt x="14381" y="90"/>
                  </a:lnTo>
                  <a:lnTo>
                    <a:pt x="14159" y="90"/>
                  </a:lnTo>
                  <a:lnTo>
                    <a:pt x="11714" y="223"/>
                  </a:lnTo>
                  <a:lnTo>
                    <a:pt x="9403" y="356"/>
                  </a:lnTo>
                  <a:lnTo>
                    <a:pt x="9180" y="379"/>
                  </a:lnTo>
                  <a:lnTo>
                    <a:pt x="6913" y="556"/>
                  </a:lnTo>
                  <a:lnTo>
                    <a:pt x="4891" y="734"/>
                  </a:lnTo>
                  <a:lnTo>
                    <a:pt x="4646" y="756"/>
                  </a:lnTo>
                  <a:lnTo>
                    <a:pt x="2735" y="956"/>
                  </a:lnTo>
                  <a:lnTo>
                    <a:pt x="1268" y="1112"/>
                  </a:lnTo>
                  <a:lnTo>
                    <a:pt x="1" y="1268"/>
                  </a:lnTo>
                  <a:lnTo>
                    <a:pt x="290" y="2157"/>
                  </a:lnTo>
                  <a:lnTo>
                    <a:pt x="601" y="3157"/>
                  </a:lnTo>
                  <a:lnTo>
                    <a:pt x="979" y="4490"/>
                  </a:lnTo>
                  <a:lnTo>
                    <a:pt x="1068" y="4824"/>
                  </a:lnTo>
                  <a:lnTo>
                    <a:pt x="1534" y="6580"/>
                  </a:lnTo>
                  <a:lnTo>
                    <a:pt x="2023" y="8558"/>
                  </a:lnTo>
                  <a:lnTo>
                    <a:pt x="2246" y="9625"/>
                  </a:lnTo>
                  <a:lnTo>
                    <a:pt x="2490" y="10714"/>
                  </a:lnTo>
                  <a:lnTo>
                    <a:pt x="2690" y="11825"/>
                  </a:lnTo>
                  <a:lnTo>
                    <a:pt x="2890" y="12959"/>
                  </a:lnTo>
                  <a:lnTo>
                    <a:pt x="3068" y="14114"/>
                  </a:lnTo>
                  <a:lnTo>
                    <a:pt x="3201" y="15292"/>
                  </a:lnTo>
                  <a:lnTo>
                    <a:pt x="3335" y="16515"/>
                  </a:lnTo>
                  <a:lnTo>
                    <a:pt x="3490" y="17715"/>
                  </a:lnTo>
                  <a:lnTo>
                    <a:pt x="3579" y="18315"/>
                  </a:lnTo>
                  <a:lnTo>
                    <a:pt x="3690" y="18915"/>
                  </a:lnTo>
                  <a:lnTo>
                    <a:pt x="3802" y="19515"/>
                  </a:lnTo>
                  <a:lnTo>
                    <a:pt x="3957" y="20093"/>
                  </a:lnTo>
                  <a:lnTo>
                    <a:pt x="4113" y="20671"/>
                  </a:lnTo>
                  <a:lnTo>
                    <a:pt x="4313" y="21227"/>
                  </a:lnTo>
                  <a:lnTo>
                    <a:pt x="4535" y="21783"/>
                  </a:lnTo>
                  <a:lnTo>
                    <a:pt x="4802" y="22316"/>
                  </a:lnTo>
                  <a:lnTo>
                    <a:pt x="5091" y="22827"/>
                  </a:lnTo>
                  <a:lnTo>
                    <a:pt x="5402" y="23316"/>
                  </a:lnTo>
                  <a:lnTo>
                    <a:pt x="5780" y="23805"/>
                  </a:lnTo>
                  <a:lnTo>
                    <a:pt x="6202" y="24250"/>
                  </a:lnTo>
                  <a:lnTo>
                    <a:pt x="6647" y="24672"/>
                  </a:lnTo>
                  <a:lnTo>
                    <a:pt x="6913" y="24894"/>
                  </a:lnTo>
                  <a:lnTo>
                    <a:pt x="7158" y="25072"/>
                  </a:lnTo>
                  <a:lnTo>
                    <a:pt x="7447" y="25272"/>
                  </a:lnTo>
                  <a:lnTo>
                    <a:pt x="7736" y="25450"/>
                  </a:lnTo>
                  <a:lnTo>
                    <a:pt x="8047" y="25628"/>
                  </a:lnTo>
                  <a:lnTo>
                    <a:pt x="8358" y="25806"/>
                  </a:lnTo>
                  <a:lnTo>
                    <a:pt x="8691" y="25961"/>
                  </a:lnTo>
                  <a:lnTo>
                    <a:pt x="9025" y="26117"/>
                  </a:lnTo>
                  <a:lnTo>
                    <a:pt x="9403" y="26250"/>
                  </a:lnTo>
                  <a:lnTo>
                    <a:pt x="9780" y="26383"/>
                  </a:lnTo>
                  <a:lnTo>
                    <a:pt x="10181" y="26517"/>
                  </a:lnTo>
                  <a:lnTo>
                    <a:pt x="10581" y="26628"/>
                  </a:lnTo>
                  <a:lnTo>
                    <a:pt x="11025" y="26739"/>
                  </a:lnTo>
                  <a:lnTo>
                    <a:pt x="11470" y="26828"/>
                  </a:lnTo>
                  <a:lnTo>
                    <a:pt x="12425" y="26984"/>
                  </a:lnTo>
                  <a:lnTo>
                    <a:pt x="13448" y="27117"/>
                  </a:lnTo>
                  <a:lnTo>
                    <a:pt x="14537" y="27184"/>
                  </a:lnTo>
                  <a:lnTo>
                    <a:pt x="15715" y="27228"/>
                  </a:lnTo>
                  <a:lnTo>
                    <a:pt x="16448" y="27228"/>
                  </a:lnTo>
                  <a:lnTo>
                    <a:pt x="17137" y="27184"/>
                  </a:lnTo>
                  <a:lnTo>
                    <a:pt x="17804" y="27139"/>
                  </a:lnTo>
                  <a:lnTo>
                    <a:pt x="18449" y="27072"/>
                  </a:lnTo>
                  <a:lnTo>
                    <a:pt x="19071" y="26984"/>
                  </a:lnTo>
                  <a:lnTo>
                    <a:pt x="19671" y="26872"/>
                  </a:lnTo>
                  <a:lnTo>
                    <a:pt x="20249" y="26761"/>
                  </a:lnTo>
                  <a:lnTo>
                    <a:pt x="20805" y="26606"/>
                  </a:lnTo>
                  <a:lnTo>
                    <a:pt x="21338" y="26450"/>
                  </a:lnTo>
                  <a:lnTo>
                    <a:pt x="21849" y="26272"/>
                  </a:lnTo>
                  <a:lnTo>
                    <a:pt x="22338" y="26072"/>
                  </a:lnTo>
                  <a:lnTo>
                    <a:pt x="22805" y="25872"/>
                  </a:lnTo>
                  <a:lnTo>
                    <a:pt x="23272" y="25650"/>
                  </a:lnTo>
                  <a:lnTo>
                    <a:pt x="23694" y="25405"/>
                  </a:lnTo>
                  <a:lnTo>
                    <a:pt x="24116" y="25139"/>
                  </a:lnTo>
                  <a:lnTo>
                    <a:pt x="24516" y="24872"/>
                  </a:lnTo>
                  <a:lnTo>
                    <a:pt x="24894" y="24605"/>
                  </a:lnTo>
                  <a:lnTo>
                    <a:pt x="25250" y="24316"/>
                  </a:lnTo>
                  <a:lnTo>
                    <a:pt x="25583" y="24005"/>
                  </a:lnTo>
                  <a:lnTo>
                    <a:pt x="25917" y="23694"/>
                  </a:lnTo>
                  <a:lnTo>
                    <a:pt x="26228" y="23383"/>
                  </a:lnTo>
                  <a:lnTo>
                    <a:pt x="26517" y="23049"/>
                  </a:lnTo>
                  <a:lnTo>
                    <a:pt x="26784" y="22694"/>
                  </a:lnTo>
                  <a:lnTo>
                    <a:pt x="27050" y="22360"/>
                  </a:lnTo>
                  <a:lnTo>
                    <a:pt x="27295" y="22005"/>
                  </a:lnTo>
                  <a:lnTo>
                    <a:pt x="27539" y="21627"/>
                  </a:lnTo>
                  <a:lnTo>
                    <a:pt x="27761" y="21271"/>
                  </a:lnTo>
                  <a:lnTo>
                    <a:pt x="27962" y="20894"/>
                  </a:lnTo>
                  <a:lnTo>
                    <a:pt x="28162" y="20516"/>
                  </a:lnTo>
                  <a:lnTo>
                    <a:pt x="28339" y="20138"/>
                  </a:lnTo>
                  <a:lnTo>
                    <a:pt x="28651" y="19360"/>
                  </a:lnTo>
                  <a:lnTo>
                    <a:pt x="28939" y="18560"/>
                  </a:lnTo>
                  <a:lnTo>
                    <a:pt x="29162" y="17760"/>
                  </a:lnTo>
                  <a:lnTo>
                    <a:pt x="29362" y="16982"/>
                  </a:lnTo>
                  <a:lnTo>
                    <a:pt x="29517" y="16182"/>
                  </a:lnTo>
                  <a:lnTo>
                    <a:pt x="29651" y="15426"/>
                  </a:lnTo>
                  <a:lnTo>
                    <a:pt x="29740" y="14648"/>
                  </a:lnTo>
                  <a:lnTo>
                    <a:pt x="29806" y="13914"/>
                  </a:lnTo>
                  <a:lnTo>
                    <a:pt x="29873" y="13203"/>
                  </a:lnTo>
                  <a:lnTo>
                    <a:pt x="29895" y="12514"/>
                  </a:lnTo>
                  <a:lnTo>
                    <a:pt x="29917" y="11870"/>
                  </a:lnTo>
                  <a:lnTo>
                    <a:pt x="29895" y="10692"/>
                  </a:lnTo>
                  <a:lnTo>
                    <a:pt x="29851" y="8980"/>
                  </a:lnTo>
                  <a:lnTo>
                    <a:pt x="29851" y="8513"/>
                  </a:lnTo>
                  <a:lnTo>
                    <a:pt x="29873" y="8047"/>
                  </a:lnTo>
                  <a:lnTo>
                    <a:pt x="29940" y="7535"/>
                  </a:lnTo>
                  <a:lnTo>
                    <a:pt x="30006" y="7024"/>
                  </a:lnTo>
                  <a:lnTo>
                    <a:pt x="30095" y="6513"/>
                  </a:lnTo>
                  <a:lnTo>
                    <a:pt x="30206" y="6002"/>
                  </a:lnTo>
                  <a:lnTo>
                    <a:pt x="30451" y="4979"/>
                  </a:lnTo>
                  <a:lnTo>
                    <a:pt x="30495" y="4757"/>
                  </a:lnTo>
                  <a:lnTo>
                    <a:pt x="30718" y="4024"/>
                  </a:lnTo>
                  <a:lnTo>
                    <a:pt x="30918" y="3312"/>
                  </a:lnTo>
                  <a:lnTo>
                    <a:pt x="31318" y="2157"/>
                  </a:lnTo>
                  <a:lnTo>
                    <a:pt x="31607" y="1357"/>
                  </a:lnTo>
                  <a:lnTo>
                    <a:pt x="31718" y="1068"/>
                  </a:lnTo>
                  <a:lnTo>
                    <a:pt x="30540" y="823"/>
                  </a:lnTo>
                  <a:lnTo>
                    <a:pt x="29295" y="623"/>
                  </a:lnTo>
                  <a:lnTo>
                    <a:pt x="29095" y="601"/>
                  </a:lnTo>
                  <a:lnTo>
                    <a:pt x="27962" y="445"/>
                  </a:lnTo>
                  <a:lnTo>
                    <a:pt x="26784" y="334"/>
                  </a:lnTo>
                  <a:lnTo>
                    <a:pt x="25606" y="223"/>
                  </a:lnTo>
                  <a:lnTo>
                    <a:pt x="24383" y="134"/>
                  </a:lnTo>
                  <a:lnTo>
                    <a:pt x="24139" y="134"/>
                  </a:lnTo>
                  <a:lnTo>
                    <a:pt x="23072" y="67"/>
                  </a:lnTo>
                  <a:lnTo>
                    <a:pt x="21983" y="45"/>
                  </a:lnTo>
                  <a:lnTo>
                    <a:pt x="1982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23"/>
            <p:cNvSpPr/>
            <p:nvPr/>
          </p:nvSpPr>
          <p:spPr>
            <a:xfrm>
              <a:off x="-1851319" y="-212025"/>
              <a:ext cx="549773" cy="98955"/>
            </a:xfrm>
            <a:custGeom>
              <a:avLst/>
              <a:gdLst/>
              <a:ahLst/>
              <a:cxnLst/>
              <a:rect l="l" t="t" r="r" b="b"/>
              <a:pathLst>
                <a:path w="29518" h="5313" extrusionOk="0">
                  <a:moveTo>
                    <a:pt x="18626" y="1"/>
                  </a:moveTo>
                  <a:lnTo>
                    <a:pt x="18626" y="423"/>
                  </a:lnTo>
                  <a:lnTo>
                    <a:pt x="18626" y="845"/>
                  </a:lnTo>
                  <a:lnTo>
                    <a:pt x="18582" y="1268"/>
                  </a:lnTo>
                  <a:lnTo>
                    <a:pt x="18538" y="1690"/>
                  </a:lnTo>
                  <a:lnTo>
                    <a:pt x="18449" y="2112"/>
                  </a:lnTo>
                  <a:lnTo>
                    <a:pt x="18338" y="2512"/>
                  </a:lnTo>
                  <a:lnTo>
                    <a:pt x="18226" y="2912"/>
                  </a:lnTo>
                  <a:lnTo>
                    <a:pt x="18071" y="3312"/>
                  </a:lnTo>
                  <a:lnTo>
                    <a:pt x="17960" y="3624"/>
                  </a:lnTo>
                  <a:lnTo>
                    <a:pt x="17826" y="3890"/>
                  </a:lnTo>
                  <a:lnTo>
                    <a:pt x="17671" y="4113"/>
                  </a:lnTo>
                  <a:lnTo>
                    <a:pt x="17515" y="4335"/>
                  </a:lnTo>
                  <a:lnTo>
                    <a:pt x="17360" y="4513"/>
                  </a:lnTo>
                  <a:lnTo>
                    <a:pt x="17182" y="4668"/>
                  </a:lnTo>
                  <a:lnTo>
                    <a:pt x="17004" y="4779"/>
                  </a:lnTo>
                  <a:lnTo>
                    <a:pt x="16804" y="4868"/>
                  </a:lnTo>
                  <a:lnTo>
                    <a:pt x="16604" y="4935"/>
                  </a:lnTo>
                  <a:lnTo>
                    <a:pt x="16404" y="4979"/>
                  </a:lnTo>
                  <a:lnTo>
                    <a:pt x="16004" y="4979"/>
                  </a:lnTo>
                  <a:lnTo>
                    <a:pt x="15804" y="4935"/>
                  </a:lnTo>
                  <a:lnTo>
                    <a:pt x="15626" y="4868"/>
                  </a:lnTo>
                  <a:lnTo>
                    <a:pt x="15426" y="4779"/>
                  </a:lnTo>
                  <a:lnTo>
                    <a:pt x="15248" y="4691"/>
                  </a:lnTo>
                  <a:lnTo>
                    <a:pt x="15070" y="4557"/>
                  </a:lnTo>
                  <a:lnTo>
                    <a:pt x="14892" y="4424"/>
                  </a:lnTo>
                  <a:lnTo>
                    <a:pt x="14737" y="4290"/>
                  </a:lnTo>
                  <a:lnTo>
                    <a:pt x="14581" y="4113"/>
                  </a:lnTo>
                  <a:lnTo>
                    <a:pt x="14448" y="3935"/>
                  </a:lnTo>
                  <a:lnTo>
                    <a:pt x="14315" y="3757"/>
                  </a:lnTo>
                  <a:lnTo>
                    <a:pt x="14203" y="3579"/>
                  </a:lnTo>
                  <a:lnTo>
                    <a:pt x="14115" y="3379"/>
                  </a:lnTo>
                  <a:lnTo>
                    <a:pt x="14003" y="3112"/>
                  </a:lnTo>
                  <a:lnTo>
                    <a:pt x="13914" y="2868"/>
                  </a:lnTo>
                  <a:lnTo>
                    <a:pt x="13781" y="2312"/>
                  </a:lnTo>
                  <a:lnTo>
                    <a:pt x="13670" y="1779"/>
                  </a:lnTo>
                  <a:lnTo>
                    <a:pt x="13581" y="1223"/>
                  </a:lnTo>
                  <a:lnTo>
                    <a:pt x="13514" y="668"/>
                  </a:lnTo>
                  <a:lnTo>
                    <a:pt x="13403" y="90"/>
                  </a:lnTo>
                  <a:lnTo>
                    <a:pt x="13181" y="90"/>
                  </a:lnTo>
                  <a:lnTo>
                    <a:pt x="13225" y="534"/>
                  </a:lnTo>
                  <a:lnTo>
                    <a:pt x="13248" y="979"/>
                  </a:lnTo>
                  <a:lnTo>
                    <a:pt x="13248" y="1423"/>
                  </a:lnTo>
                  <a:lnTo>
                    <a:pt x="13248" y="1868"/>
                  </a:lnTo>
                  <a:lnTo>
                    <a:pt x="13203" y="2312"/>
                  </a:lnTo>
                  <a:lnTo>
                    <a:pt x="13137" y="2735"/>
                  </a:lnTo>
                  <a:lnTo>
                    <a:pt x="13070" y="3179"/>
                  </a:lnTo>
                  <a:lnTo>
                    <a:pt x="12981" y="3601"/>
                  </a:lnTo>
                  <a:lnTo>
                    <a:pt x="12892" y="3868"/>
                  </a:lnTo>
                  <a:lnTo>
                    <a:pt x="12803" y="4157"/>
                  </a:lnTo>
                  <a:lnTo>
                    <a:pt x="12670" y="4424"/>
                  </a:lnTo>
                  <a:lnTo>
                    <a:pt x="12581" y="4535"/>
                  </a:lnTo>
                  <a:lnTo>
                    <a:pt x="12492" y="4646"/>
                  </a:lnTo>
                  <a:lnTo>
                    <a:pt x="12381" y="4757"/>
                  </a:lnTo>
                  <a:lnTo>
                    <a:pt x="12270" y="4846"/>
                  </a:lnTo>
                  <a:lnTo>
                    <a:pt x="12136" y="4913"/>
                  </a:lnTo>
                  <a:lnTo>
                    <a:pt x="12003" y="4979"/>
                  </a:lnTo>
                  <a:lnTo>
                    <a:pt x="11870" y="5024"/>
                  </a:lnTo>
                  <a:lnTo>
                    <a:pt x="11736" y="5068"/>
                  </a:lnTo>
                  <a:lnTo>
                    <a:pt x="11425" y="5091"/>
                  </a:lnTo>
                  <a:lnTo>
                    <a:pt x="11136" y="5091"/>
                  </a:lnTo>
                  <a:lnTo>
                    <a:pt x="10847" y="5024"/>
                  </a:lnTo>
                  <a:lnTo>
                    <a:pt x="10581" y="4935"/>
                  </a:lnTo>
                  <a:lnTo>
                    <a:pt x="10314" y="4802"/>
                  </a:lnTo>
                  <a:lnTo>
                    <a:pt x="10114" y="4646"/>
                  </a:lnTo>
                  <a:lnTo>
                    <a:pt x="9914" y="4446"/>
                  </a:lnTo>
                  <a:lnTo>
                    <a:pt x="9714" y="4246"/>
                  </a:lnTo>
                  <a:lnTo>
                    <a:pt x="9558" y="4001"/>
                  </a:lnTo>
                  <a:lnTo>
                    <a:pt x="9380" y="3735"/>
                  </a:lnTo>
                  <a:lnTo>
                    <a:pt x="9247" y="3446"/>
                  </a:lnTo>
                  <a:lnTo>
                    <a:pt x="9114" y="3135"/>
                  </a:lnTo>
                  <a:lnTo>
                    <a:pt x="9002" y="2779"/>
                  </a:lnTo>
                  <a:lnTo>
                    <a:pt x="8847" y="2201"/>
                  </a:lnTo>
                  <a:lnTo>
                    <a:pt x="8714" y="1601"/>
                  </a:lnTo>
                  <a:lnTo>
                    <a:pt x="8580" y="979"/>
                  </a:lnTo>
                  <a:lnTo>
                    <a:pt x="8425" y="356"/>
                  </a:lnTo>
                  <a:lnTo>
                    <a:pt x="8202" y="379"/>
                  </a:lnTo>
                  <a:lnTo>
                    <a:pt x="8247" y="734"/>
                  </a:lnTo>
                  <a:lnTo>
                    <a:pt x="8291" y="1068"/>
                  </a:lnTo>
                  <a:lnTo>
                    <a:pt x="8313" y="1423"/>
                  </a:lnTo>
                  <a:lnTo>
                    <a:pt x="8313" y="1779"/>
                  </a:lnTo>
                  <a:lnTo>
                    <a:pt x="8291" y="2112"/>
                  </a:lnTo>
                  <a:lnTo>
                    <a:pt x="8269" y="2468"/>
                  </a:lnTo>
                  <a:lnTo>
                    <a:pt x="8247" y="2823"/>
                  </a:lnTo>
                  <a:lnTo>
                    <a:pt x="8180" y="3157"/>
                  </a:lnTo>
                  <a:lnTo>
                    <a:pt x="8113" y="3513"/>
                  </a:lnTo>
                  <a:lnTo>
                    <a:pt x="8002" y="3890"/>
                  </a:lnTo>
                  <a:lnTo>
                    <a:pt x="7936" y="4068"/>
                  </a:lnTo>
                  <a:lnTo>
                    <a:pt x="7847" y="4246"/>
                  </a:lnTo>
                  <a:lnTo>
                    <a:pt x="7736" y="4402"/>
                  </a:lnTo>
                  <a:lnTo>
                    <a:pt x="7602" y="4557"/>
                  </a:lnTo>
                  <a:lnTo>
                    <a:pt x="7513" y="4646"/>
                  </a:lnTo>
                  <a:lnTo>
                    <a:pt x="7402" y="4735"/>
                  </a:lnTo>
                  <a:lnTo>
                    <a:pt x="7158" y="4868"/>
                  </a:lnTo>
                  <a:lnTo>
                    <a:pt x="6891" y="4957"/>
                  </a:lnTo>
                  <a:lnTo>
                    <a:pt x="6602" y="5002"/>
                  </a:lnTo>
                  <a:lnTo>
                    <a:pt x="6291" y="5024"/>
                  </a:lnTo>
                  <a:lnTo>
                    <a:pt x="6002" y="4979"/>
                  </a:lnTo>
                  <a:lnTo>
                    <a:pt x="5713" y="4891"/>
                  </a:lnTo>
                  <a:lnTo>
                    <a:pt x="5424" y="4757"/>
                  </a:lnTo>
                  <a:lnTo>
                    <a:pt x="5268" y="4668"/>
                  </a:lnTo>
                  <a:lnTo>
                    <a:pt x="5135" y="4557"/>
                  </a:lnTo>
                  <a:lnTo>
                    <a:pt x="4868" y="4313"/>
                  </a:lnTo>
                  <a:lnTo>
                    <a:pt x="4668" y="4068"/>
                  </a:lnTo>
                  <a:lnTo>
                    <a:pt x="4491" y="3801"/>
                  </a:lnTo>
                  <a:lnTo>
                    <a:pt x="4335" y="3535"/>
                  </a:lnTo>
                  <a:lnTo>
                    <a:pt x="4224" y="3268"/>
                  </a:lnTo>
                  <a:lnTo>
                    <a:pt x="4135" y="3046"/>
                  </a:lnTo>
                  <a:lnTo>
                    <a:pt x="4090" y="2823"/>
                  </a:lnTo>
                  <a:lnTo>
                    <a:pt x="3979" y="2357"/>
                  </a:lnTo>
                  <a:lnTo>
                    <a:pt x="3913" y="1890"/>
                  </a:lnTo>
                  <a:lnTo>
                    <a:pt x="3935" y="1312"/>
                  </a:lnTo>
                  <a:lnTo>
                    <a:pt x="3913" y="734"/>
                  </a:lnTo>
                  <a:lnTo>
                    <a:pt x="3668" y="756"/>
                  </a:lnTo>
                  <a:lnTo>
                    <a:pt x="3668" y="1334"/>
                  </a:lnTo>
                  <a:lnTo>
                    <a:pt x="3713" y="1912"/>
                  </a:lnTo>
                  <a:lnTo>
                    <a:pt x="3690" y="2223"/>
                  </a:lnTo>
                  <a:lnTo>
                    <a:pt x="3646" y="2557"/>
                  </a:lnTo>
                  <a:lnTo>
                    <a:pt x="3579" y="2890"/>
                  </a:lnTo>
                  <a:lnTo>
                    <a:pt x="3490" y="3201"/>
                  </a:lnTo>
                  <a:lnTo>
                    <a:pt x="3379" y="3513"/>
                  </a:lnTo>
                  <a:lnTo>
                    <a:pt x="3224" y="3801"/>
                  </a:lnTo>
                  <a:lnTo>
                    <a:pt x="3024" y="4090"/>
                  </a:lnTo>
                  <a:lnTo>
                    <a:pt x="2801" y="4357"/>
                  </a:lnTo>
                  <a:lnTo>
                    <a:pt x="2557" y="4602"/>
                  </a:lnTo>
                  <a:lnTo>
                    <a:pt x="2401" y="4691"/>
                  </a:lnTo>
                  <a:lnTo>
                    <a:pt x="2268" y="4779"/>
                  </a:lnTo>
                  <a:lnTo>
                    <a:pt x="2112" y="4868"/>
                  </a:lnTo>
                  <a:lnTo>
                    <a:pt x="1935" y="4913"/>
                  </a:lnTo>
                  <a:lnTo>
                    <a:pt x="1779" y="4979"/>
                  </a:lnTo>
                  <a:lnTo>
                    <a:pt x="1601" y="5002"/>
                  </a:lnTo>
                  <a:lnTo>
                    <a:pt x="1379" y="5024"/>
                  </a:lnTo>
                  <a:lnTo>
                    <a:pt x="1157" y="5002"/>
                  </a:lnTo>
                  <a:lnTo>
                    <a:pt x="957" y="4957"/>
                  </a:lnTo>
                  <a:lnTo>
                    <a:pt x="734" y="4913"/>
                  </a:lnTo>
                  <a:lnTo>
                    <a:pt x="534" y="4824"/>
                  </a:lnTo>
                  <a:lnTo>
                    <a:pt x="356" y="4735"/>
                  </a:lnTo>
                  <a:lnTo>
                    <a:pt x="156" y="4624"/>
                  </a:lnTo>
                  <a:lnTo>
                    <a:pt x="1" y="4490"/>
                  </a:lnTo>
                  <a:lnTo>
                    <a:pt x="90" y="4824"/>
                  </a:lnTo>
                  <a:lnTo>
                    <a:pt x="268" y="4913"/>
                  </a:lnTo>
                  <a:lnTo>
                    <a:pt x="445" y="5024"/>
                  </a:lnTo>
                  <a:lnTo>
                    <a:pt x="623" y="5091"/>
                  </a:lnTo>
                  <a:lnTo>
                    <a:pt x="801" y="5157"/>
                  </a:lnTo>
                  <a:lnTo>
                    <a:pt x="1001" y="5202"/>
                  </a:lnTo>
                  <a:lnTo>
                    <a:pt x="1201" y="5224"/>
                  </a:lnTo>
                  <a:lnTo>
                    <a:pt x="1423" y="5224"/>
                  </a:lnTo>
                  <a:lnTo>
                    <a:pt x="1623" y="5202"/>
                  </a:lnTo>
                  <a:lnTo>
                    <a:pt x="1801" y="5179"/>
                  </a:lnTo>
                  <a:lnTo>
                    <a:pt x="1957" y="5135"/>
                  </a:lnTo>
                  <a:lnTo>
                    <a:pt x="2135" y="5091"/>
                  </a:lnTo>
                  <a:lnTo>
                    <a:pt x="2290" y="5002"/>
                  </a:lnTo>
                  <a:lnTo>
                    <a:pt x="2446" y="4913"/>
                  </a:lnTo>
                  <a:lnTo>
                    <a:pt x="2601" y="4824"/>
                  </a:lnTo>
                  <a:lnTo>
                    <a:pt x="2868" y="4602"/>
                  </a:lnTo>
                  <a:lnTo>
                    <a:pt x="3135" y="4313"/>
                  </a:lnTo>
                  <a:lnTo>
                    <a:pt x="3357" y="4001"/>
                  </a:lnTo>
                  <a:lnTo>
                    <a:pt x="3557" y="3646"/>
                  </a:lnTo>
                  <a:lnTo>
                    <a:pt x="3690" y="3268"/>
                  </a:lnTo>
                  <a:lnTo>
                    <a:pt x="3779" y="2979"/>
                  </a:lnTo>
                  <a:lnTo>
                    <a:pt x="3824" y="2712"/>
                  </a:lnTo>
                  <a:lnTo>
                    <a:pt x="3890" y="2890"/>
                  </a:lnTo>
                  <a:lnTo>
                    <a:pt x="3979" y="3224"/>
                  </a:lnTo>
                  <a:lnTo>
                    <a:pt x="4113" y="3535"/>
                  </a:lnTo>
                  <a:lnTo>
                    <a:pt x="4268" y="3846"/>
                  </a:lnTo>
                  <a:lnTo>
                    <a:pt x="4446" y="4113"/>
                  </a:lnTo>
                  <a:lnTo>
                    <a:pt x="4624" y="4357"/>
                  </a:lnTo>
                  <a:lnTo>
                    <a:pt x="4846" y="4579"/>
                  </a:lnTo>
                  <a:lnTo>
                    <a:pt x="5068" y="4779"/>
                  </a:lnTo>
                  <a:lnTo>
                    <a:pt x="5313" y="4935"/>
                  </a:lnTo>
                  <a:lnTo>
                    <a:pt x="5468" y="5024"/>
                  </a:lnTo>
                  <a:lnTo>
                    <a:pt x="5624" y="5091"/>
                  </a:lnTo>
                  <a:lnTo>
                    <a:pt x="5957" y="5179"/>
                  </a:lnTo>
                  <a:lnTo>
                    <a:pt x="6291" y="5224"/>
                  </a:lnTo>
                  <a:lnTo>
                    <a:pt x="6624" y="5224"/>
                  </a:lnTo>
                  <a:lnTo>
                    <a:pt x="6935" y="5157"/>
                  </a:lnTo>
                  <a:lnTo>
                    <a:pt x="7091" y="5113"/>
                  </a:lnTo>
                  <a:lnTo>
                    <a:pt x="7247" y="5046"/>
                  </a:lnTo>
                  <a:lnTo>
                    <a:pt x="7380" y="4979"/>
                  </a:lnTo>
                  <a:lnTo>
                    <a:pt x="7513" y="4891"/>
                  </a:lnTo>
                  <a:lnTo>
                    <a:pt x="7647" y="4802"/>
                  </a:lnTo>
                  <a:lnTo>
                    <a:pt x="7758" y="4691"/>
                  </a:lnTo>
                  <a:lnTo>
                    <a:pt x="7891" y="4535"/>
                  </a:lnTo>
                  <a:lnTo>
                    <a:pt x="8025" y="4357"/>
                  </a:lnTo>
                  <a:lnTo>
                    <a:pt x="8113" y="4157"/>
                  </a:lnTo>
                  <a:lnTo>
                    <a:pt x="8202" y="3957"/>
                  </a:lnTo>
                  <a:lnTo>
                    <a:pt x="8269" y="3779"/>
                  </a:lnTo>
                  <a:lnTo>
                    <a:pt x="8313" y="3579"/>
                  </a:lnTo>
                  <a:lnTo>
                    <a:pt x="8402" y="3201"/>
                  </a:lnTo>
                  <a:lnTo>
                    <a:pt x="8447" y="2823"/>
                  </a:lnTo>
                  <a:lnTo>
                    <a:pt x="8491" y="2446"/>
                  </a:lnTo>
                  <a:lnTo>
                    <a:pt x="8513" y="2068"/>
                  </a:lnTo>
                  <a:lnTo>
                    <a:pt x="8513" y="1690"/>
                  </a:lnTo>
                  <a:lnTo>
                    <a:pt x="8647" y="2268"/>
                  </a:lnTo>
                  <a:lnTo>
                    <a:pt x="8802" y="2846"/>
                  </a:lnTo>
                  <a:lnTo>
                    <a:pt x="8914" y="3201"/>
                  </a:lnTo>
                  <a:lnTo>
                    <a:pt x="9047" y="3535"/>
                  </a:lnTo>
                  <a:lnTo>
                    <a:pt x="9203" y="3846"/>
                  </a:lnTo>
                  <a:lnTo>
                    <a:pt x="9380" y="4135"/>
                  </a:lnTo>
                  <a:lnTo>
                    <a:pt x="9558" y="4379"/>
                  </a:lnTo>
                  <a:lnTo>
                    <a:pt x="9758" y="4602"/>
                  </a:lnTo>
                  <a:lnTo>
                    <a:pt x="9980" y="4802"/>
                  </a:lnTo>
                  <a:lnTo>
                    <a:pt x="10203" y="4957"/>
                  </a:lnTo>
                  <a:lnTo>
                    <a:pt x="10492" y="5113"/>
                  </a:lnTo>
                  <a:lnTo>
                    <a:pt x="10803" y="5224"/>
                  </a:lnTo>
                  <a:lnTo>
                    <a:pt x="11136" y="5291"/>
                  </a:lnTo>
                  <a:lnTo>
                    <a:pt x="11470" y="5313"/>
                  </a:lnTo>
                  <a:lnTo>
                    <a:pt x="11625" y="5291"/>
                  </a:lnTo>
                  <a:lnTo>
                    <a:pt x="11781" y="5268"/>
                  </a:lnTo>
                  <a:lnTo>
                    <a:pt x="11959" y="5224"/>
                  </a:lnTo>
                  <a:lnTo>
                    <a:pt x="12114" y="5179"/>
                  </a:lnTo>
                  <a:lnTo>
                    <a:pt x="12248" y="5113"/>
                  </a:lnTo>
                  <a:lnTo>
                    <a:pt x="12403" y="5024"/>
                  </a:lnTo>
                  <a:lnTo>
                    <a:pt x="12536" y="4913"/>
                  </a:lnTo>
                  <a:lnTo>
                    <a:pt x="12648" y="4802"/>
                  </a:lnTo>
                  <a:lnTo>
                    <a:pt x="12759" y="4668"/>
                  </a:lnTo>
                  <a:lnTo>
                    <a:pt x="12848" y="4535"/>
                  </a:lnTo>
                  <a:lnTo>
                    <a:pt x="12981" y="4246"/>
                  </a:lnTo>
                  <a:lnTo>
                    <a:pt x="13092" y="3957"/>
                  </a:lnTo>
                  <a:lnTo>
                    <a:pt x="13181" y="3668"/>
                  </a:lnTo>
                  <a:lnTo>
                    <a:pt x="13292" y="3179"/>
                  </a:lnTo>
                  <a:lnTo>
                    <a:pt x="13359" y="2712"/>
                  </a:lnTo>
                  <a:lnTo>
                    <a:pt x="13426" y="2223"/>
                  </a:lnTo>
                  <a:lnTo>
                    <a:pt x="13448" y="1734"/>
                  </a:lnTo>
                  <a:lnTo>
                    <a:pt x="13537" y="2179"/>
                  </a:lnTo>
                  <a:lnTo>
                    <a:pt x="13626" y="2601"/>
                  </a:lnTo>
                  <a:lnTo>
                    <a:pt x="13759" y="3046"/>
                  </a:lnTo>
                  <a:lnTo>
                    <a:pt x="13914" y="3468"/>
                  </a:lnTo>
                  <a:lnTo>
                    <a:pt x="14026" y="3668"/>
                  </a:lnTo>
                  <a:lnTo>
                    <a:pt x="14137" y="3890"/>
                  </a:lnTo>
                  <a:lnTo>
                    <a:pt x="14270" y="4068"/>
                  </a:lnTo>
                  <a:lnTo>
                    <a:pt x="14426" y="4268"/>
                  </a:lnTo>
                  <a:lnTo>
                    <a:pt x="14603" y="4446"/>
                  </a:lnTo>
                  <a:lnTo>
                    <a:pt x="14781" y="4602"/>
                  </a:lnTo>
                  <a:lnTo>
                    <a:pt x="14959" y="4757"/>
                  </a:lnTo>
                  <a:lnTo>
                    <a:pt x="15159" y="4868"/>
                  </a:lnTo>
                  <a:lnTo>
                    <a:pt x="15359" y="4979"/>
                  </a:lnTo>
                  <a:lnTo>
                    <a:pt x="15581" y="5068"/>
                  </a:lnTo>
                  <a:lnTo>
                    <a:pt x="15781" y="5135"/>
                  </a:lnTo>
                  <a:lnTo>
                    <a:pt x="16004" y="5179"/>
                  </a:lnTo>
                  <a:lnTo>
                    <a:pt x="16226" y="5202"/>
                  </a:lnTo>
                  <a:lnTo>
                    <a:pt x="16448" y="5179"/>
                  </a:lnTo>
                  <a:lnTo>
                    <a:pt x="16671" y="5135"/>
                  </a:lnTo>
                  <a:lnTo>
                    <a:pt x="16893" y="5068"/>
                  </a:lnTo>
                  <a:lnTo>
                    <a:pt x="17093" y="4957"/>
                  </a:lnTo>
                  <a:lnTo>
                    <a:pt x="17293" y="4824"/>
                  </a:lnTo>
                  <a:lnTo>
                    <a:pt x="17493" y="4668"/>
                  </a:lnTo>
                  <a:lnTo>
                    <a:pt x="17671" y="4468"/>
                  </a:lnTo>
                  <a:lnTo>
                    <a:pt x="17826" y="4246"/>
                  </a:lnTo>
                  <a:lnTo>
                    <a:pt x="17982" y="4001"/>
                  </a:lnTo>
                  <a:lnTo>
                    <a:pt x="18137" y="3713"/>
                  </a:lnTo>
                  <a:lnTo>
                    <a:pt x="18271" y="3401"/>
                  </a:lnTo>
                  <a:lnTo>
                    <a:pt x="18449" y="2935"/>
                  </a:lnTo>
                  <a:lnTo>
                    <a:pt x="18582" y="2468"/>
                  </a:lnTo>
                  <a:lnTo>
                    <a:pt x="18693" y="1979"/>
                  </a:lnTo>
                  <a:lnTo>
                    <a:pt x="18760" y="1512"/>
                  </a:lnTo>
                  <a:lnTo>
                    <a:pt x="18849" y="1934"/>
                  </a:lnTo>
                  <a:lnTo>
                    <a:pt x="18938" y="2379"/>
                  </a:lnTo>
                  <a:lnTo>
                    <a:pt x="19049" y="2801"/>
                  </a:lnTo>
                  <a:lnTo>
                    <a:pt x="19182" y="3224"/>
                  </a:lnTo>
                  <a:lnTo>
                    <a:pt x="19271" y="3446"/>
                  </a:lnTo>
                  <a:lnTo>
                    <a:pt x="19382" y="3668"/>
                  </a:lnTo>
                  <a:lnTo>
                    <a:pt x="19493" y="3868"/>
                  </a:lnTo>
                  <a:lnTo>
                    <a:pt x="19627" y="4068"/>
                  </a:lnTo>
                  <a:lnTo>
                    <a:pt x="19738" y="4246"/>
                  </a:lnTo>
                  <a:lnTo>
                    <a:pt x="19893" y="4402"/>
                  </a:lnTo>
                  <a:lnTo>
                    <a:pt x="20027" y="4535"/>
                  </a:lnTo>
                  <a:lnTo>
                    <a:pt x="20182" y="4668"/>
                  </a:lnTo>
                  <a:lnTo>
                    <a:pt x="20382" y="4802"/>
                  </a:lnTo>
                  <a:lnTo>
                    <a:pt x="20582" y="4913"/>
                  </a:lnTo>
                  <a:lnTo>
                    <a:pt x="20805" y="4979"/>
                  </a:lnTo>
                  <a:lnTo>
                    <a:pt x="21027" y="5046"/>
                  </a:lnTo>
                  <a:lnTo>
                    <a:pt x="21249" y="5068"/>
                  </a:lnTo>
                  <a:lnTo>
                    <a:pt x="21471" y="5068"/>
                  </a:lnTo>
                  <a:lnTo>
                    <a:pt x="21694" y="5024"/>
                  </a:lnTo>
                  <a:lnTo>
                    <a:pt x="21894" y="4957"/>
                  </a:lnTo>
                  <a:lnTo>
                    <a:pt x="22094" y="4846"/>
                  </a:lnTo>
                  <a:lnTo>
                    <a:pt x="22294" y="4713"/>
                  </a:lnTo>
                  <a:lnTo>
                    <a:pt x="22472" y="4535"/>
                  </a:lnTo>
                  <a:lnTo>
                    <a:pt x="22627" y="4335"/>
                  </a:lnTo>
                  <a:lnTo>
                    <a:pt x="22783" y="4090"/>
                  </a:lnTo>
                  <a:lnTo>
                    <a:pt x="22916" y="3824"/>
                  </a:lnTo>
                  <a:lnTo>
                    <a:pt x="23027" y="3513"/>
                  </a:lnTo>
                  <a:lnTo>
                    <a:pt x="23116" y="3179"/>
                  </a:lnTo>
                  <a:lnTo>
                    <a:pt x="23227" y="2735"/>
                  </a:lnTo>
                  <a:lnTo>
                    <a:pt x="23316" y="2290"/>
                  </a:lnTo>
                  <a:lnTo>
                    <a:pt x="23361" y="1846"/>
                  </a:lnTo>
                  <a:lnTo>
                    <a:pt x="23405" y="1379"/>
                  </a:lnTo>
                  <a:lnTo>
                    <a:pt x="23427" y="1734"/>
                  </a:lnTo>
                  <a:lnTo>
                    <a:pt x="23494" y="2490"/>
                  </a:lnTo>
                  <a:lnTo>
                    <a:pt x="23561" y="2890"/>
                  </a:lnTo>
                  <a:lnTo>
                    <a:pt x="23650" y="3268"/>
                  </a:lnTo>
                  <a:lnTo>
                    <a:pt x="23716" y="3468"/>
                  </a:lnTo>
                  <a:lnTo>
                    <a:pt x="23783" y="3690"/>
                  </a:lnTo>
                  <a:lnTo>
                    <a:pt x="23894" y="3890"/>
                  </a:lnTo>
                  <a:lnTo>
                    <a:pt x="24005" y="4090"/>
                  </a:lnTo>
                  <a:lnTo>
                    <a:pt x="24116" y="4268"/>
                  </a:lnTo>
                  <a:lnTo>
                    <a:pt x="24250" y="4446"/>
                  </a:lnTo>
                  <a:lnTo>
                    <a:pt x="24405" y="4602"/>
                  </a:lnTo>
                  <a:lnTo>
                    <a:pt x="24561" y="4757"/>
                  </a:lnTo>
                  <a:lnTo>
                    <a:pt x="24716" y="4891"/>
                  </a:lnTo>
                  <a:lnTo>
                    <a:pt x="24894" y="5002"/>
                  </a:lnTo>
                  <a:lnTo>
                    <a:pt x="25072" y="5091"/>
                  </a:lnTo>
                  <a:lnTo>
                    <a:pt x="25272" y="5157"/>
                  </a:lnTo>
                  <a:lnTo>
                    <a:pt x="25472" y="5202"/>
                  </a:lnTo>
                  <a:lnTo>
                    <a:pt x="25672" y="5224"/>
                  </a:lnTo>
                  <a:lnTo>
                    <a:pt x="25872" y="5224"/>
                  </a:lnTo>
                  <a:lnTo>
                    <a:pt x="26072" y="5179"/>
                  </a:lnTo>
                  <a:lnTo>
                    <a:pt x="26295" y="5113"/>
                  </a:lnTo>
                  <a:lnTo>
                    <a:pt x="26495" y="5024"/>
                  </a:lnTo>
                  <a:lnTo>
                    <a:pt x="26672" y="4891"/>
                  </a:lnTo>
                  <a:lnTo>
                    <a:pt x="26872" y="4735"/>
                  </a:lnTo>
                  <a:lnTo>
                    <a:pt x="27050" y="4535"/>
                  </a:lnTo>
                  <a:lnTo>
                    <a:pt x="27206" y="4313"/>
                  </a:lnTo>
                  <a:lnTo>
                    <a:pt x="27384" y="4068"/>
                  </a:lnTo>
                  <a:lnTo>
                    <a:pt x="27539" y="3801"/>
                  </a:lnTo>
                  <a:lnTo>
                    <a:pt x="27739" y="3357"/>
                  </a:lnTo>
                  <a:lnTo>
                    <a:pt x="27917" y="2912"/>
                  </a:lnTo>
                  <a:lnTo>
                    <a:pt x="28050" y="2446"/>
                  </a:lnTo>
                  <a:lnTo>
                    <a:pt x="28184" y="1979"/>
                  </a:lnTo>
                  <a:lnTo>
                    <a:pt x="28250" y="2512"/>
                  </a:lnTo>
                  <a:lnTo>
                    <a:pt x="28317" y="2801"/>
                  </a:lnTo>
                  <a:lnTo>
                    <a:pt x="28384" y="3090"/>
                  </a:lnTo>
                  <a:lnTo>
                    <a:pt x="28473" y="3357"/>
                  </a:lnTo>
                  <a:lnTo>
                    <a:pt x="28584" y="3624"/>
                  </a:lnTo>
                  <a:lnTo>
                    <a:pt x="28695" y="3890"/>
                  </a:lnTo>
                  <a:lnTo>
                    <a:pt x="28828" y="4157"/>
                  </a:lnTo>
                  <a:lnTo>
                    <a:pt x="28984" y="4379"/>
                  </a:lnTo>
                  <a:lnTo>
                    <a:pt x="29117" y="4602"/>
                  </a:lnTo>
                  <a:lnTo>
                    <a:pt x="29295" y="4802"/>
                  </a:lnTo>
                  <a:lnTo>
                    <a:pt x="29473" y="4979"/>
                  </a:lnTo>
                  <a:lnTo>
                    <a:pt x="29517" y="4757"/>
                  </a:lnTo>
                  <a:lnTo>
                    <a:pt x="29251" y="4424"/>
                  </a:lnTo>
                  <a:lnTo>
                    <a:pt x="29028" y="4046"/>
                  </a:lnTo>
                  <a:lnTo>
                    <a:pt x="28806" y="3646"/>
                  </a:lnTo>
                  <a:lnTo>
                    <a:pt x="28650" y="3201"/>
                  </a:lnTo>
                  <a:lnTo>
                    <a:pt x="28517" y="2779"/>
                  </a:lnTo>
                  <a:lnTo>
                    <a:pt x="28450" y="2335"/>
                  </a:lnTo>
                  <a:lnTo>
                    <a:pt x="28384" y="1890"/>
                  </a:lnTo>
                  <a:lnTo>
                    <a:pt x="28339" y="1468"/>
                  </a:lnTo>
                  <a:lnTo>
                    <a:pt x="28339" y="1045"/>
                  </a:lnTo>
                  <a:lnTo>
                    <a:pt x="28317" y="645"/>
                  </a:lnTo>
                  <a:lnTo>
                    <a:pt x="28317" y="623"/>
                  </a:lnTo>
                  <a:lnTo>
                    <a:pt x="28117" y="601"/>
                  </a:lnTo>
                  <a:lnTo>
                    <a:pt x="28117" y="645"/>
                  </a:lnTo>
                  <a:lnTo>
                    <a:pt x="28095" y="1045"/>
                  </a:lnTo>
                  <a:lnTo>
                    <a:pt x="28050" y="1423"/>
                  </a:lnTo>
                  <a:lnTo>
                    <a:pt x="27984" y="1823"/>
                  </a:lnTo>
                  <a:lnTo>
                    <a:pt x="27895" y="2223"/>
                  </a:lnTo>
                  <a:lnTo>
                    <a:pt x="27784" y="2601"/>
                  </a:lnTo>
                  <a:lnTo>
                    <a:pt x="27673" y="2979"/>
                  </a:lnTo>
                  <a:lnTo>
                    <a:pt x="27517" y="3335"/>
                  </a:lnTo>
                  <a:lnTo>
                    <a:pt x="27339" y="3690"/>
                  </a:lnTo>
                  <a:lnTo>
                    <a:pt x="27206" y="3957"/>
                  </a:lnTo>
                  <a:lnTo>
                    <a:pt x="27050" y="4179"/>
                  </a:lnTo>
                  <a:lnTo>
                    <a:pt x="26895" y="4402"/>
                  </a:lnTo>
                  <a:lnTo>
                    <a:pt x="26739" y="4557"/>
                  </a:lnTo>
                  <a:lnTo>
                    <a:pt x="26561" y="4713"/>
                  </a:lnTo>
                  <a:lnTo>
                    <a:pt x="26383" y="4824"/>
                  </a:lnTo>
                  <a:lnTo>
                    <a:pt x="26206" y="4913"/>
                  </a:lnTo>
                  <a:lnTo>
                    <a:pt x="26028" y="4979"/>
                  </a:lnTo>
                  <a:lnTo>
                    <a:pt x="25850" y="5002"/>
                  </a:lnTo>
                  <a:lnTo>
                    <a:pt x="25672" y="5024"/>
                  </a:lnTo>
                  <a:lnTo>
                    <a:pt x="25494" y="5002"/>
                  </a:lnTo>
                  <a:lnTo>
                    <a:pt x="25317" y="4957"/>
                  </a:lnTo>
                  <a:lnTo>
                    <a:pt x="25139" y="4891"/>
                  </a:lnTo>
                  <a:lnTo>
                    <a:pt x="24983" y="4802"/>
                  </a:lnTo>
                  <a:lnTo>
                    <a:pt x="24828" y="4691"/>
                  </a:lnTo>
                  <a:lnTo>
                    <a:pt x="24672" y="4579"/>
                  </a:lnTo>
                  <a:lnTo>
                    <a:pt x="24539" y="4446"/>
                  </a:lnTo>
                  <a:lnTo>
                    <a:pt x="24405" y="4290"/>
                  </a:lnTo>
                  <a:lnTo>
                    <a:pt x="24272" y="4135"/>
                  </a:lnTo>
                  <a:lnTo>
                    <a:pt x="24161" y="3957"/>
                  </a:lnTo>
                  <a:lnTo>
                    <a:pt x="24072" y="3779"/>
                  </a:lnTo>
                  <a:lnTo>
                    <a:pt x="23983" y="3601"/>
                  </a:lnTo>
                  <a:lnTo>
                    <a:pt x="23916" y="3401"/>
                  </a:lnTo>
                  <a:lnTo>
                    <a:pt x="23850" y="3201"/>
                  </a:lnTo>
                  <a:lnTo>
                    <a:pt x="23761" y="2846"/>
                  </a:lnTo>
                  <a:lnTo>
                    <a:pt x="23716" y="2468"/>
                  </a:lnTo>
                  <a:lnTo>
                    <a:pt x="23650" y="1712"/>
                  </a:lnTo>
                  <a:lnTo>
                    <a:pt x="23561" y="934"/>
                  </a:lnTo>
                  <a:lnTo>
                    <a:pt x="23494" y="534"/>
                  </a:lnTo>
                  <a:lnTo>
                    <a:pt x="23405" y="134"/>
                  </a:lnTo>
                  <a:lnTo>
                    <a:pt x="23161" y="134"/>
                  </a:lnTo>
                  <a:lnTo>
                    <a:pt x="23183" y="512"/>
                  </a:lnTo>
                  <a:lnTo>
                    <a:pt x="23205" y="890"/>
                  </a:lnTo>
                  <a:lnTo>
                    <a:pt x="23205" y="1268"/>
                  </a:lnTo>
                  <a:lnTo>
                    <a:pt x="23183" y="1645"/>
                  </a:lnTo>
                  <a:lnTo>
                    <a:pt x="23138" y="2023"/>
                  </a:lnTo>
                  <a:lnTo>
                    <a:pt x="23072" y="2379"/>
                  </a:lnTo>
                  <a:lnTo>
                    <a:pt x="23005" y="2757"/>
                  </a:lnTo>
                  <a:lnTo>
                    <a:pt x="22916" y="3135"/>
                  </a:lnTo>
                  <a:lnTo>
                    <a:pt x="22827" y="3446"/>
                  </a:lnTo>
                  <a:lnTo>
                    <a:pt x="22716" y="3735"/>
                  </a:lnTo>
                  <a:lnTo>
                    <a:pt x="22605" y="3979"/>
                  </a:lnTo>
                  <a:lnTo>
                    <a:pt x="22472" y="4202"/>
                  </a:lnTo>
                  <a:lnTo>
                    <a:pt x="22316" y="4379"/>
                  </a:lnTo>
                  <a:lnTo>
                    <a:pt x="22160" y="4535"/>
                  </a:lnTo>
                  <a:lnTo>
                    <a:pt x="22005" y="4668"/>
                  </a:lnTo>
                  <a:lnTo>
                    <a:pt x="21805" y="4757"/>
                  </a:lnTo>
                  <a:lnTo>
                    <a:pt x="21627" y="4824"/>
                  </a:lnTo>
                  <a:lnTo>
                    <a:pt x="21449" y="4846"/>
                  </a:lnTo>
                  <a:lnTo>
                    <a:pt x="21249" y="4846"/>
                  </a:lnTo>
                  <a:lnTo>
                    <a:pt x="21071" y="4824"/>
                  </a:lnTo>
                  <a:lnTo>
                    <a:pt x="20871" y="4779"/>
                  </a:lnTo>
                  <a:lnTo>
                    <a:pt x="20671" y="4713"/>
                  </a:lnTo>
                  <a:lnTo>
                    <a:pt x="20493" y="4624"/>
                  </a:lnTo>
                  <a:lnTo>
                    <a:pt x="20316" y="4490"/>
                  </a:lnTo>
                  <a:lnTo>
                    <a:pt x="20160" y="4379"/>
                  </a:lnTo>
                  <a:lnTo>
                    <a:pt x="20027" y="4246"/>
                  </a:lnTo>
                  <a:lnTo>
                    <a:pt x="19916" y="4090"/>
                  </a:lnTo>
                  <a:lnTo>
                    <a:pt x="19782" y="3935"/>
                  </a:lnTo>
                  <a:lnTo>
                    <a:pt x="19671" y="3757"/>
                  </a:lnTo>
                  <a:lnTo>
                    <a:pt x="19582" y="3579"/>
                  </a:lnTo>
                  <a:lnTo>
                    <a:pt x="19382" y="3157"/>
                  </a:lnTo>
                  <a:lnTo>
                    <a:pt x="19249" y="2757"/>
                  </a:lnTo>
                  <a:lnTo>
                    <a:pt x="19138" y="2379"/>
                  </a:lnTo>
                  <a:lnTo>
                    <a:pt x="19071" y="1979"/>
                  </a:lnTo>
                  <a:lnTo>
                    <a:pt x="19004" y="1601"/>
                  </a:lnTo>
                  <a:lnTo>
                    <a:pt x="18893" y="801"/>
                  </a:lnTo>
                  <a:lnTo>
                    <a:pt x="18849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23"/>
            <p:cNvSpPr/>
            <p:nvPr/>
          </p:nvSpPr>
          <p:spPr>
            <a:xfrm>
              <a:off x="-1567325" y="-231898"/>
              <a:ext cx="80311" cy="262072"/>
            </a:xfrm>
            <a:custGeom>
              <a:avLst/>
              <a:gdLst/>
              <a:ahLst/>
              <a:cxnLst/>
              <a:rect l="l" t="t" r="r" b="b"/>
              <a:pathLst>
                <a:path w="4312" h="14071" extrusionOk="0">
                  <a:moveTo>
                    <a:pt x="1978" y="1"/>
                  </a:moveTo>
                  <a:lnTo>
                    <a:pt x="1667" y="23"/>
                  </a:lnTo>
                  <a:lnTo>
                    <a:pt x="1334" y="112"/>
                  </a:lnTo>
                  <a:lnTo>
                    <a:pt x="1022" y="223"/>
                  </a:lnTo>
                  <a:lnTo>
                    <a:pt x="689" y="401"/>
                  </a:lnTo>
                  <a:lnTo>
                    <a:pt x="356" y="601"/>
                  </a:lnTo>
                  <a:lnTo>
                    <a:pt x="22" y="868"/>
                  </a:lnTo>
                  <a:lnTo>
                    <a:pt x="0" y="890"/>
                  </a:lnTo>
                  <a:lnTo>
                    <a:pt x="0" y="934"/>
                  </a:lnTo>
                  <a:lnTo>
                    <a:pt x="0" y="979"/>
                  </a:lnTo>
                  <a:lnTo>
                    <a:pt x="22" y="1023"/>
                  </a:lnTo>
                  <a:lnTo>
                    <a:pt x="45" y="1046"/>
                  </a:lnTo>
                  <a:lnTo>
                    <a:pt x="133" y="1046"/>
                  </a:lnTo>
                  <a:lnTo>
                    <a:pt x="178" y="1023"/>
                  </a:lnTo>
                  <a:lnTo>
                    <a:pt x="467" y="779"/>
                  </a:lnTo>
                  <a:lnTo>
                    <a:pt x="778" y="579"/>
                  </a:lnTo>
                  <a:lnTo>
                    <a:pt x="1089" y="423"/>
                  </a:lnTo>
                  <a:lnTo>
                    <a:pt x="1378" y="312"/>
                  </a:lnTo>
                  <a:lnTo>
                    <a:pt x="1667" y="245"/>
                  </a:lnTo>
                  <a:lnTo>
                    <a:pt x="1956" y="223"/>
                  </a:lnTo>
                  <a:lnTo>
                    <a:pt x="2245" y="245"/>
                  </a:lnTo>
                  <a:lnTo>
                    <a:pt x="2489" y="312"/>
                  </a:lnTo>
                  <a:lnTo>
                    <a:pt x="2756" y="423"/>
                  </a:lnTo>
                  <a:lnTo>
                    <a:pt x="2978" y="579"/>
                  </a:lnTo>
                  <a:lnTo>
                    <a:pt x="3201" y="757"/>
                  </a:lnTo>
                  <a:lnTo>
                    <a:pt x="3378" y="1001"/>
                  </a:lnTo>
                  <a:lnTo>
                    <a:pt x="3556" y="1268"/>
                  </a:lnTo>
                  <a:lnTo>
                    <a:pt x="3690" y="1579"/>
                  </a:lnTo>
                  <a:lnTo>
                    <a:pt x="3801" y="1935"/>
                  </a:lnTo>
                  <a:lnTo>
                    <a:pt x="3912" y="2312"/>
                  </a:lnTo>
                  <a:lnTo>
                    <a:pt x="3979" y="2757"/>
                  </a:lnTo>
                  <a:lnTo>
                    <a:pt x="4045" y="3201"/>
                  </a:lnTo>
                  <a:lnTo>
                    <a:pt x="4067" y="3668"/>
                  </a:lnTo>
                  <a:lnTo>
                    <a:pt x="4090" y="4135"/>
                  </a:lnTo>
                  <a:lnTo>
                    <a:pt x="4112" y="5046"/>
                  </a:lnTo>
                  <a:lnTo>
                    <a:pt x="4090" y="5958"/>
                  </a:lnTo>
                  <a:lnTo>
                    <a:pt x="4090" y="6802"/>
                  </a:lnTo>
                  <a:lnTo>
                    <a:pt x="4067" y="8247"/>
                  </a:lnTo>
                  <a:lnTo>
                    <a:pt x="4023" y="9714"/>
                  </a:lnTo>
                  <a:lnTo>
                    <a:pt x="3912" y="12581"/>
                  </a:lnTo>
                  <a:lnTo>
                    <a:pt x="3867" y="13959"/>
                  </a:lnTo>
                  <a:lnTo>
                    <a:pt x="3867" y="14003"/>
                  </a:lnTo>
                  <a:lnTo>
                    <a:pt x="3890" y="14048"/>
                  </a:lnTo>
                  <a:lnTo>
                    <a:pt x="3934" y="14070"/>
                  </a:lnTo>
                  <a:lnTo>
                    <a:pt x="4023" y="14070"/>
                  </a:lnTo>
                  <a:lnTo>
                    <a:pt x="4045" y="14048"/>
                  </a:lnTo>
                  <a:lnTo>
                    <a:pt x="4067" y="14003"/>
                  </a:lnTo>
                  <a:lnTo>
                    <a:pt x="4090" y="13981"/>
                  </a:lnTo>
                  <a:lnTo>
                    <a:pt x="4134" y="12581"/>
                  </a:lnTo>
                  <a:lnTo>
                    <a:pt x="4245" y="9714"/>
                  </a:lnTo>
                  <a:lnTo>
                    <a:pt x="4268" y="8247"/>
                  </a:lnTo>
                  <a:lnTo>
                    <a:pt x="4290" y="6802"/>
                  </a:lnTo>
                  <a:lnTo>
                    <a:pt x="4312" y="5980"/>
                  </a:lnTo>
                  <a:lnTo>
                    <a:pt x="4312" y="5046"/>
                  </a:lnTo>
                  <a:lnTo>
                    <a:pt x="4312" y="4113"/>
                  </a:lnTo>
                  <a:lnTo>
                    <a:pt x="4290" y="3646"/>
                  </a:lnTo>
                  <a:lnTo>
                    <a:pt x="4245" y="3179"/>
                  </a:lnTo>
                  <a:lnTo>
                    <a:pt x="4179" y="2712"/>
                  </a:lnTo>
                  <a:lnTo>
                    <a:pt x="4112" y="2268"/>
                  </a:lnTo>
                  <a:lnTo>
                    <a:pt x="4001" y="1868"/>
                  </a:lnTo>
                  <a:lnTo>
                    <a:pt x="3890" y="1490"/>
                  </a:lnTo>
                  <a:lnTo>
                    <a:pt x="3734" y="1157"/>
                  </a:lnTo>
                  <a:lnTo>
                    <a:pt x="3534" y="868"/>
                  </a:lnTo>
                  <a:lnTo>
                    <a:pt x="3334" y="601"/>
                  </a:lnTo>
                  <a:lnTo>
                    <a:pt x="3112" y="401"/>
                  </a:lnTo>
                  <a:lnTo>
                    <a:pt x="2845" y="223"/>
                  </a:lnTo>
                  <a:lnTo>
                    <a:pt x="2578" y="112"/>
                  </a:lnTo>
                  <a:lnTo>
                    <a:pt x="2267" y="23"/>
                  </a:lnTo>
                  <a:lnTo>
                    <a:pt x="1978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23"/>
            <p:cNvSpPr/>
            <p:nvPr/>
          </p:nvSpPr>
          <p:spPr>
            <a:xfrm>
              <a:off x="-1544565" y="-5865"/>
              <a:ext cx="92752" cy="95639"/>
            </a:xfrm>
            <a:custGeom>
              <a:avLst/>
              <a:gdLst/>
              <a:ahLst/>
              <a:cxnLst/>
              <a:rect l="l" t="t" r="r" b="b"/>
              <a:pathLst>
                <a:path w="4980" h="5135" extrusionOk="0">
                  <a:moveTo>
                    <a:pt x="1401" y="0"/>
                  </a:moveTo>
                  <a:lnTo>
                    <a:pt x="1" y="4801"/>
                  </a:lnTo>
                  <a:lnTo>
                    <a:pt x="4979" y="5135"/>
                  </a:lnTo>
                  <a:lnTo>
                    <a:pt x="4979" y="5135"/>
                  </a:lnTo>
                  <a:lnTo>
                    <a:pt x="4335" y="156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23"/>
            <p:cNvSpPr/>
            <p:nvPr/>
          </p:nvSpPr>
          <p:spPr>
            <a:xfrm>
              <a:off x="-2317428" y="-111432"/>
              <a:ext cx="442958" cy="622205"/>
            </a:xfrm>
            <a:custGeom>
              <a:avLst/>
              <a:gdLst/>
              <a:ahLst/>
              <a:cxnLst/>
              <a:rect l="l" t="t" r="r" b="b"/>
              <a:pathLst>
                <a:path w="23783" h="33407" extrusionOk="0">
                  <a:moveTo>
                    <a:pt x="20515" y="1"/>
                  </a:moveTo>
                  <a:lnTo>
                    <a:pt x="18581" y="112"/>
                  </a:lnTo>
                  <a:lnTo>
                    <a:pt x="18448" y="112"/>
                  </a:lnTo>
                  <a:lnTo>
                    <a:pt x="16714" y="223"/>
                  </a:lnTo>
                  <a:lnTo>
                    <a:pt x="11913" y="579"/>
                  </a:lnTo>
                  <a:lnTo>
                    <a:pt x="9491" y="734"/>
                  </a:lnTo>
                  <a:lnTo>
                    <a:pt x="7224" y="845"/>
                  </a:lnTo>
                  <a:lnTo>
                    <a:pt x="7046" y="845"/>
                  </a:lnTo>
                  <a:lnTo>
                    <a:pt x="5801" y="912"/>
                  </a:lnTo>
                  <a:lnTo>
                    <a:pt x="4668" y="1001"/>
                  </a:lnTo>
                  <a:lnTo>
                    <a:pt x="3645" y="1134"/>
                  </a:lnTo>
                  <a:lnTo>
                    <a:pt x="2734" y="1268"/>
                  </a:lnTo>
                  <a:lnTo>
                    <a:pt x="1934" y="1423"/>
                  </a:lnTo>
                  <a:lnTo>
                    <a:pt x="1223" y="1579"/>
                  </a:lnTo>
                  <a:lnTo>
                    <a:pt x="645" y="1757"/>
                  </a:lnTo>
                  <a:lnTo>
                    <a:pt x="133" y="1912"/>
                  </a:lnTo>
                  <a:lnTo>
                    <a:pt x="89" y="2668"/>
                  </a:lnTo>
                  <a:lnTo>
                    <a:pt x="45" y="3424"/>
                  </a:lnTo>
                  <a:lnTo>
                    <a:pt x="22" y="4202"/>
                  </a:lnTo>
                  <a:lnTo>
                    <a:pt x="0" y="4957"/>
                  </a:lnTo>
                  <a:lnTo>
                    <a:pt x="0" y="33407"/>
                  </a:lnTo>
                  <a:lnTo>
                    <a:pt x="1600" y="32629"/>
                  </a:lnTo>
                  <a:lnTo>
                    <a:pt x="3556" y="31740"/>
                  </a:lnTo>
                  <a:lnTo>
                    <a:pt x="4645" y="31273"/>
                  </a:lnTo>
                  <a:lnTo>
                    <a:pt x="5823" y="30762"/>
                  </a:lnTo>
                  <a:lnTo>
                    <a:pt x="7046" y="30273"/>
                  </a:lnTo>
                  <a:lnTo>
                    <a:pt x="8335" y="29762"/>
                  </a:lnTo>
                  <a:lnTo>
                    <a:pt x="10602" y="28895"/>
                  </a:lnTo>
                  <a:lnTo>
                    <a:pt x="12825" y="28006"/>
                  </a:lnTo>
                  <a:lnTo>
                    <a:pt x="14958" y="27139"/>
                  </a:lnTo>
                  <a:lnTo>
                    <a:pt x="15959" y="26695"/>
                  </a:lnTo>
                  <a:lnTo>
                    <a:pt x="16914" y="26272"/>
                  </a:lnTo>
                  <a:lnTo>
                    <a:pt x="17781" y="25850"/>
                  </a:lnTo>
                  <a:lnTo>
                    <a:pt x="18603" y="25428"/>
                  </a:lnTo>
                  <a:lnTo>
                    <a:pt x="19337" y="25005"/>
                  </a:lnTo>
                  <a:lnTo>
                    <a:pt x="19981" y="24605"/>
                  </a:lnTo>
                  <a:lnTo>
                    <a:pt x="20270" y="24383"/>
                  </a:lnTo>
                  <a:lnTo>
                    <a:pt x="20515" y="24205"/>
                  </a:lnTo>
                  <a:lnTo>
                    <a:pt x="20759" y="24005"/>
                  </a:lnTo>
                  <a:lnTo>
                    <a:pt x="20959" y="23805"/>
                  </a:lnTo>
                  <a:lnTo>
                    <a:pt x="21137" y="23605"/>
                  </a:lnTo>
                  <a:lnTo>
                    <a:pt x="21271" y="23427"/>
                  </a:lnTo>
                  <a:lnTo>
                    <a:pt x="21382" y="23227"/>
                  </a:lnTo>
                  <a:lnTo>
                    <a:pt x="21471" y="23049"/>
                  </a:lnTo>
                  <a:lnTo>
                    <a:pt x="21560" y="22694"/>
                  </a:lnTo>
                  <a:lnTo>
                    <a:pt x="21604" y="22383"/>
                  </a:lnTo>
                  <a:lnTo>
                    <a:pt x="21604" y="22094"/>
                  </a:lnTo>
                  <a:lnTo>
                    <a:pt x="21582" y="21805"/>
                  </a:lnTo>
                  <a:lnTo>
                    <a:pt x="21515" y="21560"/>
                  </a:lnTo>
                  <a:lnTo>
                    <a:pt x="21426" y="21360"/>
                  </a:lnTo>
                  <a:lnTo>
                    <a:pt x="21315" y="21160"/>
                  </a:lnTo>
                  <a:lnTo>
                    <a:pt x="21204" y="20982"/>
                  </a:lnTo>
                  <a:lnTo>
                    <a:pt x="21071" y="20849"/>
                  </a:lnTo>
                  <a:lnTo>
                    <a:pt x="20937" y="20716"/>
                  </a:lnTo>
                  <a:lnTo>
                    <a:pt x="20715" y="20538"/>
                  </a:lnTo>
                  <a:lnTo>
                    <a:pt x="20515" y="20427"/>
                  </a:lnTo>
                  <a:lnTo>
                    <a:pt x="20448" y="20382"/>
                  </a:lnTo>
                  <a:lnTo>
                    <a:pt x="20604" y="20293"/>
                  </a:lnTo>
                  <a:lnTo>
                    <a:pt x="20959" y="20049"/>
                  </a:lnTo>
                  <a:lnTo>
                    <a:pt x="21493" y="19649"/>
                  </a:lnTo>
                  <a:lnTo>
                    <a:pt x="21782" y="19382"/>
                  </a:lnTo>
                  <a:lnTo>
                    <a:pt x="22093" y="19115"/>
                  </a:lnTo>
                  <a:lnTo>
                    <a:pt x="22382" y="18804"/>
                  </a:lnTo>
                  <a:lnTo>
                    <a:pt x="22693" y="18471"/>
                  </a:lnTo>
                  <a:lnTo>
                    <a:pt x="22960" y="18115"/>
                  </a:lnTo>
                  <a:lnTo>
                    <a:pt x="23227" y="17737"/>
                  </a:lnTo>
                  <a:lnTo>
                    <a:pt x="23449" y="17337"/>
                  </a:lnTo>
                  <a:lnTo>
                    <a:pt x="23538" y="17137"/>
                  </a:lnTo>
                  <a:lnTo>
                    <a:pt x="23604" y="16937"/>
                  </a:lnTo>
                  <a:lnTo>
                    <a:pt x="23671" y="16715"/>
                  </a:lnTo>
                  <a:lnTo>
                    <a:pt x="23715" y="16493"/>
                  </a:lnTo>
                  <a:lnTo>
                    <a:pt x="23760" y="16293"/>
                  </a:lnTo>
                  <a:lnTo>
                    <a:pt x="23782" y="16070"/>
                  </a:lnTo>
                  <a:lnTo>
                    <a:pt x="23760" y="15604"/>
                  </a:lnTo>
                  <a:lnTo>
                    <a:pt x="23715" y="15181"/>
                  </a:lnTo>
                  <a:lnTo>
                    <a:pt x="23715" y="15159"/>
                  </a:lnTo>
                  <a:lnTo>
                    <a:pt x="23671" y="14959"/>
                  </a:lnTo>
                  <a:lnTo>
                    <a:pt x="23627" y="14737"/>
                  </a:lnTo>
                  <a:lnTo>
                    <a:pt x="23582" y="14648"/>
                  </a:lnTo>
                  <a:lnTo>
                    <a:pt x="23493" y="14381"/>
                  </a:lnTo>
                  <a:lnTo>
                    <a:pt x="23382" y="14137"/>
                  </a:lnTo>
                  <a:lnTo>
                    <a:pt x="23271" y="13937"/>
                  </a:lnTo>
                  <a:lnTo>
                    <a:pt x="23138" y="13759"/>
                  </a:lnTo>
                  <a:lnTo>
                    <a:pt x="23138" y="13737"/>
                  </a:lnTo>
                  <a:lnTo>
                    <a:pt x="23093" y="13670"/>
                  </a:lnTo>
                  <a:lnTo>
                    <a:pt x="23071" y="13648"/>
                  </a:lnTo>
                  <a:lnTo>
                    <a:pt x="22915" y="13470"/>
                  </a:lnTo>
                  <a:lnTo>
                    <a:pt x="22782" y="13337"/>
                  </a:lnTo>
                  <a:lnTo>
                    <a:pt x="22515" y="13114"/>
                  </a:lnTo>
                  <a:lnTo>
                    <a:pt x="22337" y="13003"/>
                  </a:lnTo>
                  <a:lnTo>
                    <a:pt x="22249" y="12959"/>
                  </a:lnTo>
                  <a:lnTo>
                    <a:pt x="22271" y="12959"/>
                  </a:lnTo>
                  <a:lnTo>
                    <a:pt x="22293" y="12892"/>
                  </a:lnTo>
                  <a:lnTo>
                    <a:pt x="22293" y="12870"/>
                  </a:lnTo>
                  <a:lnTo>
                    <a:pt x="22337" y="12803"/>
                  </a:lnTo>
                  <a:lnTo>
                    <a:pt x="22360" y="12759"/>
                  </a:lnTo>
                  <a:lnTo>
                    <a:pt x="22382" y="12692"/>
                  </a:lnTo>
                  <a:lnTo>
                    <a:pt x="22449" y="12581"/>
                  </a:lnTo>
                  <a:lnTo>
                    <a:pt x="22560" y="12314"/>
                  </a:lnTo>
                  <a:lnTo>
                    <a:pt x="22715" y="11892"/>
                  </a:lnTo>
                  <a:lnTo>
                    <a:pt x="22893" y="11381"/>
                  </a:lnTo>
                  <a:lnTo>
                    <a:pt x="23071" y="10758"/>
                  </a:lnTo>
                  <a:lnTo>
                    <a:pt x="23271" y="10003"/>
                  </a:lnTo>
                  <a:lnTo>
                    <a:pt x="23338" y="9625"/>
                  </a:lnTo>
                  <a:lnTo>
                    <a:pt x="23360" y="9291"/>
                  </a:lnTo>
                  <a:lnTo>
                    <a:pt x="23360" y="8936"/>
                  </a:lnTo>
                  <a:lnTo>
                    <a:pt x="23315" y="8625"/>
                  </a:lnTo>
                  <a:lnTo>
                    <a:pt x="23249" y="8313"/>
                  </a:lnTo>
                  <a:lnTo>
                    <a:pt x="23160" y="8024"/>
                  </a:lnTo>
                  <a:lnTo>
                    <a:pt x="23049" y="7758"/>
                  </a:lnTo>
                  <a:lnTo>
                    <a:pt x="22915" y="7513"/>
                  </a:lnTo>
                  <a:lnTo>
                    <a:pt x="22804" y="7269"/>
                  </a:lnTo>
                  <a:lnTo>
                    <a:pt x="22671" y="7069"/>
                  </a:lnTo>
                  <a:lnTo>
                    <a:pt x="22426" y="6735"/>
                  </a:lnTo>
                  <a:lnTo>
                    <a:pt x="22226" y="6513"/>
                  </a:lnTo>
                  <a:lnTo>
                    <a:pt x="22115" y="6402"/>
                  </a:lnTo>
                  <a:lnTo>
                    <a:pt x="22315" y="6202"/>
                  </a:lnTo>
                  <a:lnTo>
                    <a:pt x="22515" y="5980"/>
                  </a:lnTo>
                  <a:lnTo>
                    <a:pt x="22671" y="5780"/>
                  </a:lnTo>
                  <a:lnTo>
                    <a:pt x="22826" y="5557"/>
                  </a:lnTo>
                  <a:lnTo>
                    <a:pt x="22960" y="5313"/>
                  </a:lnTo>
                  <a:lnTo>
                    <a:pt x="23071" y="5091"/>
                  </a:lnTo>
                  <a:lnTo>
                    <a:pt x="23182" y="4846"/>
                  </a:lnTo>
                  <a:lnTo>
                    <a:pt x="23249" y="4624"/>
                  </a:lnTo>
                  <a:lnTo>
                    <a:pt x="23315" y="4379"/>
                  </a:lnTo>
                  <a:lnTo>
                    <a:pt x="23382" y="4135"/>
                  </a:lnTo>
                  <a:lnTo>
                    <a:pt x="23449" y="3646"/>
                  </a:lnTo>
                  <a:lnTo>
                    <a:pt x="23471" y="3179"/>
                  </a:lnTo>
                  <a:lnTo>
                    <a:pt x="23471" y="2712"/>
                  </a:lnTo>
                  <a:lnTo>
                    <a:pt x="23404" y="2134"/>
                  </a:lnTo>
                  <a:lnTo>
                    <a:pt x="23315" y="1601"/>
                  </a:lnTo>
                  <a:lnTo>
                    <a:pt x="23182" y="1134"/>
                  </a:lnTo>
                  <a:lnTo>
                    <a:pt x="23071" y="734"/>
                  </a:lnTo>
                  <a:lnTo>
                    <a:pt x="22960" y="467"/>
                  </a:lnTo>
                  <a:lnTo>
                    <a:pt x="22871" y="267"/>
                  </a:lnTo>
                  <a:lnTo>
                    <a:pt x="22826" y="201"/>
                  </a:lnTo>
                  <a:lnTo>
                    <a:pt x="22760" y="134"/>
                  </a:lnTo>
                  <a:lnTo>
                    <a:pt x="22649" y="90"/>
                  </a:lnTo>
                  <a:lnTo>
                    <a:pt x="22471" y="67"/>
                  </a:lnTo>
                  <a:lnTo>
                    <a:pt x="22249" y="23"/>
                  </a:lnTo>
                  <a:lnTo>
                    <a:pt x="216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23"/>
            <p:cNvSpPr/>
            <p:nvPr/>
          </p:nvSpPr>
          <p:spPr>
            <a:xfrm>
              <a:off x="-2179584" y="-115157"/>
              <a:ext cx="303867" cy="161460"/>
            </a:xfrm>
            <a:custGeom>
              <a:avLst/>
              <a:gdLst/>
              <a:ahLst/>
              <a:cxnLst/>
              <a:rect l="l" t="t" r="r" b="b"/>
              <a:pathLst>
                <a:path w="16315" h="8669" extrusionOk="0">
                  <a:moveTo>
                    <a:pt x="13336" y="1"/>
                  </a:moveTo>
                  <a:lnTo>
                    <a:pt x="12603" y="23"/>
                  </a:lnTo>
                  <a:lnTo>
                    <a:pt x="12158" y="45"/>
                  </a:lnTo>
                  <a:lnTo>
                    <a:pt x="10402" y="134"/>
                  </a:lnTo>
                  <a:lnTo>
                    <a:pt x="8424" y="245"/>
                  </a:lnTo>
                  <a:lnTo>
                    <a:pt x="5290" y="423"/>
                  </a:lnTo>
                  <a:lnTo>
                    <a:pt x="956" y="667"/>
                  </a:lnTo>
                  <a:lnTo>
                    <a:pt x="867" y="690"/>
                  </a:lnTo>
                  <a:lnTo>
                    <a:pt x="801" y="756"/>
                  </a:lnTo>
                  <a:lnTo>
                    <a:pt x="756" y="823"/>
                  </a:lnTo>
                  <a:lnTo>
                    <a:pt x="756" y="890"/>
                  </a:lnTo>
                  <a:lnTo>
                    <a:pt x="778" y="979"/>
                  </a:lnTo>
                  <a:lnTo>
                    <a:pt x="823" y="1045"/>
                  </a:lnTo>
                  <a:lnTo>
                    <a:pt x="889" y="1090"/>
                  </a:lnTo>
                  <a:lnTo>
                    <a:pt x="978" y="1090"/>
                  </a:lnTo>
                  <a:lnTo>
                    <a:pt x="3134" y="979"/>
                  </a:lnTo>
                  <a:lnTo>
                    <a:pt x="5312" y="845"/>
                  </a:lnTo>
                  <a:lnTo>
                    <a:pt x="8446" y="667"/>
                  </a:lnTo>
                  <a:lnTo>
                    <a:pt x="10425" y="556"/>
                  </a:lnTo>
                  <a:lnTo>
                    <a:pt x="12180" y="467"/>
                  </a:lnTo>
                  <a:lnTo>
                    <a:pt x="12625" y="445"/>
                  </a:lnTo>
                  <a:lnTo>
                    <a:pt x="13314" y="423"/>
                  </a:lnTo>
                  <a:lnTo>
                    <a:pt x="13670" y="423"/>
                  </a:lnTo>
                  <a:lnTo>
                    <a:pt x="14003" y="445"/>
                  </a:lnTo>
                  <a:lnTo>
                    <a:pt x="14336" y="490"/>
                  </a:lnTo>
                  <a:lnTo>
                    <a:pt x="14648" y="556"/>
                  </a:lnTo>
                  <a:lnTo>
                    <a:pt x="14959" y="667"/>
                  </a:lnTo>
                  <a:lnTo>
                    <a:pt x="15225" y="845"/>
                  </a:lnTo>
                  <a:lnTo>
                    <a:pt x="15359" y="934"/>
                  </a:lnTo>
                  <a:lnTo>
                    <a:pt x="15470" y="1045"/>
                  </a:lnTo>
                  <a:lnTo>
                    <a:pt x="15559" y="1156"/>
                  </a:lnTo>
                  <a:lnTo>
                    <a:pt x="15648" y="1268"/>
                  </a:lnTo>
                  <a:lnTo>
                    <a:pt x="15714" y="1401"/>
                  </a:lnTo>
                  <a:lnTo>
                    <a:pt x="15781" y="1534"/>
                  </a:lnTo>
                  <a:lnTo>
                    <a:pt x="15848" y="1823"/>
                  </a:lnTo>
                  <a:lnTo>
                    <a:pt x="15892" y="2134"/>
                  </a:lnTo>
                  <a:lnTo>
                    <a:pt x="15892" y="2446"/>
                  </a:lnTo>
                  <a:lnTo>
                    <a:pt x="15870" y="2757"/>
                  </a:lnTo>
                  <a:lnTo>
                    <a:pt x="15826" y="3068"/>
                  </a:lnTo>
                  <a:lnTo>
                    <a:pt x="15759" y="3490"/>
                  </a:lnTo>
                  <a:lnTo>
                    <a:pt x="15670" y="3890"/>
                  </a:lnTo>
                  <a:lnTo>
                    <a:pt x="15581" y="4268"/>
                  </a:lnTo>
                  <a:lnTo>
                    <a:pt x="15470" y="4624"/>
                  </a:lnTo>
                  <a:lnTo>
                    <a:pt x="15337" y="4957"/>
                  </a:lnTo>
                  <a:lnTo>
                    <a:pt x="15225" y="5246"/>
                  </a:lnTo>
                  <a:lnTo>
                    <a:pt x="14981" y="5757"/>
                  </a:lnTo>
                  <a:lnTo>
                    <a:pt x="14892" y="5891"/>
                  </a:lnTo>
                  <a:lnTo>
                    <a:pt x="14781" y="6024"/>
                  </a:lnTo>
                  <a:lnTo>
                    <a:pt x="14670" y="6157"/>
                  </a:lnTo>
                  <a:lnTo>
                    <a:pt x="14536" y="6246"/>
                  </a:lnTo>
                  <a:lnTo>
                    <a:pt x="14381" y="6335"/>
                  </a:lnTo>
                  <a:lnTo>
                    <a:pt x="14225" y="6402"/>
                  </a:lnTo>
                  <a:lnTo>
                    <a:pt x="14070" y="6469"/>
                  </a:lnTo>
                  <a:lnTo>
                    <a:pt x="13914" y="6491"/>
                  </a:lnTo>
                  <a:lnTo>
                    <a:pt x="178" y="8247"/>
                  </a:lnTo>
                  <a:lnTo>
                    <a:pt x="89" y="8269"/>
                  </a:lnTo>
                  <a:lnTo>
                    <a:pt x="45" y="8336"/>
                  </a:lnTo>
                  <a:lnTo>
                    <a:pt x="0" y="8402"/>
                  </a:lnTo>
                  <a:lnTo>
                    <a:pt x="0" y="8491"/>
                  </a:lnTo>
                  <a:lnTo>
                    <a:pt x="23" y="8558"/>
                  </a:lnTo>
                  <a:lnTo>
                    <a:pt x="67" y="8625"/>
                  </a:lnTo>
                  <a:lnTo>
                    <a:pt x="134" y="8647"/>
                  </a:lnTo>
                  <a:lnTo>
                    <a:pt x="200" y="8669"/>
                  </a:lnTo>
                  <a:lnTo>
                    <a:pt x="223" y="8669"/>
                  </a:lnTo>
                  <a:lnTo>
                    <a:pt x="13959" y="6913"/>
                  </a:lnTo>
                  <a:lnTo>
                    <a:pt x="14181" y="6869"/>
                  </a:lnTo>
                  <a:lnTo>
                    <a:pt x="14381" y="6802"/>
                  </a:lnTo>
                  <a:lnTo>
                    <a:pt x="14581" y="6713"/>
                  </a:lnTo>
                  <a:lnTo>
                    <a:pt x="14781" y="6602"/>
                  </a:lnTo>
                  <a:lnTo>
                    <a:pt x="14936" y="6469"/>
                  </a:lnTo>
                  <a:lnTo>
                    <a:pt x="15092" y="6313"/>
                  </a:lnTo>
                  <a:lnTo>
                    <a:pt x="15225" y="6135"/>
                  </a:lnTo>
                  <a:lnTo>
                    <a:pt x="15359" y="5957"/>
                  </a:lnTo>
                  <a:lnTo>
                    <a:pt x="15603" y="5424"/>
                  </a:lnTo>
                  <a:lnTo>
                    <a:pt x="15737" y="5091"/>
                  </a:lnTo>
                  <a:lnTo>
                    <a:pt x="15870" y="4757"/>
                  </a:lnTo>
                  <a:lnTo>
                    <a:pt x="15981" y="4379"/>
                  </a:lnTo>
                  <a:lnTo>
                    <a:pt x="16092" y="4001"/>
                  </a:lnTo>
                  <a:lnTo>
                    <a:pt x="16181" y="3579"/>
                  </a:lnTo>
                  <a:lnTo>
                    <a:pt x="16248" y="3135"/>
                  </a:lnTo>
                  <a:lnTo>
                    <a:pt x="16292" y="2779"/>
                  </a:lnTo>
                  <a:lnTo>
                    <a:pt x="16314" y="2423"/>
                  </a:lnTo>
                  <a:lnTo>
                    <a:pt x="16292" y="2046"/>
                  </a:lnTo>
                  <a:lnTo>
                    <a:pt x="16248" y="1690"/>
                  </a:lnTo>
                  <a:lnTo>
                    <a:pt x="16203" y="1512"/>
                  </a:lnTo>
                  <a:lnTo>
                    <a:pt x="16159" y="1357"/>
                  </a:lnTo>
                  <a:lnTo>
                    <a:pt x="16092" y="1179"/>
                  </a:lnTo>
                  <a:lnTo>
                    <a:pt x="16003" y="1023"/>
                  </a:lnTo>
                  <a:lnTo>
                    <a:pt x="15892" y="868"/>
                  </a:lnTo>
                  <a:lnTo>
                    <a:pt x="15781" y="734"/>
                  </a:lnTo>
                  <a:lnTo>
                    <a:pt x="15625" y="601"/>
                  </a:lnTo>
                  <a:lnTo>
                    <a:pt x="15470" y="490"/>
                  </a:lnTo>
                  <a:lnTo>
                    <a:pt x="15314" y="379"/>
                  </a:lnTo>
                  <a:lnTo>
                    <a:pt x="15136" y="290"/>
                  </a:lnTo>
                  <a:lnTo>
                    <a:pt x="14803" y="156"/>
                  </a:lnTo>
                  <a:lnTo>
                    <a:pt x="14447" y="67"/>
                  </a:lnTo>
                  <a:lnTo>
                    <a:pt x="14070" y="23"/>
                  </a:lnTo>
                  <a:lnTo>
                    <a:pt x="1369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23"/>
            <p:cNvSpPr/>
            <p:nvPr/>
          </p:nvSpPr>
          <p:spPr>
            <a:xfrm>
              <a:off x="-1909689" y="3652"/>
              <a:ext cx="33562" cy="130412"/>
            </a:xfrm>
            <a:custGeom>
              <a:avLst/>
              <a:gdLst/>
              <a:ahLst/>
              <a:cxnLst/>
              <a:rect l="l" t="t" r="r" b="b"/>
              <a:pathLst>
                <a:path w="1802" h="7002" extrusionOk="0">
                  <a:moveTo>
                    <a:pt x="245" y="1"/>
                  </a:moveTo>
                  <a:lnTo>
                    <a:pt x="157" y="23"/>
                  </a:lnTo>
                  <a:lnTo>
                    <a:pt x="90" y="45"/>
                  </a:lnTo>
                  <a:lnTo>
                    <a:pt x="45" y="112"/>
                  </a:lnTo>
                  <a:lnTo>
                    <a:pt x="1" y="201"/>
                  </a:lnTo>
                  <a:lnTo>
                    <a:pt x="23" y="267"/>
                  </a:lnTo>
                  <a:lnTo>
                    <a:pt x="45" y="356"/>
                  </a:lnTo>
                  <a:lnTo>
                    <a:pt x="112" y="401"/>
                  </a:lnTo>
                  <a:lnTo>
                    <a:pt x="201" y="445"/>
                  </a:lnTo>
                  <a:lnTo>
                    <a:pt x="357" y="579"/>
                  </a:lnTo>
                  <a:lnTo>
                    <a:pt x="601" y="801"/>
                  </a:lnTo>
                  <a:lnTo>
                    <a:pt x="712" y="934"/>
                  </a:lnTo>
                  <a:lnTo>
                    <a:pt x="846" y="1090"/>
                  </a:lnTo>
                  <a:lnTo>
                    <a:pt x="957" y="1268"/>
                  </a:lnTo>
                  <a:lnTo>
                    <a:pt x="1090" y="1468"/>
                  </a:lnTo>
                  <a:lnTo>
                    <a:pt x="1179" y="1668"/>
                  </a:lnTo>
                  <a:lnTo>
                    <a:pt x="1268" y="1912"/>
                  </a:lnTo>
                  <a:lnTo>
                    <a:pt x="1335" y="2179"/>
                  </a:lnTo>
                  <a:lnTo>
                    <a:pt x="1357" y="2446"/>
                  </a:lnTo>
                  <a:lnTo>
                    <a:pt x="1379" y="2757"/>
                  </a:lnTo>
                  <a:lnTo>
                    <a:pt x="1335" y="3068"/>
                  </a:lnTo>
                  <a:lnTo>
                    <a:pt x="1290" y="3424"/>
                  </a:lnTo>
                  <a:lnTo>
                    <a:pt x="1223" y="3779"/>
                  </a:lnTo>
                  <a:lnTo>
                    <a:pt x="1046" y="4424"/>
                  </a:lnTo>
                  <a:lnTo>
                    <a:pt x="868" y="5046"/>
                  </a:lnTo>
                  <a:lnTo>
                    <a:pt x="668" y="5579"/>
                  </a:lnTo>
                  <a:lnTo>
                    <a:pt x="490" y="6024"/>
                  </a:lnTo>
                  <a:lnTo>
                    <a:pt x="334" y="6380"/>
                  </a:lnTo>
                  <a:lnTo>
                    <a:pt x="179" y="6691"/>
                  </a:lnTo>
                  <a:lnTo>
                    <a:pt x="157" y="6757"/>
                  </a:lnTo>
                  <a:lnTo>
                    <a:pt x="157" y="6846"/>
                  </a:lnTo>
                  <a:lnTo>
                    <a:pt x="201" y="6913"/>
                  </a:lnTo>
                  <a:lnTo>
                    <a:pt x="268" y="6958"/>
                  </a:lnTo>
                  <a:lnTo>
                    <a:pt x="357" y="7002"/>
                  </a:lnTo>
                  <a:lnTo>
                    <a:pt x="423" y="6980"/>
                  </a:lnTo>
                  <a:lnTo>
                    <a:pt x="468" y="6958"/>
                  </a:lnTo>
                  <a:lnTo>
                    <a:pt x="512" y="6935"/>
                  </a:lnTo>
                  <a:lnTo>
                    <a:pt x="557" y="6869"/>
                  </a:lnTo>
                  <a:lnTo>
                    <a:pt x="712" y="6535"/>
                  </a:lnTo>
                  <a:lnTo>
                    <a:pt x="890" y="6180"/>
                  </a:lnTo>
                  <a:lnTo>
                    <a:pt x="1068" y="5713"/>
                  </a:lnTo>
                  <a:lnTo>
                    <a:pt x="1268" y="5157"/>
                  </a:lnTo>
                  <a:lnTo>
                    <a:pt x="1468" y="4535"/>
                  </a:lnTo>
                  <a:lnTo>
                    <a:pt x="1646" y="3846"/>
                  </a:lnTo>
                  <a:lnTo>
                    <a:pt x="1712" y="3490"/>
                  </a:lnTo>
                  <a:lnTo>
                    <a:pt x="1757" y="3135"/>
                  </a:lnTo>
                  <a:lnTo>
                    <a:pt x="1801" y="2757"/>
                  </a:lnTo>
                  <a:lnTo>
                    <a:pt x="1779" y="2401"/>
                  </a:lnTo>
                  <a:lnTo>
                    <a:pt x="1735" y="2090"/>
                  </a:lnTo>
                  <a:lnTo>
                    <a:pt x="1668" y="1779"/>
                  </a:lnTo>
                  <a:lnTo>
                    <a:pt x="1557" y="1512"/>
                  </a:lnTo>
                  <a:lnTo>
                    <a:pt x="1446" y="1245"/>
                  </a:lnTo>
                  <a:lnTo>
                    <a:pt x="1312" y="1023"/>
                  </a:lnTo>
                  <a:lnTo>
                    <a:pt x="1157" y="823"/>
                  </a:lnTo>
                  <a:lnTo>
                    <a:pt x="1001" y="645"/>
                  </a:lnTo>
                  <a:lnTo>
                    <a:pt x="868" y="467"/>
                  </a:lnTo>
                  <a:lnTo>
                    <a:pt x="601" y="245"/>
                  </a:lnTo>
                  <a:lnTo>
                    <a:pt x="401" y="90"/>
                  </a:lnTo>
                  <a:lnTo>
                    <a:pt x="334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23"/>
            <p:cNvSpPr/>
            <p:nvPr/>
          </p:nvSpPr>
          <p:spPr>
            <a:xfrm>
              <a:off x="-2167590" y="129911"/>
              <a:ext cx="296007" cy="193346"/>
            </a:xfrm>
            <a:custGeom>
              <a:avLst/>
              <a:gdLst/>
              <a:ahLst/>
              <a:cxnLst/>
              <a:rect l="l" t="t" r="r" b="b"/>
              <a:pathLst>
                <a:path w="15893" h="10381" extrusionOk="0">
                  <a:moveTo>
                    <a:pt x="13692" y="1"/>
                  </a:moveTo>
                  <a:lnTo>
                    <a:pt x="179" y="2112"/>
                  </a:lnTo>
                  <a:lnTo>
                    <a:pt x="90" y="2157"/>
                  </a:lnTo>
                  <a:lnTo>
                    <a:pt x="45" y="2201"/>
                  </a:lnTo>
                  <a:lnTo>
                    <a:pt x="1" y="2268"/>
                  </a:lnTo>
                  <a:lnTo>
                    <a:pt x="1" y="2357"/>
                  </a:lnTo>
                  <a:lnTo>
                    <a:pt x="23" y="2446"/>
                  </a:lnTo>
                  <a:lnTo>
                    <a:pt x="90" y="2490"/>
                  </a:lnTo>
                  <a:lnTo>
                    <a:pt x="157" y="2535"/>
                  </a:lnTo>
                  <a:lnTo>
                    <a:pt x="245" y="2535"/>
                  </a:lnTo>
                  <a:lnTo>
                    <a:pt x="13759" y="423"/>
                  </a:lnTo>
                  <a:lnTo>
                    <a:pt x="13848" y="423"/>
                  </a:lnTo>
                  <a:lnTo>
                    <a:pt x="14092" y="445"/>
                  </a:lnTo>
                  <a:lnTo>
                    <a:pt x="14226" y="467"/>
                  </a:lnTo>
                  <a:lnTo>
                    <a:pt x="14404" y="534"/>
                  </a:lnTo>
                  <a:lnTo>
                    <a:pt x="14581" y="601"/>
                  </a:lnTo>
                  <a:lnTo>
                    <a:pt x="14759" y="734"/>
                  </a:lnTo>
                  <a:lnTo>
                    <a:pt x="14893" y="868"/>
                  </a:lnTo>
                  <a:lnTo>
                    <a:pt x="15026" y="1023"/>
                  </a:lnTo>
                  <a:lnTo>
                    <a:pt x="15137" y="1223"/>
                  </a:lnTo>
                  <a:lnTo>
                    <a:pt x="15248" y="1423"/>
                  </a:lnTo>
                  <a:lnTo>
                    <a:pt x="15315" y="1668"/>
                  </a:lnTo>
                  <a:lnTo>
                    <a:pt x="15382" y="1912"/>
                  </a:lnTo>
                  <a:lnTo>
                    <a:pt x="15426" y="2201"/>
                  </a:lnTo>
                  <a:lnTo>
                    <a:pt x="15470" y="2512"/>
                  </a:lnTo>
                  <a:lnTo>
                    <a:pt x="15470" y="2712"/>
                  </a:lnTo>
                  <a:lnTo>
                    <a:pt x="15448" y="2935"/>
                  </a:lnTo>
                  <a:lnTo>
                    <a:pt x="15426" y="3135"/>
                  </a:lnTo>
                  <a:lnTo>
                    <a:pt x="15382" y="3357"/>
                  </a:lnTo>
                  <a:lnTo>
                    <a:pt x="15315" y="3557"/>
                  </a:lnTo>
                  <a:lnTo>
                    <a:pt x="15226" y="3779"/>
                  </a:lnTo>
                  <a:lnTo>
                    <a:pt x="15048" y="4179"/>
                  </a:lnTo>
                  <a:lnTo>
                    <a:pt x="14826" y="4579"/>
                  </a:lnTo>
                  <a:lnTo>
                    <a:pt x="14559" y="4979"/>
                  </a:lnTo>
                  <a:lnTo>
                    <a:pt x="14270" y="5335"/>
                  </a:lnTo>
                  <a:lnTo>
                    <a:pt x="13981" y="5691"/>
                  </a:lnTo>
                  <a:lnTo>
                    <a:pt x="13670" y="6024"/>
                  </a:lnTo>
                  <a:lnTo>
                    <a:pt x="13359" y="6313"/>
                  </a:lnTo>
                  <a:lnTo>
                    <a:pt x="12803" y="6824"/>
                  </a:lnTo>
                  <a:lnTo>
                    <a:pt x="12359" y="7180"/>
                  </a:lnTo>
                  <a:lnTo>
                    <a:pt x="12114" y="7380"/>
                  </a:lnTo>
                  <a:lnTo>
                    <a:pt x="1935" y="9958"/>
                  </a:lnTo>
                  <a:lnTo>
                    <a:pt x="1868" y="10003"/>
                  </a:lnTo>
                  <a:lnTo>
                    <a:pt x="1801" y="10047"/>
                  </a:lnTo>
                  <a:lnTo>
                    <a:pt x="1779" y="10136"/>
                  </a:lnTo>
                  <a:lnTo>
                    <a:pt x="1779" y="10225"/>
                  </a:lnTo>
                  <a:lnTo>
                    <a:pt x="1824" y="10292"/>
                  </a:lnTo>
                  <a:lnTo>
                    <a:pt x="1868" y="10336"/>
                  </a:lnTo>
                  <a:lnTo>
                    <a:pt x="1935" y="10358"/>
                  </a:lnTo>
                  <a:lnTo>
                    <a:pt x="2001" y="10380"/>
                  </a:lnTo>
                  <a:lnTo>
                    <a:pt x="2046" y="10380"/>
                  </a:lnTo>
                  <a:lnTo>
                    <a:pt x="12270" y="7780"/>
                  </a:lnTo>
                  <a:lnTo>
                    <a:pt x="12337" y="7735"/>
                  </a:lnTo>
                  <a:lnTo>
                    <a:pt x="12537" y="7602"/>
                  </a:lnTo>
                  <a:lnTo>
                    <a:pt x="12981" y="7246"/>
                  </a:lnTo>
                  <a:lnTo>
                    <a:pt x="13559" y="6713"/>
                  </a:lnTo>
                  <a:lnTo>
                    <a:pt x="13892" y="6402"/>
                  </a:lnTo>
                  <a:lnTo>
                    <a:pt x="14226" y="6046"/>
                  </a:lnTo>
                  <a:lnTo>
                    <a:pt x="14559" y="5668"/>
                  </a:lnTo>
                  <a:lnTo>
                    <a:pt x="14870" y="5268"/>
                  </a:lnTo>
                  <a:lnTo>
                    <a:pt x="15159" y="4846"/>
                  </a:lnTo>
                  <a:lnTo>
                    <a:pt x="15426" y="4402"/>
                  </a:lnTo>
                  <a:lnTo>
                    <a:pt x="15537" y="4157"/>
                  </a:lnTo>
                  <a:lnTo>
                    <a:pt x="15626" y="3935"/>
                  </a:lnTo>
                  <a:lnTo>
                    <a:pt x="15715" y="3690"/>
                  </a:lnTo>
                  <a:lnTo>
                    <a:pt x="15782" y="3446"/>
                  </a:lnTo>
                  <a:lnTo>
                    <a:pt x="15848" y="3201"/>
                  </a:lnTo>
                  <a:lnTo>
                    <a:pt x="15871" y="2957"/>
                  </a:lnTo>
                  <a:lnTo>
                    <a:pt x="15893" y="2712"/>
                  </a:lnTo>
                  <a:lnTo>
                    <a:pt x="15893" y="2468"/>
                  </a:lnTo>
                  <a:lnTo>
                    <a:pt x="15848" y="2134"/>
                  </a:lnTo>
                  <a:lnTo>
                    <a:pt x="15804" y="1801"/>
                  </a:lnTo>
                  <a:lnTo>
                    <a:pt x="15715" y="1512"/>
                  </a:lnTo>
                  <a:lnTo>
                    <a:pt x="15626" y="1223"/>
                  </a:lnTo>
                  <a:lnTo>
                    <a:pt x="15493" y="979"/>
                  </a:lnTo>
                  <a:lnTo>
                    <a:pt x="15359" y="756"/>
                  </a:lnTo>
                  <a:lnTo>
                    <a:pt x="15204" y="556"/>
                  </a:lnTo>
                  <a:lnTo>
                    <a:pt x="15004" y="401"/>
                  </a:lnTo>
                  <a:lnTo>
                    <a:pt x="14781" y="245"/>
                  </a:lnTo>
                  <a:lnTo>
                    <a:pt x="14559" y="134"/>
                  </a:lnTo>
                  <a:lnTo>
                    <a:pt x="14337" y="67"/>
                  </a:lnTo>
                  <a:lnTo>
                    <a:pt x="14137" y="23"/>
                  </a:lnTo>
                  <a:lnTo>
                    <a:pt x="1395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23"/>
            <p:cNvSpPr/>
            <p:nvPr/>
          </p:nvSpPr>
          <p:spPr>
            <a:xfrm>
              <a:off x="-1989162" y="499580"/>
              <a:ext cx="824212" cy="158983"/>
            </a:xfrm>
            <a:custGeom>
              <a:avLst/>
              <a:gdLst/>
              <a:ahLst/>
              <a:cxnLst/>
              <a:rect l="l" t="t" r="r" b="b"/>
              <a:pathLst>
                <a:path w="44253" h="8536" extrusionOk="0">
                  <a:moveTo>
                    <a:pt x="44253" y="1"/>
                  </a:moveTo>
                  <a:lnTo>
                    <a:pt x="0" y="68"/>
                  </a:lnTo>
                  <a:lnTo>
                    <a:pt x="534" y="268"/>
                  </a:lnTo>
                  <a:lnTo>
                    <a:pt x="1112" y="512"/>
                  </a:lnTo>
                  <a:lnTo>
                    <a:pt x="1823" y="845"/>
                  </a:lnTo>
                  <a:lnTo>
                    <a:pt x="2201" y="1045"/>
                  </a:lnTo>
                  <a:lnTo>
                    <a:pt x="2579" y="1268"/>
                  </a:lnTo>
                  <a:lnTo>
                    <a:pt x="2979" y="1490"/>
                  </a:lnTo>
                  <a:lnTo>
                    <a:pt x="3357" y="1757"/>
                  </a:lnTo>
                  <a:lnTo>
                    <a:pt x="3735" y="2023"/>
                  </a:lnTo>
                  <a:lnTo>
                    <a:pt x="4068" y="2290"/>
                  </a:lnTo>
                  <a:lnTo>
                    <a:pt x="4379" y="2601"/>
                  </a:lnTo>
                  <a:lnTo>
                    <a:pt x="4646" y="2912"/>
                  </a:lnTo>
                  <a:lnTo>
                    <a:pt x="4890" y="3246"/>
                  </a:lnTo>
                  <a:lnTo>
                    <a:pt x="5113" y="3579"/>
                  </a:lnTo>
                  <a:lnTo>
                    <a:pt x="5290" y="3935"/>
                  </a:lnTo>
                  <a:lnTo>
                    <a:pt x="5468" y="4313"/>
                  </a:lnTo>
                  <a:lnTo>
                    <a:pt x="5802" y="5068"/>
                  </a:lnTo>
                  <a:lnTo>
                    <a:pt x="5957" y="5446"/>
                  </a:lnTo>
                  <a:lnTo>
                    <a:pt x="6135" y="5824"/>
                  </a:lnTo>
                  <a:lnTo>
                    <a:pt x="6335" y="6180"/>
                  </a:lnTo>
                  <a:lnTo>
                    <a:pt x="6579" y="6535"/>
                  </a:lnTo>
                  <a:lnTo>
                    <a:pt x="6824" y="6847"/>
                  </a:lnTo>
                  <a:lnTo>
                    <a:pt x="7135" y="7158"/>
                  </a:lnTo>
                  <a:lnTo>
                    <a:pt x="7291" y="7313"/>
                  </a:lnTo>
                  <a:lnTo>
                    <a:pt x="7469" y="7447"/>
                  </a:lnTo>
                  <a:lnTo>
                    <a:pt x="7669" y="7580"/>
                  </a:lnTo>
                  <a:lnTo>
                    <a:pt x="7869" y="7713"/>
                  </a:lnTo>
                  <a:lnTo>
                    <a:pt x="8091" y="7825"/>
                  </a:lnTo>
                  <a:lnTo>
                    <a:pt x="8335" y="7936"/>
                  </a:lnTo>
                  <a:lnTo>
                    <a:pt x="8580" y="8025"/>
                  </a:lnTo>
                  <a:lnTo>
                    <a:pt x="8847" y="8113"/>
                  </a:lnTo>
                  <a:lnTo>
                    <a:pt x="9202" y="8180"/>
                  </a:lnTo>
                  <a:lnTo>
                    <a:pt x="9713" y="8269"/>
                  </a:lnTo>
                  <a:lnTo>
                    <a:pt x="10336" y="8313"/>
                  </a:lnTo>
                  <a:lnTo>
                    <a:pt x="11114" y="8380"/>
                  </a:lnTo>
                  <a:lnTo>
                    <a:pt x="12981" y="8469"/>
                  </a:lnTo>
                  <a:lnTo>
                    <a:pt x="15225" y="8514"/>
                  </a:lnTo>
                  <a:lnTo>
                    <a:pt x="17759" y="8536"/>
                  </a:lnTo>
                  <a:lnTo>
                    <a:pt x="20538" y="8536"/>
                  </a:lnTo>
                  <a:lnTo>
                    <a:pt x="23449" y="8514"/>
                  </a:lnTo>
                  <a:lnTo>
                    <a:pt x="26405" y="8469"/>
                  </a:lnTo>
                  <a:lnTo>
                    <a:pt x="29339" y="8402"/>
                  </a:lnTo>
                  <a:lnTo>
                    <a:pt x="32184" y="8291"/>
                  </a:lnTo>
                  <a:lnTo>
                    <a:pt x="34829" y="8180"/>
                  </a:lnTo>
                  <a:lnTo>
                    <a:pt x="37207" y="8047"/>
                  </a:lnTo>
                  <a:lnTo>
                    <a:pt x="39252" y="7869"/>
                  </a:lnTo>
                  <a:lnTo>
                    <a:pt x="40097" y="7802"/>
                  </a:lnTo>
                  <a:lnTo>
                    <a:pt x="40852" y="7691"/>
                  </a:lnTo>
                  <a:lnTo>
                    <a:pt x="41452" y="7602"/>
                  </a:lnTo>
                  <a:lnTo>
                    <a:pt x="41941" y="7513"/>
                  </a:lnTo>
                  <a:lnTo>
                    <a:pt x="42275" y="7402"/>
                  </a:lnTo>
                  <a:lnTo>
                    <a:pt x="42364" y="7358"/>
                  </a:lnTo>
                  <a:lnTo>
                    <a:pt x="42430" y="7291"/>
                  </a:lnTo>
                  <a:lnTo>
                    <a:pt x="42519" y="7180"/>
                  </a:lnTo>
                  <a:lnTo>
                    <a:pt x="42608" y="7047"/>
                  </a:lnTo>
                  <a:lnTo>
                    <a:pt x="42675" y="6869"/>
                  </a:lnTo>
                  <a:lnTo>
                    <a:pt x="42742" y="6691"/>
                  </a:lnTo>
                  <a:lnTo>
                    <a:pt x="42831" y="6291"/>
                  </a:lnTo>
                  <a:lnTo>
                    <a:pt x="42919" y="5824"/>
                  </a:lnTo>
                  <a:lnTo>
                    <a:pt x="42986" y="5313"/>
                  </a:lnTo>
                  <a:lnTo>
                    <a:pt x="43053" y="4757"/>
                  </a:lnTo>
                  <a:lnTo>
                    <a:pt x="43164" y="3602"/>
                  </a:lnTo>
                  <a:lnTo>
                    <a:pt x="43231" y="3024"/>
                  </a:lnTo>
                  <a:lnTo>
                    <a:pt x="43319" y="2446"/>
                  </a:lnTo>
                  <a:lnTo>
                    <a:pt x="43408" y="1912"/>
                  </a:lnTo>
                  <a:lnTo>
                    <a:pt x="43520" y="1401"/>
                  </a:lnTo>
                  <a:lnTo>
                    <a:pt x="43653" y="957"/>
                  </a:lnTo>
                  <a:lnTo>
                    <a:pt x="43720" y="757"/>
                  </a:lnTo>
                  <a:lnTo>
                    <a:pt x="43808" y="556"/>
                  </a:lnTo>
                  <a:lnTo>
                    <a:pt x="43920" y="379"/>
                  </a:lnTo>
                  <a:lnTo>
                    <a:pt x="44031" y="245"/>
                  </a:lnTo>
                  <a:lnTo>
                    <a:pt x="44142" y="112"/>
                  </a:lnTo>
                  <a:lnTo>
                    <a:pt x="44253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23"/>
            <p:cNvSpPr/>
            <p:nvPr/>
          </p:nvSpPr>
          <p:spPr>
            <a:xfrm>
              <a:off x="-1989162" y="499580"/>
              <a:ext cx="824212" cy="158983"/>
            </a:xfrm>
            <a:custGeom>
              <a:avLst/>
              <a:gdLst/>
              <a:ahLst/>
              <a:cxnLst/>
              <a:rect l="l" t="t" r="r" b="b"/>
              <a:pathLst>
                <a:path w="44253" h="8536" fill="none" extrusionOk="0">
                  <a:moveTo>
                    <a:pt x="0" y="68"/>
                  </a:moveTo>
                  <a:lnTo>
                    <a:pt x="0" y="68"/>
                  </a:lnTo>
                  <a:lnTo>
                    <a:pt x="534" y="268"/>
                  </a:lnTo>
                  <a:lnTo>
                    <a:pt x="1112" y="512"/>
                  </a:lnTo>
                  <a:lnTo>
                    <a:pt x="1823" y="845"/>
                  </a:lnTo>
                  <a:lnTo>
                    <a:pt x="2201" y="1045"/>
                  </a:lnTo>
                  <a:lnTo>
                    <a:pt x="2579" y="1268"/>
                  </a:lnTo>
                  <a:lnTo>
                    <a:pt x="2979" y="1490"/>
                  </a:lnTo>
                  <a:lnTo>
                    <a:pt x="3357" y="1757"/>
                  </a:lnTo>
                  <a:lnTo>
                    <a:pt x="3735" y="2023"/>
                  </a:lnTo>
                  <a:lnTo>
                    <a:pt x="4068" y="2290"/>
                  </a:lnTo>
                  <a:lnTo>
                    <a:pt x="4379" y="2601"/>
                  </a:lnTo>
                  <a:lnTo>
                    <a:pt x="4646" y="2912"/>
                  </a:lnTo>
                  <a:lnTo>
                    <a:pt x="4646" y="2912"/>
                  </a:lnTo>
                  <a:lnTo>
                    <a:pt x="4890" y="3246"/>
                  </a:lnTo>
                  <a:lnTo>
                    <a:pt x="5113" y="3579"/>
                  </a:lnTo>
                  <a:lnTo>
                    <a:pt x="5290" y="3935"/>
                  </a:lnTo>
                  <a:lnTo>
                    <a:pt x="5468" y="4313"/>
                  </a:lnTo>
                  <a:lnTo>
                    <a:pt x="5802" y="5068"/>
                  </a:lnTo>
                  <a:lnTo>
                    <a:pt x="5957" y="5446"/>
                  </a:lnTo>
                  <a:lnTo>
                    <a:pt x="6135" y="5824"/>
                  </a:lnTo>
                  <a:lnTo>
                    <a:pt x="6335" y="6180"/>
                  </a:lnTo>
                  <a:lnTo>
                    <a:pt x="6579" y="6535"/>
                  </a:lnTo>
                  <a:lnTo>
                    <a:pt x="6824" y="6847"/>
                  </a:lnTo>
                  <a:lnTo>
                    <a:pt x="7135" y="7158"/>
                  </a:lnTo>
                  <a:lnTo>
                    <a:pt x="7291" y="7313"/>
                  </a:lnTo>
                  <a:lnTo>
                    <a:pt x="7469" y="7447"/>
                  </a:lnTo>
                  <a:lnTo>
                    <a:pt x="7669" y="7580"/>
                  </a:lnTo>
                  <a:lnTo>
                    <a:pt x="7869" y="7713"/>
                  </a:lnTo>
                  <a:lnTo>
                    <a:pt x="8091" y="7825"/>
                  </a:lnTo>
                  <a:lnTo>
                    <a:pt x="8335" y="7936"/>
                  </a:lnTo>
                  <a:lnTo>
                    <a:pt x="8580" y="8025"/>
                  </a:lnTo>
                  <a:lnTo>
                    <a:pt x="8847" y="8113"/>
                  </a:lnTo>
                  <a:lnTo>
                    <a:pt x="8847" y="8113"/>
                  </a:lnTo>
                  <a:lnTo>
                    <a:pt x="9202" y="8180"/>
                  </a:lnTo>
                  <a:lnTo>
                    <a:pt x="9713" y="8269"/>
                  </a:lnTo>
                  <a:lnTo>
                    <a:pt x="10336" y="8313"/>
                  </a:lnTo>
                  <a:lnTo>
                    <a:pt x="11114" y="8380"/>
                  </a:lnTo>
                  <a:lnTo>
                    <a:pt x="12981" y="8469"/>
                  </a:lnTo>
                  <a:lnTo>
                    <a:pt x="15225" y="8514"/>
                  </a:lnTo>
                  <a:lnTo>
                    <a:pt x="17759" y="8536"/>
                  </a:lnTo>
                  <a:lnTo>
                    <a:pt x="20538" y="8536"/>
                  </a:lnTo>
                  <a:lnTo>
                    <a:pt x="23449" y="8514"/>
                  </a:lnTo>
                  <a:lnTo>
                    <a:pt x="26405" y="8469"/>
                  </a:lnTo>
                  <a:lnTo>
                    <a:pt x="29339" y="8402"/>
                  </a:lnTo>
                  <a:lnTo>
                    <a:pt x="32184" y="8291"/>
                  </a:lnTo>
                  <a:lnTo>
                    <a:pt x="34829" y="8180"/>
                  </a:lnTo>
                  <a:lnTo>
                    <a:pt x="37207" y="8047"/>
                  </a:lnTo>
                  <a:lnTo>
                    <a:pt x="39252" y="7869"/>
                  </a:lnTo>
                  <a:lnTo>
                    <a:pt x="40097" y="7802"/>
                  </a:lnTo>
                  <a:lnTo>
                    <a:pt x="40852" y="7691"/>
                  </a:lnTo>
                  <a:lnTo>
                    <a:pt x="41452" y="7602"/>
                  </a:lnTo>
                  <a:lnTo>
                    <a:pt x="41941" y="7513"/>
                  </a:lnTo>
                  <a:lnTo>
                    <a:pt x="42275" y="7402"/>
                  </a:lnTo>
                  <a:lnTo>
                    <a:pt x="42364" y="7358"/>
                  </a:lnTo>
                  <a:lnTo>
                    <a:pt x="42430" y="7291"/>
                  </a:lnTo>
                  <a:lnTo>
                    <a:pt x="42430" y="7291"/>
                  </a:lnTo>
                  <a:lnTo>
                    <a:pt x="42519" y="7180"/>
                  </a:lnTo>
                  <a:lnTo>
                    <a:pt x="42608" y="7047"/>
                  </a:lnTo>
                  <a:lnTo>
                    <a:pt x="42675" y="6869"/>
                  </a:lnTo>
                  <a:lnTo>
                    <a:pt x="42742" y="6691"/>
                  </a:lnTo>
                  <a:lnTo>
                    <a:pt x="42831" y="6291"/>
                  </a:lnTo>
                  <a:lnTo>
                    <a:pt x="42919" y="5824"/>
                  </a:lnTo>
                  <a:lnTo>
                    <a:pt x="42986" y="5313"/>
                  </a:lnTo>
                  <a:lnTo>
                    <a:pt x="43053" y="4757"/>
                  </a:lnTo>
                  <a:lnTo>
                    <a:pt x="43164" y="3602"/>
                  </a:lnTo>
                  <a:lnTo>
                    <a:pt x="43231" y="3024"/>
                  </a:lnTo>
                  <a:lnTo>
                    <a:pt x="43319" y="2446"/>
                  </a:lnTo>
                  <a:lnTo>
                    <a:pt x="43408" y="1912"/>
                  </a:lnTo>
                  <a:lnTo>
                    <a:pt x="43520" y="1401"/>
                  </a:lnTo>
                  <a:lnTo>
                    <a:pt x="43653" y="957"/>
                  </a:lnTo>
                  <a:lnTo>
                    <a:pt x="43720" y="757"/>
                  </a:lnTo>
                  <a:lnTo>
                    <a:pt x="43808" y="556"/>
                  </a:lnTo>
                  <a:lnTo>
                    <a:pt x="43920" y="379"/>
                  </a:lnTo>
                  <a:lnTo>
                    <a:pt x="44031" y="245"/>
                  </a:lnTo>
                  <a:lnTo>
                    <a:pt x="44142" y="112"/>
                  </a:lnTo>
                  <a:lnTo>
                    <a:pt x="44253" y="1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23"/>
            <p:cNvSpPr/>
            <p:nvPr/>
          </p:nvSpPr>
          <p:spPr>
            <a:xfrm>
              <a:off x="-2034700" y="430463"/>
              <a:ext cx="974497" cy="103089"/>
            </a:xfrm>
            <a:custGeom>
              <a:avLst/>
              <a:gdLst/>
              <a:ahLst/>
              <a:cxnLst/>
              <a:rect l="l" t="t" r="r" b="b"/>
              <a:pathLst>
                <a:path w="52322" h="5535" extrusionOk="0">
                  <a:moveTo>
                    <a:pt x="23494" y="0"/>
                  </a:moveTo>
                  <a:lnTo>
                    <a:pt x="20893" y="44"/>
                  </a:lnTo>
                  <a:lnTo>
                    <a:pt x="18382" y="111"/>
                  </a:lnTo>
                  <a:lnTo>
                    <a:pt x="15981" y="222"/>
                  </a:lnTo>
                  <a:lnTo>
                    <a:pt x="13692" y="333"/>
                  </a:lnTo>
                  <a:lnTo>
                    <a:pt x="11536" y="467"/>
                  </a:lnTo>
                  <a:lnTo>
                    <a:pt x="9513" y="622"/>
                  </a:lnTo>
                  <a:lnTo>
                    <a:pt x="7669" y="800"/>
                  </a:lnTo>
                  <a:lnTo>
                    <a:pt x="5979" y="1000"/>
                  </a:lnTo>
                  <a:lnTo>
                    <a:pt x="4468" y="1222"/>
                  </a:lnTo>
                  <a:lnTo>
                    <a:pt x="3157" y="1445"/>
                  </a:lnTo>
                  <a:lnTo>
                    <a:pt x="2579" y="1556"/>
                  </a:lnTo>
                  <a:lnTo>
                    <a:pt x="2068" y="1689"/>
                  </a:lnTo>
                  <a:lnTo>
                    <a:pt x="1601" y="1823"/>
                  </a:lnTo>
                  <a:lnTo>
                    <a:pt x="1179" y="1934"/>
                  </a:lnTo>
                  <a:lnTo>
                    <a:pt x="823" y="2067"/>
                  </a:lnTo>
                  <a:lnTo>
                    <a:pt x="534" y="2200"/>
                  </a:lnTo>
                  <a:lnTo>
                    <a:pt x="312" y="2334"/>
                  </a:lnTo>
                  <a:lnTo>
                    <a:pt x="134" y="2489"/>
                  </a:lnTo>
                  <a:lnTo>
                    <a:pt x="90" y="2556"/>
                  </a:lnTo>
                  <a:lnTo>
                    <a:pt x="45" y="2623"/>
                  </a:lnTo>
                  <a:lnTo>
                    <a:pt x="23" y="2689"/>
                  </a:lnTo>
                  <a:lnTo>
                    <a:pt x="1" y="2756"/>
                  </a:lnTo>
                  <a:lnTo>
                    <a:pt x="23" y="2845"/>
                  </a:lnTo>
                  <a:lnTo>
                    <a:pt x="45" y="2912"/>
                  </a:lnTo>
                  <a:lnTo>
                    <a:pt x="90" y="2978"/>
                  </a:lnTo>
                  <a:lnTo>
                    <a:pt x="134" y="3045"/>
                  </a:lnTo>
                  <a:lnTo>
                    <a:pt x="312" y="3178"/>
                  </a:lnTo>
                  <a:lnTo>
                    <a:pt x="534" y="3334"/>
                  </a:lnTo>
                  <a:lnTo>
                    <a:pt x="823" y="3467"/>
                  </a:lnTo>
                  <a:lnTo>
                    <a:pt x="1179" y="3601"/>
                  </a:lnTo>
                  <a:lnTo>
                    <a:pt x="1601" y="3712"/>
                  </a:lnTo>
                  <a:lnTo>
                    <a:pt x="2068" y="3845"/>
                  </a:lnTo>
                  <a:lnTo>
                    <a:pt x="2579" y="3979"/>
                  </a:lnTo>
                  <a:lnTo>
                    <a:pt x="3157" y="4090"/>
                  </a:lnTo>
                  <a:lnTo>
                    <a:pt x="4468" y="4312"/>
                  </a:lnTo>
                  <a:lnTo>
                    <a:pt x="5979" y="4534"/>
                  </a:lnTo>
                  <a:lnTo>
                    <a:pt x="7669" y="4734"/>
                  </a:lnTo>
                  <a:lnTo>
                    <a:pt x="9513" y="4912"/>
                  </a:lnTo>
                  <a:lnTo>
                    <a:pt x="11536" y="5068"/>
                  </a:lnTo>
                  <a:lnTo>
                    <a:pt x="13692" y="5201"/>
                  </a:lnTo>
                  <a:lnTo>
                    <a:pt x="15981" y="5312"/>
                  </a:lnTo>
                  <a:lnTo>
                    <a:pt x="18382" y="5423"/>
                  </a:lnTo>
                  <a:lnTo>
                    <a:pt x="20893" y="5490"/>
                  </a:lnTo>
                  <a:lnTo>
                    <a:pt x="23494" y="5512"/>
                  </a:lnTo>
                  <a:lnTo>
                    <a:pt x="26161" y="5534"/>
                  </a:lnTo>
                  <a:lnTo>
                    <a:pt x="28828" y="5512"/>
                  </a:lnTo>
                  <a:lnTo>
                    <a:pt x="31429" y="5490"/>
                  </a:lnTo>
                  <a:lnTo>
                    <a:pt x="33940" y="5423"/>
                  </a:lnTo>
                  <a:lnTo>
                    <a:pt x="36341" y="5312"/>
                  </a:lnTo>
                  <a:lnTo>
                    <a:pt x="38630" y="5201"/>
                  </a:lnTo>
                  <a:lnTo>
                    <a:pt x="40786" y="5068"/>
                  </a:lnTo>
                  <a:lnTo>
                    <a:pt x="42808" y="4912"/>
                  </a:lnTo>
                  <a:lnTo>
                    <a:pt x="44653" y="4734"/>
                  </a:lnTo>
                  <a:lnTo>
                    <a:pt x="46342" y="4534"/>
                  </a:lnTo>
                  <a:lnTo>
                    <a:pt x="47854" y="4312"/>
                  </a:lnTo>
                  <a:lnTo>
                    <a:pt x="49165" y="4090"/>
                  </a:lnTo>
                  <a:lnTo>
                    <a:pt x="49743" y="3979"/>
                  </a:lnTo>
                  <a:lnTo>
                    <a:pt x="50254" y="3845"/>
                  </a:lnTo>
                  <a:lnTo>
                    <a:pt x="50721" y="3712"/>
                  </a:lnTo>
                  <a:lnTo>
                    <a:pt x="51143" y="3601"/>
                  </a:lnTo>
                  <a:lnTo>
                    <a:pt x="51499" y="3467"/>
                  </a:lnTo>
                  <a:lnTo>
                    <a:pt x="51788" y="3334"/>
                  </a:lnTo>
                  <a:lnTo>
                    <a:pt x="52010" y="3178"/>
                  </a:lnTo>
                  <a:lnTo>
                    <a:pt x="52188" y="3045"/>
                  </a:lnTo>
                  <a:lnTo>
                    <a:pt x="52232" y="2978"/>
                  </a:lnTo>
                  <a:lnTo>
                    <a:pt x="52277" y="2912"/>
                  </a:lnTo>
                  <a:lnTo>
                    <a:pt x="52321" y="2845"/>
                  </a:lnTo>
                  <a:lnTo>
                    <a:pt x="52321" y="2756"/>
                  </a:lnTo>
                  <a:lnTo>
                    <a:pt x="52321" y="2689"/>
                  </a:lnTo>
                  <a:lnTo>
                    <a:pt x="52277" y="2623"/>
                  </a:lnTo>
                  <a:lnTo>
                    <a:pt x="52232" y="2556"/>
                  </a:lnTo>
                  <a:lnTo>
                    <a:pt x="52188" y="2489"/>
                  </a:lnTo>
                  <a:lnTo>
                    <a:pt x="52010" y="2334"/>
                  </a:lnTo>
                  <a:lnTo>
                    <a:pt x="51788" y="2200"/>
                  </a:lnTo>
                  <a:lnTo>
                    <a:pt x="51499" y="2067"/>
                  </a:lnTo>
                  <a:lnTo>
                    <a:pt x="51143" y="1934"/>
                  </a:lnTo>
                  <a:lnTo>
                    <a:pt x="50721" y="1823"/>
                  </a:lnTo>
                  <a:lnTo>
                    <a:pt x="50254" y="1689"/>
                  </a:lnTo>
                  <a:lnTo>
                    <a:pt x="49743" y="1556"/>
                  </a:lnTo>
                  <a:lnTo>
                    <a:pt x="49165" y="1445"/>
                  </a:lnTo>
                  <a:lnTo>
                    <a:pt x="47854" y="1222"/>
                  </a:lnTo>
                  <a:lnTo>
                    <a:pt x="46342" y="1000"/>
                  </a:lnTo>
                  <a:lnTo>
                    <a:pt x="44653" y="800"/>
                  </a:lnTo>
                  <a:lnTo>
                    <a:pt x="42808" y="622"/>
                  </a:lnTo>
                  <a:lnTo>
                    <a:pt x="40786" y="467"/>
                  </a:lnTo>
                  <a:lnTo>
                    <a:pt x="38630" y="333"/>
                  </a:lnTo>
                  <a:lnTo>
                    <a:pt x="36341" y="222"/>
                  </a:lnTo>
                  <a:lnTo>
                    <a:pt x="33940" y="111"/>
                  </a:lnTo>
                  <a:lnTo>
                    <a:pt x="31429" y="44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23"/>
            <p:cNvSpPr/>
            <p:nvPr/>
          </p:nvSpPr>
          <p:spPr>
            <a:xfrm>
              <a:off x="-2034700" y="430463"/>
              <a:ext cx="974497" cy="103089"/>
            </a:xfrm>
            <a:custGeom>
              <a:avLst/>
              <a:gdLst/>
              <a:ahLst/>
              <a:cxnLst/>
              <a:rect l="l" t="t" r="r" b="b"/>
              <a:pathLst>
                <a:path w="52322" h="5535" fill="none" extrusionOk="0">
                  <a:moveTo>
                    <a:pt x="52321" y="2756"/>
                  </a:moveTo>
                  <a:lnTo>
                    <a:pt x="52321" y="2756"/>
                  </a:lnTo>
                  <a:lnTo>
                    <a:pt x="52321" y="2845"/>
                  </a:lnTo>
                  <a:lnTo>
                    <a:pt x="52277" y="2912"/>
                  </a:lnTo>
                  <a:lnTo>
                    <a:pt x="52232" y="2978"/>
                  </a:lnTo>
                  <a:lnTo>
                    <a:pt x="52188" y="3045"/>
                  </a:lnTo>
                  <a:lnTo>
                    <a:pt x="52010" y="3178"/>
                  </a:lnTo>
                  <a:lnTo>
                    <a:pt x="51788" y="3334"/>
                  </a:lnTo>
                  <a:lnTo>
                    <a:pt x="51499" y="3467"/>
                  </a:lnTo>
                  <a:lnTo>
                    <a:pt x="51143" y="3601"/>
                  </a:lnTo>
                  <a:lnTo>
                    <a:pt x="50721" y="3712"/>
                  </a:lnTo>
                  <a:lnTo>
                    <a:pt x="50254" y="3845"/>
                  </a:lnTo>
                  <a:lnTo>
                    <a:pt x="49743" y="3979"/>
                  </a:lnTo>
                  <a:lnTo>
                    <a:pt x="49165" y="4090"/>
                  </a:lnTo>
                  <a:lnTo>
                    <a:pt x="47854" y="4312"/>
                  </a:lnTo>
                  <a:lnTo>
                    <a:pt x="46342" y="4534"/>
                  </a:lnTo>
                  <a:lnTo>
                    <a:pt x="44653" y="4734"/>
                  </a:lnTo>
                  <a:lnTo>
                    <a:pt x="42808" y="4912"/>
                  </a:lnTo>
                  <a:lnTo>
                    <a:pt x="40786" y="5068"/>
                  </a:lnTo>
                  <a:lnTo>
                    <a:pt x="38630" y="5201"/>
                  </a:lnTo>
                  <a:lnTo>
                    <a:pt x="36341" y="5312"/>
                  </a:lnTo>
                  <a:lnTo>
                    <a:pt x="33940" y="5423"/>
                  </a:lnTo>
                  <a:lnTo>
                    <a:pt x="31429" y="5490"/>
                  </a:lnTo>
                  <a:lnTo>
                    <a:pt x="28828" y="5512"/>
                  </a:lnTo>
                  <a:lnTo>
                    <a:pt x="26161" y="5534"/>
                  </a:lnTo>
                  <a:lnTo>
                    <a:pt x="26161" y="5534"/>
                  </a:lnTo>
                  <a:lnTo>
                    <a:pt x="23494" y="5512"/>
                  </a:lnTo>
                  <a:lnTo>
                    <a:pt x="20893" y="5490"/>
                  </a:lnTo>
                  <a:lnTo>
                    <a:pt x="18382" y="5423"/>
                  </a:lnTo>
                  <a:lnTo>
                    <a:pt x="15981" y="5312"/>
                  </a:lnTo>
                  <a:lnTo>
                    <a:pt x="13692" y="5201"/>
                  </a:lnTo>
                  <a:lnTo>
                    <a:pt x="11536" y="5068"/>
                  </a:lnTo>
                  <a:lnTo>
                    <a:pt x="9513" y="4912"/>
                  </a:lnTo>
                  <a:lnTo>
                    <a:pt x="7669" y="4734"/>
                  </a:lnTo>
                  <a:lnTo>
                    <a:pt x="5979" y="4534"/>
                  </a:lnTo>
                  <a:lnTo>
                    <a:pt x="4468" y="4312"/>
                  </a:lnTo>
                  <a:lnTo>
                    <a:pt x="3157" y="4090"/>
                  </a:lnTo>
                  <a:lnTo>
                    <a:pt x="2579" y="3979"/>
                  </a:lnTo>
                  <a:lnTo>
                    <a:pt x="2068" y="3845"/>
                  </a:lnTo>
                  <a:lnTo>
                    <a:pt x="1601" y="3712"/>
                  </a:lnTo>
                  <a:lnTo>
                    <a:pt x="1179" y="3601"/>
                  </a:lnTo>
                  <a:lnTo>
                    <a:pt x="823" y="3467"/>
                  </a:lnTo>
                  <a:lnTo>
                    <a:pt x="534" y="3334"/>
                  </a:lnTo>
                  <a:lnTo>
                    <a:pt x="312" y="3178"/>
                  </a:lnTo>
                  <a:lnTo>
                    <a:pt x="134" y="3045"/>
                  </a:lnTo>
                  <a:lnTo>
                    <a:pt x="90" y="2978"/>
                  </a:lnTo>
                  <a:lnTo>
                    <a:pt x="45" y="2912"/>
                  </a:lnTo>
                  <a:lnTo>
                    <a:pt x="23" y="2845"/>
                  </a:lnTo>
                  <a:lnTo>
                    <a:pt x="1" y="2756"/>
                  </a:lnTo>
                  <a:lnTo>
                    <a:pt x="1" y="2756"/>
                  </a:lnTo>
                  <a:lnTo>
                    <a:pt x="23" y="2689"/>
                  </a:lnTo>
                  <a:lnTo>
                    <a:pt x="45" y="2623"/>
                  </a:lnTo>
                  <a:lnTo>
                    <a:pt x="90" y="2556"/>
                  </a:lnTo>
                  <a:lnTo>
                    <a:pt x="134" y="2489"/>
                  </a:lnTo>
                  <a:lnTo>
                    <a:pt x="312" y="2334"/>
                  </a:lnTo>
                  <a:lnTo>
                    <a:pt x="534" y="2200"/>
                  </a:lnTo>
                  <a:lnTo>
                    <a:pt x="823" y="2067"/>
                  </a:lnTo>
                  <a:lnTo>
                    <a:pt x="1179" y="1934"/>
                  </a:lnTo>
                  <a:lnTo>
                    <a:pt x="1601" y="1823"/>
                  </a:lnTo>
                  <a:lnTo>
                    <a:pt x="2068" y="1689"/>
                  </a:lnTo>
                  <a:lnTo>
                    <a:pt x="2579" y="1556"/>
                  </a:lnTo>
                  <a:lnTo>
                    <a:pt x="3157" y="1445"/>
                  </a:lnTo>
                  <a:lnTo>
                    <a:pt x="4468" y="1222"/>
                  </a:lnTo>
                  <a:lnTo>
                    <a:pt x="5979" y="1000"/>
                  </a:lnTo>
                  <a:lnTo>
                    <a:pt x="7669" y="800"/>
                  </a:lnTo>
                  <a:lnTo>
                    <a:pt x="9513" y="622"/>
                  </a:lnTo>
                  <a:lnTo>
                    <a:pt x="11536" y="467"/>
                  </a:lnTo>
                  <a:lnTo>
                    <a:pt x="13692" y="333"/>
                  </a:lnTo>
                  <a:lnTo>
                    <a:pt x="15981" y="222"/>
                  </a:lnTo>
                  <a:lnTo>
                    <a:pt x="18382" y="111"/>
                  </a:lnTo>
                  <a:lnTo>
                    <a:pt x="20893" y="44"/>
                  </a:lnTo>
                  <a:lnTo>
                    <a:pt x="23494" y="0"/>
                  </a:lnTo>
                  <a:lnTo>
                    <a:pt x="26161" y="0"/>
                  </a:lnTo>
                  <a:lnTo>
                    <a:pt x="26161" y="0"/>
                  </a:lnTo>
                  <a:lnTo>
                    <a:pt x="28828" y="0"/>
                  </a:lnTo>
                  <a:lnTo>
                    <a:pt x="31429" y="44"/>
                  </a:lnTo>
                  <a:lnTo>
                    <a:pt x="33940" y="111"/>
                  </a:lnTo>
                  <a:lnTo>
                    <a:pt x="36341" y="222"/>
                  </a:lnTo>
                  <a:lnTo>
                    <a:pt x="38630" y="333"/>
                  </a:lnTo>
                  <a:lnTo>
                    <a:pt x="40786" y="467"/>
                  </a:lnTo>
                  <a:lnTo>
                    <a:pt x="42808" y="622"/>
                  </a:lnTo>
                  <a:lnTo>
                    <a:pt x="44653" y="800"/>
                  </a:lnTo>
                  <a:lnTo>
                    <a:pt x="46342" y="1000"/>
                  </a:lnTo>
                  <a:lnTo>
                    <a:pt x="47854" y="1222"/>
                  </a:lnTo>
                  <a:lnTo>
                    <a:pt x="49165" y="1445"/>
                  </a:lnTo>
                  <a:lnTo>
                    <a:pt x="49743" y="1556"/>
                  </a:lnTo>
                  <a:lnTo>
                    <a:pt x="50254" y="1689"/>
                  </a:lnTo>
                  <a:lnTo>
                    <a:pt x="50721" y="1823"/>
                  </a:lnTo>
                  <a:lnTo>
                    <a:pt x="51143" y="1934"/>
                  </a:lnTo>
                  <a:lnTo>
                    <a:pt x="51499" y="2067"/>
                  </a:lnTo>
                  <a:lnTo>
                    <a:pt x="51788" y="2200"/>
                  </a:lnTo>
                  <a:lnTo>
                    <a:pt x="52010" y="2334"/>
                  </a:lnTo>
                  <a:lnTo>
                    <a:pt x="52188" y="2489"/>
                  </a:lnTo>
                  <a:lnTo>
                    <a:pt x="52232" y="2556"/>
                  </a:lnTo>
                  <a:lnTo>
                    <a:pt x="52277" y="2623"/>
                  </a:lnTo>
                  <a:lnTo>
                    <a:pt x="52321" y="2689"/>
                  </a:lnTo>
                  <a:lnTo>
                    <a:pt x="52321" y="2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23"/>
            <p:cNvSpPr/>
            <p:nvPr/>
          </p:nvSpPr>
          <p:spPr>
            <a:xfrm>
              <a:off x="-1832675" y="444115"/>
              <a:ext cx="570447" cy="60457"/>
            </a:xfrm>
            <a:custGeom>
              <a:avLst/>
              <a:gdLst/>
              <a:ahLst/>
              <a:cxnLst/>
              <a:rect l="l" t="t" r="r" b="b"/>
              <a:pathLst>
                <a:path w="30628" h="3246" extrusionOk="0">
                  <a:moveTo>
                    <a:pt x="15314" y="1"/>
                  </a:moveTo>
                  <a:lnTo>
                    <a:pt x="13758" y="23"/>
                  </a:lnTo>
                  <a:lnTo>
                    <a:pt x="12224" y="45"/>
                  </a:lnTo>
                  <a:lnTo>
                    <a:pt x="10758" y="89"/>
                  </a:lnTo>
                  <a:lnTo>
                    <a:pt x="9357" y="134"/>
                  </a:lnTo>
                  <a:lnTo>
                    <a:pt x="8024" y="201"/>
                  </a:lnTo>
                  <a:lnTo>
                    <a:pt x="6757" y="289"/>
                  </a:lnTo>
                  <a:lnTo>
                    <a:pt x="5579" y="378"/>
                  </a:lnTo>
                  <a:lnTo>
                    <a:pt x="4490" y="489"/>
                  </a:lnTo>
                  <a:lnTo>
                    <a:pt x="3490" y="601"/>
                  </a:lnTo>
                  <a:lnTo>
                    <a:pt x="2623" y="712"/>
                  </a:lnTo>
                  <a:lnTo>
                    <a:pt x="1845" y="845"/>
                  </a:lnTo>
                  <a:lnTo>
                    <a:pt x="1200" y="1001"/>
                  </a:lnTo>
                  <a:lnTo>
                    <a:pt x="689" y="1156"/>
                  </a:lnTo>
                  <a:lnTo>
                    <a:pt x="489" y="1223"/>
                  </a:lnTo>
                  <a:lnTo>
                    <a:pt x="311" y="1312"/>
                  </a:lnTo>
                  <a:lnTo>
                    <a:pt x="178" y="1379"/>
                  </a:lnTo>
                  <a:lnTo>
                    <a:pt x="89" y="1467"/>
                  </a:lnTo>
                  <a:lnTo>
                    <a:pt x="22" y="1534"/>
                  </a:lnTo>
                  <a:lnTo>
                    <a:pt x="0" y="1623"/>
                  </a:lnTo>
                  <a:lnTo>
                    <a:pt x="22" y="1712"/>
                  </a:lnTo>
                  <a:lnTo>
                    <a:pt x="89" y="1801"/>
                  </a:lnTo>
                  <a:lnTo>
                    <a:pt x="178" y="1868"/>
                  </a:lnTo>
                  <a:lnTo>
                    <a:pt x="311" y="1956"/>
                  </a:lnTo>
                  <a:lnTo>
                    <a:pt x="489" y="2023"/>
                  </a:lnTo>
                  <a:lnTo>
                    <a:pt x="689" y="2112"/>
                  </a:lnTo>
                  <a:lnTo>
                    <a:pt x="1200" y="2268"/>
                  </a:lnTo>
                  <a:lnTo>
                    <a:pt x="1845" y="2401"/>
                  </a:lnTo>
                  <a:lnTo>
                    <a:pt x="2623" y="2534"/>
                  </a:lnTo>
                  <a:lnTo>
                    <a:pt x="3490" y="2668"/>
                  </a:lnTo>
                  <a:lnTo>
                    <a:pt x="4490" y="2779"/>
                  </a:lnTo>
                  <a:lnTo>
                    <a:pt x="5579" y="2890"/>
                  </a:lnTo>
                  <a:lnTo>
                    <a:pt x="6757" y="2979"/>
                  </a:lnTo>
                  <a:lnTo>
                    <a:pt x="8024" y="3046"/>
                  </a:lnTo>
                  <a:lnTo>
                    <a:pt x="9357" y="3112"/>
                  </a:lnTo>
                  <a:lnTo>
                    <a:pt x="10758" y="3179"/>
                  </a:lnTo>
                  <a:lnTo>
                    <a:pt x="12224" y="3223"/>
                  </a:lnTo>
                  <a:lnTo>
                    <a:pt x="13758" y="3246"/>
                  </a:lnTo>
                  <a:lnTo>
                    <a:pt x="16870" y="3246"/>
                  </a:lnTo>
                  <a:lnTo>
                    <a:pt x="18403" y="3223"/>
                  </a:lnTo>
                  <a:lnTo>
                    <a:pt x="19870" y="3179"/>
                  </a:lnTo>
                  <a:lnTo>
                    <a:pt x="21271" y="3112"/>
                  </a:lnTo>
                  <a:lnTo>
                    <a:pt x="22604" y="3046"/>
                  </a:lnTo>
                  <a:lnTo>
                    <a:pt x="23871" y="2979"/>
                  </a:lnTo>
                  <a:lnTo>
                    <a:pt x="25049" y="2890"/>
                  </a:lnTo>
                  <a:lnTo>
                    <a:pt x="26138" y="2779"/>
                  </a:lnTo>
                  <a:lnTo>
                    <a:pt x="27138" y="2668"/>
                  </a:lnTo>
                  <a:lnTo>
                    <a:pt x="28005" y="2534"/>
                  </a:lnTo>
                  <a:lnTo>
                    <a:pt x="28783" y="2401"/>
                  </a:lnTo>
                  <a:lnTo>
                    <a:pt x="29428" y="2268"/>
                  </a:lnTo>
                  <a:lnTo>
                    <a:pt x="29939" y="2112"/>
                  </a:lnTo>
                  <a:lnTo>
                    <a:pt x="30139" y="2023"/>
                  </a:lnTo>
                  <a:lnTo>
                    <a:pt x="30317" y="1956"/>
                  </a:lnTo>
                  <a:lnTo>
                    <a:pt x="30450" y="1868"/>
                  </a:lnTo>
                  <a:lnTo>
                    <a:pt x="30539" y="1801"/>
                  </a:lnTo>
                  <a:lnTo>
                    <a:pt x="30606" y="1712"/>
                  </a:lnTo>
                  <a:lnTo>
                    <a:pt x="30628" y="1623"/>
                  </a:lnTo>
                  <a:lnTo>
                    <a:pt x="30606" y="1534"/>
                  </a:lnTo>
                  <a:lnTo>
                    <a:pt x="30539" y="1467"/>
                  </a:lnTo>
                  <a:lnTo>
                    <a:pt x="30450" y="1379"/>
                  </a:lnTo>
                  <a:lnTo>
                    <a:pt x="30317" y="1312"/>
                  </a:lnTo>
                  <a:lnTo>
                    <a:pt x="30139" y="1223"/>
                  </a:lnTo>
                  <a:lnTo>
                    <a:pt x="29939" y="1156"/>
                  </a:lnTo>
                  <a:lnTo>
                    <a:pt x="29428" y="1001"/>
                  </a:lnTo>
                  <a:lnTo>
                    <a:pt x="28783" y="845"/>
                  </a:lnTo>
                  <a:lnTo>
                    <a:pt x="28005" y="712"/>
                  </a:lnTo>
                  <a:lnTo>
                    <a:pt x="27138" y="601"/>
                  </a:lnTo>
                  <a:lnTo>
                    <a:pt x="26138" y="489"/>
                  </a:lnTo>
                  <a:lnTo>
                    <a:pt x="25049" y="378"/>
                  </a:lnTo>
                  <a:lnTo>
                    <a:pt x="23871" y="289"/>
                  </a:lnTo>
                  <a:lnTo>
                    <a:pt x="22604" y="201"/>
                  </a:lnTo>
                  <a:lnTo>
                    <a:pt x="21271" y="134"/>
                  </a:lnTo>
                  <a:lnTo>
                    <a:pt x="19870" y="89"/>
                  </a:lnTo>
                  <a:lnTo>
                    <a:pt x="18403" y="45"/>
                  </a:lnTo>
                  <a:lnTo>
                    <a:pt x="16870" y="23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5B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23"/>
            <p:cNvSpPr/>
            <p:nvPr/>
          </p:nvSpPr>
          <p:spPr>
            <a:xfrm>
              <a:off x="-1832675" y="444115"/>
              <a:ext cx="570447" cy="60457"/>
            </a:xfrm>
            <a:custGeom>
              <a:avLst/>
              <a:gdLst/>
              <a:ahLst/>
              <a:cxnLst/>
              <a:rect l="l" t="t" r="r" b="b"/>
              <a:pathLst>
                <a:path w="30628" h="3246" fill="none" extrusionOk="0">
                  <a:moveTo>
                    <a:pt x="15314" y="1"/>
                  </a:moveTo>
                  <a:lnTo>
                    <a:pt x="15314" y="1"/>
                  </a:lnTo>
                  <a:lnTo>
                    <a:pt x="13758" y="23"/>
                  </a:lnTo>
                  <a:lnTo>
                    <a:pt x="12224" y="45"/>
                  </a:lnTo>
                  <a:lnTo>
                    <a:pt x="10758" y="89"/>
                  </a:lnTo>
                  <a:lnTo>
                    <a:pt x="9357" y="134"/>
                  </a:lnTo>
                  <a:lnTo>
                    <a:pt x="8024" y="201"/>
                  </a:lnTo>
                  <a:lnTo>
                    <a:pt x="6757" y="289"/>
                  </a:lnTo>
                  <a:lnTo>
                    <a:pt x="5579" y="378"/>
                  </a:lnTo>
                  <a:lnTo>
                    <a:pt x="4490" y="489"/>
                  </a:lnTo>
                  <a:lnTo>
                    <a:pt x="3490" y="601"/>
                  </a:lnTo>
                  <a:lnTo>
                    <a:pt x="2623" y="712"/>
                  </a:lnTo>
                  <a:lnTo>
                    <a:pt x="1845" y="845"/>
                  </a:lnTo>
                  <a:lnTo>
                    <a:pt x="1200" y="1001"/>
                  </a:lnTo>
                  <a:lnTo>
                    <a:pt x="689" y="1156"/>
                  </a:lnTo>
                  <a:lnTo>
                    <a:pt x="489" y="1223"/>
                  </a:lnTo>
                  <a:lnTo>
                    <a:pt x="311" y="1312"/>
                  </a:lnTo>
                  <a:lnTo>
                    <a:pt x="178" y="1379"/>
                  </a:lnTo>
                  <a:lnTo>
                    <a:pt x="89" y="1467"/>
                  </a:lnTo>
                  <a:lnTo>
                    <a:pt x="22" y="1534"/>
                  </a:lnTo>
                  <a:lnTo>
                    <a:pt x="0" y="1623"/>
                  </a:lnTo>
                  <a:lnTo>
                    <a:pt x="0" y="1623"/>
                  </a:lnTo>
                  <a:lnTo>
                    <a:pt x="22" y="1712"/>
                  </a:lnTo>
                  <a:lnTo>
                    <a:pt x="89" y="1801"/>
                  </a:lnTo>
                  <a:lnTo>
                    <a:pt x="178" y="1868"/>
                  </a:lnTo>
                  <a:lnTo>
                    <a:pt x="311" y="1956"/>
                  </a:lnTo>
                  <a:lnTo>
                    <a:pt x="489" y="2023"/>
                  </a:lnTo>
                  <a:lnTo>
                    <a:pt x="689" y="2112"/>
                  </a:lnTo>
                  <a:lnTo>
                    <a:pt x="1200" y="2268"/>
                  </a:lnTo>
                  <a:lnTo>
                    <a:pt x="1845" y="2401"/>
                  </a:lnTo>
                  <a:lnTo>
                    <a:pt x="2623" y="2534"/>
                  </a:lnTo>
                  <a:lnTo>
                    <a:pt x="3490" y="2668"/>
                  </a:lnTo>
                  <a:lnTo>
                    <a:pt x="4490" y="2779"/>
                  </a:lnTo>
                  <a:lnTo>
                    <a:pt x="5579" y="2890"/>
                  </a:lnTo>
                  <a:lnTo>
                    <a:pt x="6757" y="2979"/>
                  </a:lnTo>
                  <a:lnTo>
                    <a:pt x="8024" y="3046"/>
                  </a:lnTo>
                  <a:lnTo>
                    <a:pt x="9357" y="3112"/>
                  </a:lnTo>
                  <a:lnTo>
                    <a:pt x="10758" y="3179"/>
                  </a:lnTo>
                  <a:lnTo>
                    <a:pt x="12224" y="3223"/>
                  </a:lnTo>
                  <a:lnTo>
                    <a:pt x="13758" y="3246"/>
                  </a:lnTo>
                  <a:lnTo>
                    <a:pt x="15314" y="3246"/>
                  </a:lnTo>
                  <a:lnTo>
                    <a:pt x="15314" y="3246"/>
                  </a:lnTo>
                  <a:lnTo>
                    <a:pt x="16870" y="3246"/>
                  </a:lnTo>
                  <a:lnTo>
                    <a:pt x="18403" y="3223"/>
                  </a:lnTo>
                  <a:lnTo>
                    <a:pt x="19870" y="3179"/>
                  </a:lnTo>
                  <a:lnTo>
                    <a:pt x="21271" y="3112"/>
                  </a:lnTo>
                  <a:lnTo>
                    <a:pt x="22604" y="3046"/>
                  </a:lnTo>
                  <a:lnTo>
                    <a:pt x="23871" y="2979"/>
                  </a:lnTo>
                  <a:lnTo>
                    <a:pt x="25049" y="2890"/>
                  </a:lnTo>
                  <a:lnTo>
                    <a:pt x="26138" y="2779"/>
                  </a:lnTo>
                  <a:lnTo>
                    <a:pt x="27138" y="2668"/>
                  </a:lnTo>
                  <a:lnTo>
                    <a:pt x="28005" y="2534"/>
                  </a:lnTo>
                  <a:lnTo>
                    <a:pt x="28783" y="2401"/>
                  </a:lnTo>
                  <a:lnTo>
                    <a:pt x="29428" y="2268"/>
                  </a:lnTo>
                  <a:lnTo>
                    <a:pt x="29939" y="2112"/>
                  </a:lnTo>
                  <a:lnTo>
                    <a:pt x="30139" y="2023"/>
                  </a:lnTo>
                  <a:lnTo>
                    <a:pt x="30317" y="1956"/>
                  </a:lnTo>
                  <a:lnTo>
                    <a:pt x="30450" y="1868"/>
                  </a:lnTo>
                  <a:lnTo>
                    <a:pt x="30539" y="1801"/>
                  </a:lnTo>
                  <a:lnTo>
                    <a:pt x="30606" y="1712"/>
                  </a:lnTo>
                  <a:lnTo>
                    <a:pt x="30628" y="1623"/>
                  </a:lnTo>
                  <a:lnTo>
                    <a:pt x="30628" y="1623"/>
                  </a:lnTo>
                  <a:lnTo>
                    <a:pt x="30606" y="1534"/>
                  </a:lnTo>
                  <a:lnTo>
                    <a:pt x="30539" y="1467"/>
                  </a:lnTo>
                  <a:lnTo>
                    <a:pt x="30450" y="1379"/>
                  </a:lnTo>
                  <a:lnTo>
                    <a:pt x="30317" y="1312"/>
                  </a:lnTo>
                  <a:lnTo>
                    <a:pt x="30139" y="1223"/>
                  </a:lnTo>
                  <a:lnTo>
                    <a:pt x="29939" y="1156"/>
                  </a:lnTo>
                  <a:lnTo>
                    <a:pt x="29428" y="1001"/>
                  </a:lnTo>
                  <a:lnTo>
                    <a:pt x="28783" y="845"/>
                  </a:lnTo>
                  <a:lnTo>
                    <a:pt x="28005" y="712"/>
                  </a:lnTo>
                  <a:lnTo>
                    <a:pt x="27138" y="601"/>
                  </a:lnTo>
                  <a:lnTo>
                    <a:pt x="26138" y="489"/>
                  </a:lnTo>
                  <a:lnTo>
                    <a:pt x="25049" y="378"/>
                  </a:lnTo>
                  <a:lnTo>
                    <a:pt x="23871" y="289"/>
                  </a:lnTo>
                  <a:lnTo>
                    <a:pt x="22604" y="201"/>
                  </a:lnTo>
                  <a:lnTo>
                    <a:pt x="21271" y="134"/>
                  </a:lnTo>
                  <a:lnTo>
                    <a:pt x="19870" y="89"/>
                  </a:lnTo>
                  <a:lnTo>
                    <a:pt x="18403" y="45"/>
                  </a:lnTo>
                  <a:lnTo>
                    <a:pt x="16870" y="23"/>
                  </a:lnTo>
                  <a:lnTo>
                    <a:pt x="153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23"/>
            <p:cNvSpPr/>
            <p:nvPr/>
          </p:nvSpPr>
          <p:spPr>
            <a:xfrm>
              <a:off x="-1364070" y="-80384"/>
              <a:ext cx="429288" cy="744330"/>
            </a:xfrm>
            <a:custGeom>
              <a:avLst/>
              <a:gdLst/>
              <a:ahLst/>
              <a:cxnLst/>
              <a:rect l="l" t="t" r="r" b="b"/>
              <a:pathLst>
                <a:path w="23049" h="39964" extrusionOk="0">
                  <a:moveTo>
                    <a:pt x="22893" y="1"/>
                  </a:moveTo>
                  <a:lnTo>
                    <a:pt x="19870" y="3268"/>
                  </a:lnTo>
                  <a:lnTo>
                    <a:pt x="17692" y="5668"/>
                  </a:lnTo>
                  <a:lnTo>
                    <a:pt x="15403" y="8269"/>
                  </a:lnTo>
                  <a:lnTo>
                    <a:pt x="14247" y="9558"/>
                  </a:lnTo>
                  <a:lnTo>
                    <a:pt x="13180" y="10803"/>
                  </a:lnTo>
                  <a:lnTo>
                    <a:pt x="12180" y="12003"/>
                  </a:lnTo>
                  <a:lnTo>
                    <a:pt x="11291" y="13070"/>
                  </a:lnTo>
                  <a:lnTo>
                    <a:pt x="10535" y="14026"/>
                  </a:lnTo>
                  <a:lnTo>
                    <a:pt x="9958" y="14826"/>
                  </a:lnTo>
                  <a:lnTo>
                    <a:pt x="9735" y="15137"/>
                  </a:lnTo>
                  <a:lnTo>
                    <a:pt x="9580" y="15426"/>
                  </a:lnTo>
                  <a:lnTo>
                    <a:pt x="9469" y="15648"/>
                  </a:lnTo>
                  <a:lnTo>
                    <a:pt x="9424" y="15804"/>
                  </a:lnTo>
                  <a:lnTo>
                    <a:pt x="9357" y="16093"/>
                  </a:lnTo>
                  <a:lnTo>
                    <a:pt x="9246" y="16515"/>
                  </a:lnTo>
                  <a:lnTo>
                    <a:pt x="8891" y="17648"/>
                  </a:lnTo>
                  <a:lnTo>
                    <a:pt x="8379" y="19160"/>
                  </a:lnTo>
                  <a:lnTo>
                    <a:pt x="7779" y="20893"/>
                  </a:lnTo>
                  <a:lnTo>
                    <a:pt x="7135" y="22738"/>
                  </a:lnTo>
                  <a:lnTo>
                    <a:pt x="6512" y="24605"/>
                  </a:lnTo>
                  <a:lnTo>
                    <a:pt x="5935" y="26383"/>
                  </a:lnTo>
                  <a:lnTo>
                    <a:pt x="5668" y="27184"/>
                  </a:lnTo>
                  <a:lnTo>
                    <a:pt x="5468" y="27939"/>
                  </a:lnTo>
                  <a:lnTo>
                    <a:pt x="5246" y="28762"/>
                  </a:lnTo>
                  <a:lnTo>
                    <a:pt x="5112" y="29428"/>
                  </a:lnTo>
                  <a:lnTo>
                    <a:pt x="5046" y="29851"/>
                  </a:lnTo>
                  <a:lnTo>
                    <a:pt x="5046" y="30029"/>
                  </a:lnTo>
                  <a:lnTo>
                    <a:pt x="5068" y="30162"/>
                  </a:lnTo>
                  <a:lnTo>
                    <a:pt x="5090" y="30251"/>
                  </a:lnTo>
                  <a:lnTo>
                    <a:pt x="5157" y="30384"/>
                  </a:lnTo>
                  <a:lnTo>
                    <a:pt x="5268" y="30495"/>
                  </a:lnTo>
                  <a:lnTo>
                    <a:pt x="5379" y="30629"/>
                  </a:lnTo>
                  <a:lnTo>
                    <a:pt x="5512" y="30740"/>
                  </a:lnTo>
                  <a:lnTo>
                    <a:pt x="5801" y="30940"/>
                  </a:lnTo>
                  <a:lnTo>
                    <a:pt x="6157" y="31140"/>
                  </a:lnTo>
                  <a:lnTo>
                    <a:pt x="6624" y="31384"/>
                  </a:lnTo>
                  <a:lnTo>
                    <a:pt x="7135" y="31584"/>
                  </a:lnTo>
                  <a:lnTo>
                    <a:pt x="7624" y="31762"/>
                  </a:lnTo>
                  <a:lnTo>
                    <a:pt x="8046" y="31896"/>
                  </a:lnTo>
                  <a:lnTo>
                    <a:pt x="8646" y="32051"/>
                  </a:lnTo>
                  <a:lnTo>
                    <a:pt x="8735" y="32073"/>
                  </a:lnTo>
                  <a:lnTo>
                    <a:pt x="8735" y="32096"/>
                  </a:lnTo>
                  <a:lnTo>
                    <a:pt x="8691" y="32096"/>
                  </a:lnTo>
                  <a:lnTo>
                    <a:pt x="8602" y="32140"/>
                  </a:lnTo>
                  <a:lnTo>
                    <a:pt x="8424" y="32184"/>
                  </a:lnTo>
                  <a:lnTo>
                    <a:pt x="7579" y="32429"/>
                  </a:lnTo>
                  <a:lnTo>
                    <a:pt x="6379" y="32851"/>
                  </a:lnTo>
                  <a:lnTo>
                    <a:pt x="5690" y="33096"/>
                  </a:lnTo>
                  <a:lnTo>
                    <a:pt x="4957" y="33362"/>
                  </a:lnTo>
                  <a:lnTo>
                    <a:pt x="4201" y="33674"/>
                  </a:lnTo>
                  <a:lnTo>
                    <a:pt x="3467" y="34007"/>
                  </a:lnTo>
                  <a:lnTo>
                    <a:pt x="2756" y="34340"/>
                  </a:lnTo>
                  <a:lnTo>
                    <a:pt x="2067" y="34718"/>
                  </a:lnTo>
                  <a:lnTo>
                    <a:pt x="1467" y="35096"/>
                  </a:lnTo>
                  <a:lnTo>
                    <a:pt x="1178" y="35274"/>
                  </a:lnTo>
                  <a:lnTo>
                    <a:pt x="934" y="35474"/>
                  </a:lnTo>
                  <a:lnTo>
                    <a:pt x="711" y="35674"/>
                  </a:lnTo>
                  <a:lnTo>
                    <a:pt x="511" y="35874"/>
                  </a:lnTo>
                  <a:lnTo>
                    <a:pt x="334" y="36074"/>
                  </a:lnTo>
                  <a:lnTo>
                    <a:pt x="200" y="36274"/>
                  </a:lnTo>
                  <a:lnTo>
                    <a:pt x="89" y="36474"/>
                  </a:lnTo>
                  <a:lnTo>
                    <a:pt x="22" y="36674"/>
                  </a:lnTo>
                  <a:lnTo>
                    <a:pt x="0" y="36874"/>
                  </a:lnTo>
                  <a:lnTo>
                    <a:pt x="22" y="37096"/>
                  </a:lnTo>
                  <a:lnTo>
                    <a:pt x="67" y="37252"/>
                  </a:lnTo>
                  <a:lnTo>
                    <a:pt x="134" y="37408"/>
                  </a:lnTo>
                  <a:lnTo>
                    <a:pt x="200" y="37541"/>
                  </a:lnTo>
                  <a:lnTo>
                    <a:pt x="289" y="37674"/>
                  </a:lnTo>
                  <a:lnTo>
                    <a:pt x="400" y="37808"/>
                  </a:lnTo>
                  <a:lnTo>
                    <a:pt x="534" y="37919"/>
                  </a:lnTo>
                  <a:lnTo>
                    <a:pt x="667" y="38030"/>
                  </a:lnTo>
                  <a:lnTo>
                    <a:pt x="823" y="38119"/>
                  </a:lnTo>
                  <a:lnTo>
                    <a:pt x="1178" y="38319"/>
                  </a:lnTo>
                  <a:lnTo>
                    <a:pt x="1556" y="38475"/>
                  </a:lnTo>
                  <a:lnTo>
                    <a:pt x="1978" y="38608"/>
                  </a:lnTo>
                  <a:lnTo>
                    <a:pt x="2423" y="38697"/>
                  </a:lnTo>
                  <a:lnTo>
                    <a:pt x="2890" y="38786"/>
                  </a:lnTo>
                  <a:lnTo>
                    <a:pt x="3379" y="38852"/>
                  </a:lnTo>
                  <a:lnTo>
                    <a:pt x="3868" y="38919"/>
                  </a:lnTo>
                  <a:lnTo>
                    <a:pt x="4357" y="38941"/>
                  </a:lnTo>
                  <a:lnTo>
                    <a:pt x="5290" y="38986"/>
                  </a:lnTo>
                  <a:lnTo>
                    <a:pt x="6112" y="38964"/>
                  </a:lnTo>
                  <a:lnTo>
                    <a:pt x="6801" y="38964"/>
                  </a:lnTo>
                  <a:lnTo>
                    <a:pt x="7268" y="38919"/>
                  </a:lnTo>
                  <a:lnTo>
                    <a:pt x="7446" y="38919"/>
                  </a:lnTo>
                  <a:lnTo>
                    <a:pt x="7757" y="39030"/>
                  </a:lnTo>
                  <a:lnTo>
                    <a:pt x="8602" y="39319"/>
                  </a:lnTo>
                  <a:lnTo>
                    <a:pt x="9135" y="39497"/>
                  </a:lnTo>
                  <a:lnTo>
                    <a:pt x="9713" y="39675"/>
                  </a:lnTo>
                  <a:lnTo>
                    <a:pt x="10313" y="39808"/>
                  </a:lnTo>
                  <a:lnTo>
                    <a:pt x="10869" y="39919"/>
                  </a:lnTo>
                  <a:lnTo>
                    <a:pt x="11136" y="39941"/>
                  </a:lnTo>
                  <a:lnTo>
                    <a:pt x="11380" y="39964"/>
                  </a:lnTo>
                  <a:lnTo>
                    <a:pt x="11602" y="39964"/>
                  </a:lnTo>
                  <a:lnTo>
                    <a:pt x="11780" y="39919"/>
                  </a:lnTo>
                  <a:lnTo>
                    <a:pt x="12914" y="39630"/>
                  </a:lnTo>
                  <a:lnTo>
                    <a:pt x="14269" y="39252"/>
                  </a:lnTo>
                  <a:lnTo>
                    <a:pt x="15914" y="38786"/>
                  </a:lnTo>
                  <a:lnTo>
                    <a:pt x="16159" y="38830"/>
                  </a:lnTo>
                  <a:lnTo>
                    <a:pt x="16536" y="38875"/>
                  </a:lnTo>
                  <a:lnTo>
                    <a:pt x="17070" y="38941"/>
                  </a:lnTo>
                  <a:lnTo>
                    <a:pt x="17692" y="38986"/>
                  </a:lnTo>
                  <a:lnTo>
                    <a:pt x="18381" y="38986"/>
                  </a:lnTo>
                  <a:lnTo>
                    <a:pt x="18759" y="38964"/>
                  </a:lnTo>
                  <a:lnTo>
                    <a:pt x="19115" y="38941"/>
                  </a:lnTo>
                  <a:lnTo>
                    <a:pt x="19470" y="38875"/>
                  </a:lnTo>
                  <a:lnTo>
                    <a:pt x="19826" y="38808"/>
                  </a:lnTo>
                  <a:lnTo>
                    <a:pt x="20182" y="38697"/>
                  </a:lnTo>
                  <a:lnTo>
                    <a:pt x="20515" y="38586"/>
                  </a:lnTo>
                  <a:lnTo>
                    <a:pt x="20826" y="38430"/>
                  </a:lnTo>
                  <a:lnTo>
                    <a:pt x="21115" y="38230"/>
                  </a:lnTo>
                  <a:lnTo>
                    <a:pt x="21293" y="38097"/>
                  </a:lnTo>
                  <a:lnTo>
                    <a:pt x="21493" y="37919"/>
                  </a:lnTo>
                  <a:lnTo>
                    <a:pt x="21937" y="37474"/>
                  </a:lnTo>
                  <a:lnTo>
                    <a:pt x="22449" y="36919"/>
                  </a:lnTo>
                  <a:lnTo>
                    <a:pt x="23049" y="36252"/>
                  </a:lnTo>
                  <a:lnTo>
                    <a:pt x="23049" y="3290"/>
                  </a:lnTo>
                  <a:lnTo>
                    <a:pt x="23027" y="2535"/>
                  </a:lnTo>
                  <a:lnTo>
                    <a:pt x="23004" y="1757"/>
                  </a:lnTo>
                  <a:lnTo>
                    <a:pt x="22960" y="1001"/>
                  </a:lnTo>
                  <a:lnTo>
                    <a:pt x="22915" y="245"/>
                  </a:lnTo>
                  <a:lnTo>
                    <a:pt x="22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23"/>
            <p:cNvSpPr/>
            <p:nvPr/>
          </p:nvSpPr>
          <p:spPr>
            <a:xfrm>
              <a:off x="-1273422" y="-85338"/>
              <a:ext cx="336163" cy="603580"/>
            </a:xfrm>
            <a:custGeom>
              <a:avLst/>
              <a:gdLst/>
              <a:ahLst/>
              <a:cxnLst/>
              <a:rect l="l" t="t" r="r" b="b"/>
              <a:pathLst>
                <a:path w="18049" h="32407" extrusionOk="0">
                  <a:moveTo>
                    <a:pt x="18004" y="0"/>
                  </a:moveTo>
                  <a:lnTo>
                    <a:pt x="15159" y="3067"/>
                  </a:lnTo>
                  <a:lnTo>
                    <a:pt x="13048" y="5401"/>
                  </a:lnTo>
                  <a:lnTo>
                    <a:pt x="10758" y="7957"/>
                  </a:lnTo>
                  <a:lnTo>
                    <a:pt x="8513" y="10513"/>
                  </a:lnTo>
                  <a:lnTo>
                    <a:pt x="7491" y="11713"/>
                  </a:lnTo>
                  <a:lnTo>
                    <a:pt x="6580" y="12802"/>
                  </a:lnTo>
                  <a:lnTo>
                    <a:pt x="5802" y="13803"/>
                  </a:lnTo>
                  <a:lnTo>
                    <a:pt x="5157" y="14625"/>
                  </a:lnTo>
                  <a:lnTo>
                    <a:pt x="4913" y="14981"/>
                  </a:lnTo>
                  <a:lnTo>
                    <a:pt x="4713" y="15292"/>
                  </a:lnTo>
                  <a:lnTo>
                    <a:pt x="4579" y="15536"/>
                  </a:lnTo>
                  <a:lnTo>
                    <a:pt x="4490" y="15736"/>
                  </a:lnTo>
                  <a:lnTo>
                    <a:pt x="3779" y="17848"/>
                  </a:lnTo>
                  <a:lnTo>
                    <a:pt x="2668" y="21093"/>
                  </a:lnTo>
                  <a:lnTo>
                    <a:pt x="1712" y="23916"/>
                  </a:lnTo>
                  <a:lnTo>
                    <a:pt x="956" y="26294"/>
                  </a:lnTo>
                  <a:lnTo>
                    <a:pt x="667" y="27316"/>
                  </a:lnTo>
                  <a:lnTo>
                    <a:pt x="401" y="28205"/>
                  </a:lnTo>
                  <a:lnTo>
                    <a:pt x="201" y="28983"/>
                  </a:lnTo>
                  <a:lnTo>
                    <a:pt x="90" y="29628"/>
                  </a:lnTo>
                  <a:lnTo>
                    <a:pt x="1" y="30161"/>
                  </a:lnTo>
                  <a:lnTo>
                    <a:pt x="1" y="30361"/>
                  </a:lnTo>
                  <a:lnTo>
                    <a:pt x="23" y="30495"/>
                  </a:lnTo>
                  <a:lnTo>
                    <a:pt x="45" y="30628"/>
                  </a:lnTo>
                  <a:lnTo>
                    <a:pt x="112" y="30717"/>
                  </a:lnTo>
                  <a:lnTo>
                    <a:pt x="201" y="30828"/>
                  </a:lnTo>
                  <a:lnTo>
                    <a:pt x="423" y="31028"/>
                  </a:lnTo>
                  <a:lnTo>
                    <a:pt x="690" y="31228"/>
                  </a:lnTo>
                  <a:lnTo>
                    <a:pt x="1001" y="31406"/>
                  </a:lnTo>
                  <a:lnTo>
                    <a:pt x="1512" y="31673"/>
                  </a:lnTo>
                  <a:lnTo>
                    <a:pt x="2023" y="31895"/>
                  </a:lnTo>
                  <a:lnTo>
                    <a:pt x="2535" y="32073"/>
                  </a:lnTo>
                  <a:lnTo>
                    <a:pt x="2979" y="32228"/>
                  </a:lnTo>
                  <a:lnTo>
                    <a:pt x="3557" y="32406"/>
                  </a:lnTo>
                  <a:lnTo>
                    <a:pt x="3601" y="32406"/>
                  </a:lnTo>
                  <a:lnTo>
                    <a:pt x="3690" y="32384"/>
                  </a:lnTo>
                  <a:lnTo>
                    <a:pt x="3779" y="32317"/>
                  </a:lnTo>
                  <a:lnTo>
                    <a:pt x="3801" y="32273"/>
                  </a:lnTo>
                  <a:lnTo>
                    <a:pt x="3801" y="32184"/>
                  </a:lnTo>
                  <a:lnTo>
                    <a:pt x="3779" y="32117"/>
                  </a:lnTo>
                  <a:lnTo>
                    <a:pt x="3735" y="32073"/>
                  </a:lnTo>
                  <a:lnTo>
                    <a:pt x="3668" y="32028"/>
                  </a:lnTo>
                  <a:lnTo>
                    <a:pt x="3624" y="32006"/>
                  </a:lnTo>
                  <a:lnTo>
                    <a:pt x="2868" y="31784"/>
                  </a:lnTo>
                  <a:lnTo>
                    <a:pt x="2401" y="31606"/>
                  </a:lnTo>
                  <a:lnTo>
                    <a:pt x="1912" y="31406"/>
                  </a:lnTo>
                  <a:lnTo>
                    <a:pt x="1401" y="31184"/>
                  </a:lnTo>
                  <a:lnTo>
                    <a:pt x="956" y="30939"/>
                  </a:lnTo>
                  <a:lnTo>
                    <a:pt x="779" y="30806"/>
                  </a:lnTo>
                  <a:lnTo>
                    <a:pt x="623" y="30695"/>
                  </a:lnTo>
                  <a:lnTo>
                    <a:pt x="490" y="30561"/>
                  </a:lnTo>
                  <a:lnTo>
                    <a:pt x="401" y="30428"/>
                  </a:lnTo>
                  <a:lnTo>
                    <a:pt x="379" y="30339"/>
                  </a:lnTo>
                  <a:lnTo>
                    <a:pt x="379" y="30117"/>
                  </a:lnTo>
                  <a:lnTo>
                    <a:pt x="423" y="29806"/>
                  </a:lnTo>
                  <a:lnTo>
                    <a:pt x="579" y="29117"/>
                  </a:lnTo>
                  <a:lnTo>
                    <a:pt x="801" y="28227"/>
                  </a:lnTo>
                  <a:lnTo>
                    <a:pt x="1156" y="27049"/>
                  </a:lnTo>
                  <a:lnTo>
                    <a:pt x="1557" y="25716"/>
                  </a:lnTo>
                  <a:lnTo>
                    <a:pt x="2490" y="22871"/>
                  </a:lnTo>
                  <a:lnTo>
                    <a:pt x="3401" y="20137"/>
                  </a:lnTo>
                  <a:lnTo>
                    <a:pt x="4157" y="17981"/>
                  </a:lnTo>
                  <a:lnTo>
                    <a:pt x="4868" y="15847"/>
                  </a:lnTo>
                  <a:lnTo>
                    <a:pt x="4935" y="15692"/>
                  </a:lnTo>
                  <a:lnTo>
                    <a:pt x="5046" y="15514"/>
                  </a:lnTo>
                  <a:lnTo>
                    <a:pt x="5379" y="15003"/>
                  </a:lnTo>
                  <a:lnTo>
                    <a:pt x="5868" y="14336"/>
                  </a:lnTo>
                  <a:lnTo>
                    <a:pt x="6469" y="13558"/>
                  </a:lnTo>
                  <a:lnTo>
                    <a:pt x="7202" y="12669"/>
                  </a:lnTo>
                  <a:lnTo>
                    <a:pt x="8024" y="11691"/>
                  </a:lnTo>
                  <a:lnTo>
                    <a:pt x="9891" y="9535"/>
                  </a:lnTo>
                  <a:lnTo>
                    <a:pt x="11958" y="7179"/>
                  </a:lnTo>
                  <a:lnTo>
                    <a:pt x="14092" y="4823"/>
                  </a:lnTo>
                  <a:lnTo>
                    <a:pt x="16159" y="2556"/>
                  </a:lnTo>
                  <a:lnTo>
                    <a:pt x="18048" y="511"/>
                  </a:lnTo>
                  <a:lnTo>
                    <a:pt x="18026" y="267"/>
                  </a:lnTo>
                  <a:lnTo>
                    <a:pt x="1800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23"/>
            <p:cNvSpPr/>
            <p:nvPr/>
          </p:nvSpPr>
          <p:spPr>
            <a:xfrm>
              <a:off x="-1367795" y="250378"/>
              <a:ext cx="419360" cy="397849"/>
            </a:xfrm>
            <a:custGeom>
              <a:avLst/>
              <a:gdLst/>
              <a:ahLst/>
              <a:cxnLst/>
              <a:rect l="l" t="t" r="r" b="b"/>
              <a:pathLst>
                <a:path w="22516" h="21361" extrusionOk="0">
                  <a:moveTo>
                    <a:pt x="16581" y="1"/>
                  </a:moveTo>
                  <a:lnTo>
                    <a:pt x="16492" y="23"/>
                  </a:lnTo>
                  <a:lnTo>
                    <a:pt x="16448" y="67"/>
                  </a:lnTo>
                  <a:lnTo>
                    <a:pt x="16403" y="134"/>
                  </a:lnTo>
                  <a:lnTo>
                    <a:pt x="15003" y="3512"/>
                  </a:lnTo>
                  <a:lnTo>
                    <a:pt x="14114" y="5579"/>
                  </a:lnTo>
                  <a:lnTo>
                    <a:pt x="13203" y="7691"/>
                  </a:lnTo>
                  <a:lnTo>
                    <a:pt x="12336" y="9691"/>
                  </a:lnTo>
                  <a:lnTo>
                    <a:pt x="11536" y="11380"/>
                  </a:lnTo>
                  <a:lnTo>
                    <a:pt x="11202" y="12069"/>
                  </a:lnTo>
                  <a:lnTo>
                    <a:pt x="10913" y="12603"/>
                  </a:lnTo>
                  <a:lnTo>
                    <a:pt x="10669" y="13003"/>
                  </a:lnTo>
                  <a:lnTo>
                    <a:pt x="10580" y="13136"/>
                  </a:lnTo>
                  <a:lnTo>
                    <a:pt x="10491" y="13225"/>
                  </a:lnTo>
                  <a:lnTo>
                    <a:pt x="10358" y="13336"/>
                  </a:lnTo>
                  <a:lnTo>
                    <a:pt x="10158" y="13425"/>
                  </a:lnTo>
                  <a:lnTo>
                    <a:pt x="9580" y="13670"/>
                  </a:lnTo>
                  <a:lnTo>
                    <a:pt x="8802" y="13959"/>
                  </a:lnTo>
                  <a:lnTo>
                    <a:pt x="7890" y="14270"/>
                  </a:lnTo>
                  <a:lnTo>
                    <a:pt x="6535" y="14737"/>
                  </a:lnTo>
                  <a:lnTo>
                    <a:pt x="5134" y="15226"/>
                  </a:lnTo>
                  <a:lnTo>
                    <a:pt x="4445" y="15492"/>
                  </a:lnTo>
                  <a:lnTo>
                    <a:pt x="3779" y="15781"/>
                  </a:lnTo>
                  <a:lnTo>
                    <a:pt x="3134" y="16070"/>
                  </a:lnTo>
                  <a:lnTo>
                    <a:pt x="2512" y="16381"/>
                  </a:lnTo>
                  <a:lnTo>
                    <a:pt x="1956" y="16715"/>
                  </a:lnTo>
                  <a:lnTo>
                    <a:pt x="1445" y="17048"/>
                  </a:lnTo>
                  <a:lnTo>
                    <a:pt x="1200" y="17226"/>
                  </a:lnTo>
                  <a:lnTo>
                    <a:pt x="1000" y="17382"/>
                  </a:lnTo>
                  <a:lnTo>
                    <a:pt x="800" y="17582"/>
                  </a:lnTo>
                  <a:lnTo>
                    <a:pt x="622" y="17759"/>
                  </a:lnTo>
                  <a:lnTo>
                    <a:pt x="467" y="17937"/>
                  </a:lnTo>
                  <a:lnTo>
                    <a:pt x="311" y="18137"/>
                  </a:lnTo>
                  <a:lnTo>
                    <a:pt x="200" y="18337"/>
                  </a:lnTo>
                  <a:lnTo>
                    <a:pt x="111" y="18515"/>
                  </a:lnTo>
                  <a:lnTo>
                    <a:pt x="45" y="18737"/>
                  </a:lnTo>
                  <a:lnTo>
                    <a:pt x="22" y="18937"/>
                  </a:lnTo>
                  <a:lnTo>
                    <a:pt x="0" y="19137"/>
                  </a:lnTo>
                  <a:lnTo>
                    <a:pt x="22" y="19360"/>
                  </a:lnTo>
                  <a:lnTo>
                    <a:pt x="67" y="19560"/>
                  </a:lnTo>
                  <a:lnTo>
                    <a:pt x="156" y="19760"/>
                  </a:lnTo>
                  <a:lnTo>
                    <a:pt x="245" y="19938"/>
                  </a:lnTo>
                  <a:lnTo>
                    <a:pt x="378" y="20093"/>
                  </a:lnTo>
                  <a:lnTo>
                    <a:pt x="534" y="20271"/>
                  </a:lnTo>
                  <a:lnTo>
                    <a:pt x="734" y="20404"/>
                  </a:lnTo>
                  <a:lnTo>
                    <a:pt x="956" y="20560"/>
                  </a:lnTo>
                  <a:lnTo>
                    <a:pt x="1200" y="20671"/>
                  </a:lnTo>
                  <a:lnTo>
                    <a:pt x="1623" y="20849"/>
                  </a:lnTo>
                  <a:lnTo>
                    <a:pt x="2089" y="21004"/>
                  </a:lnTo>
                  <a:lnTo>
                    <a:pt x="2601" y="21116"/>
                  </a:lnTo>
                  <a:lnTo>
                    <a:pt x="3156" y="21205"/>
                  </a:lnTo>
                  <a:lnTo>
                    <a:pt x="3734" y="21271"/>
                  </a:lnTo>
                  <a:lnTo>
                    <a:pt x="4356" y="21316"/>
                  </a:lnTo>
                  <a:lnTo>
                    <a:pt x="5001" y="21360"/>
                  </a:lnTo>
                  <a:lnTo>
                    <a:pt x="6290" y="21360"/>
                  </a:lnTo>
                  <a:lnTo>
                    <a:pt x="6935" y="21338"/>
                  </a:lnTo>
                  <a:lnTo>
                    <a:pt x="8224" y="21249"/>
                  </a:lnTo>
                  <a:lnTo>
                    <a:pt x="9469" y="21116"/>
                  </a:lnTo>
                  <a:lnTo>
                    <a:pt x="10647" y="20960"/>
                  </a:lnTo>
                  <a:lnTo>
                    <a:pt x="11691" y="20760"/>
                  </a:lnTo>
                  <a:lnTo>
                    <a:pt x="12580" y="20560"/>
                  </a:lnTo>
                  <a:lnTo>
                    <a:pt x="12958" y="20471"/>
                  </a:lnTo>
                  <a:lnTo>
                    <a:pt x="13269" y="20360"/>
                  </a:lnTo>
                  <a:lnTo>
                    <a:pt x="13514" y="20271"/>
                  </a:lnTo>
                  <a:lnTo>
                    <a:pt x="13714" y="20182"/>
                  </a:lnTo>
                  <a:lnTo>
                    <a:pt x="13869" y="20071"/>
                  </a:lnTo>
                  <a:lnTo>
                    <a:pt x="14047" y="19915"/>
                  </a:lnTo>
                  <a:lnTo>
                    <a:pt x="14514" y="19471"/>
                  </a:lnTo>
                  <a:lnTo>
                    <a:pt x="15047" y="18871"/>
                  </a:lnTo>
                  <a:lnTo>
                    <a:pt x="15670" y="18160"/>
                  </a:lnTo>
                  <a:lnTo>
                    <a:pt x="16359" y="17337"/>
                  </a:lnTo>
                  <a:lnTo>
                    <a:pt x="17070" y="16426"/>
                  </a:lnTo>
                  <a:lnTo>
                    <a:pt x="18559" y="14537"/>
                  </a:lnTo>
                  <a:lnTo>
                    <a:pt x="19982" y="12647"/>
                  </a:lnTo>
                  <a:lnTo>
                    <a:pt x="21204" y="11003"/>
                  </a:lnTo>
                  <a:lnTo>
                    <a:pt x="22493" y="9247"/>
                  </a:lnTo>
                  <a:lnTo>
                    <a:pt x="22515" y="9158"/>
                  </a:lnTo>
                  <a:lnTo>
                    <a:pt x="22515" y="9091"/>
                  </a:lnTo>
                  <a:lnTo>
                    <a:pt x="22493" y="9024"/>
                  </a:lnTo>
                  <a:lnTo>
                    <a:pt x="22449" y="8958"/>
                  </a:lnTo>
                  <a:lnTo>
                    <a:pt x="22360" y="8936"/>
                  </a:lnTo>
                  <a:lnTo>
                    <a:pt x="22293" y="8936"/>
                  </a:lnTo>
                  <a:lnTo>
                    <a:pt x="22226" y="8958"/>
                  </a:lnTo>
                  <a:lnTo>
                    <a:pt x="22160" y="9002"/>
                  </a:lnTo>
                  <a:lnTo>
                    <a:pt x="21115" y="10425"/>
                  </a:lnTo>
                  <a:lnTo>
                    <a:pt x="19915" y="12047"/>
                  </a:lnTo>
                  <a:lnTo>
                    <a:pt x="18626" y="13759"/>
                  </a:lnTo>
                  <a:lnTo>
                    <a:pt x="17337" y="15470"/>
                  </a:lnTo>
                  <a:lnTo>
                    <a:pt x="16092" y="17026"/>
                  </a:lnTo>
                  <a:lnTo>
                    <a:pt x="15514" y="17715"/>
                  </a:lnTo>
                  <a:lnTo>
                    <a:pt x="14981" y="18337"/>
                  </a:lnTo>
                  <a:lnTo>
                    <a:pt x="14514" y="18871"/>
                  </a:lnTo>
                  <a:lnTo>
                    <a:pt x="14114" y="19315"/>
                  </a:lnTo>
                  <a:lnTo>
                    <a:pt x="13758" y="19649"/>
                  </a:lnTo>
                  <a:lnTo>
                    <a:pt x="13625" y="19760"/>
                  </a:lnTo>
                  <a:lnTo>
                    <a:pt x="13514" y="19826"/>
                  </a:lnTo>
                  <a:lnTo>
                    <a:pt x="13380" y="19893"/>
                  </a:lnTo>
                  <a:lnTo>
                    <a:pt x="13203" y="19960"/>
                  </a:lnTo>
                  <a:lnTo>
                    <a:pt x="12758" y="20115"/>
                  </a:lnTo>
                  <a:lnTo>
                    <a:pt x="12202" y="20249"/>
                  </a:lnTo>
                  <a:lnTo>
                    <a:pt x="11536" y="20404"/>
                  </a:lnTo>
                  <a:lnTo>
                    <a:pt x="10758" y="20538"/>
                  </a:lnTo>
                  <a:lnTo>
                    <a:pt x="9913" y="20649"/>
                  </a:lnTo>
                  <a:lnTo>
                    <a:pt x="9024" y="20760"/>
                  </a:lnTo>
                  <a:lnTo>
                    <a:pt x="8090" y="20849"/>
                  </a:lnTo>
                  <a:lnTo>
                    <a:pt x="7135" y="20916"/>
                  </a:lnTo>
                  <a:lnTo>
                    <a:pt x="6179" y="20960"/>
                  </a:lnTo>
                  <a:lnTo>
                    <a:pt x="5246" y="20960"/>
                  </a:lnTo>
                  <a:lnTo>
                    <a:pt x="4334" y="20916"/>
                  </a:lnTo>
                  <a:lnTo>
                    <a:pt x="3467" y="20849"/>
                  </a:lnTo>
                  <a:lnTo>
                    <a:pt x="3067" y="20782"/>
                  </a:lnTo>
                  <a:lnTo>
                    <a:pt x="2667" y="20716"/>
                  </a:lnTo>
                  <a:lnTo>
                    <a:pt x="2312" y="20649"/>
                  </a:lnTo>
                  <a:lnTo>
                    <a:pt x="1978" y="20538"/>
                  </a:lnTo>
                  <a:lnTo>
                    <a:pt x="1645" y="20449"/>
                  </a:lnTo>
                  <a:lnTo>
                    <a:pt x="1356" y="20315"/>
                  </a:lnTo>
                  <a:lnTo>
                    <a:pt x="1156" y="20204"/>
                  </a:lnTo>
                  <a:lnTo>
                    <a:pt x="978" y="20115"/>
                  </a:lnTo>
                  <a:lnTo>
                    <a:pt x="822" y="19982"/>
                  </a:lnTo>
                  <a:lnTo>
                    <a:pt x="711" y="19871"/>
                  </a:lnTo>
                  <a:lnTo>
                    <a:pt x="600" y="19738"/>
                  </a:lnTo>
                  <a:lnTo>
                    <a:pt x="511" y="19604"/>
                  </a:lnTo>
                  <a:lnTo>
                    <a:pt x="445" y="19449"/>
                  </a:lnTo>
                  <a:lnTo>
                    <a:pt x="422" y="19293"/>
                  </a:lnTo>
                  <a:lnTo>
                    <a:pt x="400" y="19115"/>
                  </a:lnTo>
                  <a:lnTo>
                    <a:pt x="422" y="18937"/>
                  </a:lnTo>
                  <a:lnTo>
                    <a:pt x="467" y="18760"/>
                  </a:lnTo>
                  <a:lnTo>
                    <a:pt x="534" y="18582"/>
                  </a:lnTo>
                  <a:lnTo>
                    <a:pt x="622" y="18404"/>
                  </a:lnTo>
                  <a:lnTo>
                    <a:pt x="756" y="18226"/>
                  </a:lnTo>
                  <a:lnTo>
                    <a:pt x="889" y="18048"/>
                  </a:lnTo>
                  <a:lnTo>
                    <a:pt x="1067" y="17871"/>
                  </a:lnTo>
                  <a:lnTo>
                    <a:pt x="1245" y="17715"/>
                  </a:lnTo>
                  <a:lnTo>
                    <a:pt x="1445" y="17537"/>
                  </a:lnTo>
                  <a:lnTo>
                    <a:pt x="1912" y="17226"/>
                  </a:lnTo>
                  <a:lnTo>
                    <a:pt x="2423" y="16915"/>
                  </a:lnTo>
                  <a:lnTo>
                    <a:pt x="3001" y="16604"/>
                  </a:lnTo>
                  <a:lnTo>
                    <a:pt x="3601" y="16315"/>
                  </a:lnTo>
                  <a:lnTo>
                    <a:pt x="4223" y="16026"/>
                  </a:lnTo>
                  <a:lnTo>
                    <a:pt x="4890" y="15759"/>
                  </a:lnTo>
                  <a:lnTo>
                    <a:pt x="5534" y="15515"/>
                  </a:lnTo>
                  <a:lnTo>
                    <a:pt x="6824" y="15048"/>
                  </a:lnTo>
                  <a:lnTo>
                    <a:pt x="8024" y="14648"/>
                  </a:lnTo>
                  <a:lnTo>
                    <a:pt x="9068" y="14292"/>
                  </a:lnTo>
                  <a:lnTo>
                    <a:pt x="9869" y="13981"/>
                  </a:lnTo>
                  <a:lnTo>
                    <a:pt x="10180" y="13870"/>
                  </a:lnTo>
                  <a:lnTo>
                    <a:pt x="10424" y="13736"/>
                  </a:lnTo>
                  <a:lnTo>
                    <a:pt x="10624" y="13625"/>
                  </a:lnTo>
                  <a:lnTo>
                    <a:pt x="10758" y="13536"/>
                  </a:lnTo>
                  <a:lnTo>
                    <a:pt x="10869" y="13425"/>
                  </a:lnTo>
                  <a:lnTo>
                    <a:pt x="10980" y="13247"/>
                  </a:lnTo>
                  <a:lnTo>
                    <a:pt x="11269" y="12758"/>
                  </a:lnTo>
                  <a:lnTo>
                    <a:pt x="11624" y="12092"/>
                  </a:lnTo>
                  <a:lnTo>
                    <a:pt x="12025" y="11269"/>
                  </a:lnTo>
                  <a:lnTo>
                    <a:pt x="12469" y="10314"/>
                  </a:lnTo>
                  <a:lnTo>
                    <a:pt x="12936" y="9269"/>
                  </a:lnTo>
                  <a:lnTo>
                    <a:pt x="13936" y="7046"/>
                  </a:lnTo>
                  <a:lnTo>
                    <a:pt x="14892" y="4801"/>
                  </a:lnTo>
                  <a:lnTo>
                    <a:pt x="15736" y="2757"/>
                  </a:lnTo>
                  <a:lnTo>
                    <a:pt x="16759" y="267"/>
                  </a:lnTo>
                  <a:lnTo>
                    <a:pt x="16781" y="201"/>
                  </a:lnTo>
                  <a:lnTo>
                    <a:pt x="16759" y="134"/>
                  </a:lnTo>
                  <a:lnTo>
                    <a:pt x="16714" y="67"/>
                  </a:lnTo>
                  <a:lnTo>
                    <a:pt x="16648" y="23"/>
                  </a:lnTo>
                  <a:lnTo>
                    <a:pt x="1658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23"/>
            <p:cNvSpPr/>
            <p:nvPr/>
          </p:nvSpPr>
          <p:spPr>
            <a:xfrm>
              <a:off x="-1228704" y="487176"/>
              <a:ext cx="293921" cy="180905"/>
            </a:xfrm>
            <a:custGeom>
              <a:avLst/>
              <a:gdLst/>
              <a:ahLst/>
              <a:cxnLst/>
              <a:rect l="l" t="t" r="r" b="b"/>
              <a:pathLst>
                <a:path w="15781" h="9713" extrusionOk="0">
                  <a:moveTo>
                    <a:pt x="15781" y="0"/>
                  </a:moveTo>
                  <a:lnTo>
                    <a:pt x="14514" y="1734"/>
                  </a:lnTo>
                  <a:lnTo>
                    <a:pt x="13180" y="3512"/>
                  </a:lnTo>
                  <a:lnTo>
                    <a:pt x="11913" y="5134"/>
                  </a:lnTo>
                  <a:lnTo>
                    <a:pt x="11380" y="5801"/>
                  </a:lnTo>
                  <a:lnTo>
                    <a:pt x="10913" y="6357"/>
                  </a:lnTo>
                  <a:lnTo>
                    <a:pt x="10580" y="6712"/>
                  </a:lnTo>
                  <a:lnTo>
                    <a:pt x="10224" y="7024"/>
                  </a:lnTo>
                  <a:lnTo>
                    <a:pt x="9846" y="7313"/>
                  </a:lnTo>
                  <a:lnTo>
                    <a:pt x="9469" y="7579"/>
                  </a:lnTo>
                  <a:lnTo>
                    <a:pt x="9046" y="7824"/>
                  </a:lnTo>
                  <a:lnTo>
                    <a:pt x="8624" y="8046"/>
                  </a:lnTo>
                  <a:lnTo>
                    <a:pt x="8202" y="8224"/>
                  </a:lnTo>
                  <a:lnTo>
                    <a:pt x="7779" y="8402"/>
                  </a:lnTo>
                  <a:lnTo>
                    <a:pt x="7357" y="8557"/>
                  </a:lnTo>
                  <a:lnTo>
                    <a:pt x="6935" y="8691"/>
                  </a:lnTo>
                  <a:lnTo>
                    <a:pt x="6112" y="8913"/>
                  </a:lnTo>
                  <a:lnTo>
                    <a:pt x="5357" y="9091"/>
                  </a:lnTo>
                  <a:lnTo>
                    <a:pt x="4668" y="9224"/>
                  </a:lnTo>
                  <a:lnTo>
                    <a:pt x="4468" y="9268"/>
                  </a:lnTo>
                  <a:lnTo>
                    <a:pt x="4245" y="9291"/>
                  </a:lnTo>
                  <a:lnTo>
                    <a:pt x="4023" y="9313"/>
                  </a:lnTo>
                  <a:lnTo>
                    <a:pt x="3779" y="9313"/>
                  </a:lnTo>
                  <a:lnTo>
                    <a:pt x="3534" y="9291"/>
                  </a:lnTo>
                  <a:lnTo>
                    <a:pt x="3045" y="9224"/>
                  </a:lnTo>
                  <a:lnTo>
                    <a:pt x="2556" y="9113"/>
                  </a:lnTo>
                  <a:lnTo>
                    <a:pt x="2067" y="8979"/>
                  </a:lnTo>
                  <a:lnTo>
                    <a:pt x="1600" y="8824"/>
                  </a:lnTo>
                  <a:lnTo>
                    <a:pt x="1200" y="8668"/>
                  </a:lnTo>
                  <a:lnTo>
                    <a:pt x="845" y="8513"/>
                  </a:lnTo>
                  <a:lnTo>
                    <a:pt x="400" y="8313"/>
                  </a:lnTo>
                  <a:lnTo>
                    <a:pt x="378" y="8313"/>
                  </a:lnTo>
                  <a:lnTo>
                    <a:pt x="289" y="8268"/>
                  </a:lnTo>
                  <a:lnTo>
                    <a:pt x="200" y="8246"/>
                  </a:lnTo>
                  <a:lnTo>
                    <a:pt x="134" y="8246"/>
                  </a:lnTo>
                  <a:lnTo>
                    <a:pt x="67" y="8290"/>
                  </a:lnTo>
                  <a:lnTo>
                    <a:pt x="22" y="8357"/>
                  </a:lnTo>
                  <a:lnTo>
                    <a:pt x="0" y="8379"/>
                  </a:lnTo>
                  <a:lnTo>
                    <a:pt x="0" y="8446"/>
                  </a:lnTo>
                  <a:lnTo>
                    <a:pt x="0" y="8535"/>
                  </a:lnTo>
                  <a:lnTo>
                    <a:pt x="45" y="8579"/>
                  </a:lnTo>
                  <a:lnTo>
                    <a:pt x="111" y="8624"/>
                  </a:lnTo>
                  <a:lnTo>
                    <a:pt x="511" y="8802"/>
                  </a:lnTo>
                  <a:lnTo>
                    <a:pt x="911" y="8979"/>
                  </a:lnTo>
                  <a:lnTo>
                    <a:pt x="1423" y="9180"/>
                  </a:lnTo>
                  <a:lnTo>
                    <a:pt x="2001" y="9380"/>
                  </a:lnTo>
                  <a:lnTo>
                    <a:pt x="2623" y="9535"/>
                  </a:lnTo>
                  <a:lnTo>
                    <a:pt x="2956" y="9602"/>
                  </a:lnTo>
                  <a:lnTo>
                    <a:pt x="3290" y="9669"/>
                  </a:lnTo>
                  <a:lnTo>
                    <a:pt x="3601" y="9691"/>
                  </a:lnTo>
                  <a:lnTo>
                    <a:pt x="3912" y="9713"/>
                  </a:lnTo>
                  <a:lnTo>
                    <a:pt x="4245" y="9691"/>
                  </a:lnTo>
                  <a:lnTo>
                    <a:pt x="4557" y="9646"/>
                  </a:lnTo>
                  <a:lnTo>
                    <a:pt x="4734" y="9602"/>
                  </a:lnTo>
                  <a:lnTo>
                    <a:pt x="5646" y="9424"/>
                  </a:lnTo>
                  <a:lnTo>
                    <a:pt x="6157" y="9313"/>
                  </a:lnTo>
                  <a:lnTo>
                    <a:pt x="6668" y="9180"/>
                  </a:lnTo>
                  <a:lnTo>
                    <a:pt x="7224" y="9024"/>
                  </a:lnTo>
                  <a:lnTo>
                    <a:pt x="7779" y="8824"/>
                  </a:lnTo>
                  <a:lnTo>
                    <a:pt x="8335" y="8602"/>
                  </a:lnTo>
                  <a:lnTo>
                    <a:pt x="8891" y="8357"/>
                  </a:lnTo>
                  <a:lnTo>
                    <a:pt x="9202" y="8179"/>
                  </a:lnTo>
                  <a:lnTo>
                    <a:pt x="9513" y="8002"/>
                  </a:lnTo>
                  <a:lnTo>
                    <a:pt x="9824" y="7824"/>
                  </a:lnTo>
                  <a:lnTo>
                    <a:pt x="10135" y="7601"/>
                  </a:lnTo>
                  <a:lnTo>
                    <a:pt x="10424" y="7379"/>
                  </a:lnTo>
                  <a:lnTo>
                    <a:pt x="10691" y="7135"/>
                  </a:lnTo>
                  <a:lnTo>
                    <a:pt x="10958" y="6890"/>
                  </a:lnTo>
                  <a:lnTo>
                    <a:pt x="11224" y="6601"/>
                  </a:lnTo>
                  <a:lnTo>
                    <a:pt x="11647" y="6112"/>
                  </a:lnTo>
                  <a:lnTo>
                    <a:pt x="12158" y="5490"/>
                  </a:lnTo>
                  <a:lnTo>
                    <a:pt x="13314" y="3979"/>
                  </a:lnTo>
                  <a:lnTo>
                    <a:pt x="14558" y="2312"/>
                  </a:lnTo>
                  <a:lnTo>
                    <a:pt x="15781" y="667"/>
                  </a:lnTo>
                  <a:lnTo>
                    <a:pt x="1578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23"/>
            <p:cNvSpPr/>
            <p:nvPr/>
          </p:nvSpPr>
          <p:spPr>
            <a:xfrm>
              <a:off x="-2234230" y="-593279"/>
              <a:ext cx="341955" cy="348157"/>
            </a:xfrm>
            <a:custGeom>
              <a:avLst/>
              <a:gdLst/>
              <a:ahLst/>
              <a:cxnLst/>
              <a:rect l="l" t="t" r="r" b="b"/>
              <a:pathLst>
                <a:path w="18360" h="18693" extrusionOk="0">
                  <a:moveTo>
                    <a:pt x="12003" y="0"/>
                  </a:moveTo>
                  <a:lnTo>
                    <a:pt x="11069" y="645"/>
                  </a:lnTo>
                  <a:lnTo>
                    <a:pt x="10158" y="1312"/>
                  </a:lnTo>
                  <a:lnTo>
                    <a:pt x="9291" y="2001"/>
                  </a:lnTo>
                  <a:lnTo>
                    <a:pt x="8424" y="2734"/>
                  </a:lnTo>
                  <a:lnTo>
                    <a:pt x="7580" y="3468"/>
                  </a:lnTo>
                  <a:lnTo>
                    <a:pt x="6780" y="4246"/>
                  </a:lnTo>
                  <a:lnTo>
                    <a:pt x="5979" y="5023"/>
                  </a:lnTo>
                  <a:lnTo>
                    <a:pt x="5201" y="5846"/>
                  </a:lnTo>
                  <a:lnTo>
                    <a:pt x="4468" y="6690"/>
                  </a:lnTo>
                  <a:lnTo>
                    <a:pt x="3757" y="7557"/>
                  </a:lnTo>
                  <a:lnTo>
                    <a:pt x="3068" y="8446"/>
                  </a:lnTo>
                  <a:lnTo>
                    <a:pt x="2401" y="9335"/>
                  </a:lnTo>
                  <a:lnTo>
                    <a:pt x="1756" y="10269"/>
                  </a:lnTo>
                  <a:lnTo>
                    <a:pt x="1134" y="11225"/>
                  </a:lnTo>
                  <a:lnTo>
                    <a:pt x="556" y="12180"/>
                  </a:lnTo>
                  <a:lnTo>
                    <a:pt x="1" y="13158"/>
                  </a:lnTo>
                  <a:lnTo>
                    <a:pt x="1" y="13181"/>
                  </a:lnTo>
                  <a:lnTo>
                    <a:pt x="312" y="13781"/>
                  </a:lnTo>
                  <a:lnTo>
                    <a:pt x="667" y="14336"/>
                  </a:lnTo>
                  <a:lnTo>
                    <a:pt x="1045" y="14892"/>
                  </a:lnTo>
                  <a:lnTo>
                    <a:pt x="1467" y="15403"/>
                  </a:lnTo>
                  <a:lnTo>
                    <a:pt x="1934" y="15892"/>
                  </a:lnTo>
                  <a:lnTo>
                    <a:pt x="2423" y="16359"/>
                  </a:lnTo>
                  <a:lnTo>
                    <a:pt x="2957" y="16781"/>
                  </a:lnTo>
                  <a:lnTo>
                    <a:pt x="3490" y="17159"/>
                  </a:lnTo>
                  <a:lnTo>
                    <a:pt x="4068" y="17515"/>
                  </a:lnTo>
                  <a:lnTo>
                    <a:pt x="4690" y="17804"/>
                  </a:lnTo>
                  <a:lnTo>
                    <a:pt x="5313" y="18070"/>
                  </a:lnTo>
                  <a:lnTo>
                    <a:pt x="5957" y="18293"/>
                  </a:lnTo>
                  <a:lnTo>
                    <a:pt x="6624" y="18470"/>
                  </a:lnTo>
                  <a:lnTo>
                    <a:pt x="7313" y="18604"/>
                  </a:lnTo>
                  <a:lnTo>
                    <a:pt x="8002" y="18670"/>
                  </a:lnTo>
                  <a:lnTo>
                    <a:pt x="8735" y="18693"/>
                  </a:lnTo>
                  <a:lnTo>
                    <a:pt x="9224" y="18693"/>
                  </a:lnTo>
                  <a:lnTo>
                    <a:pt x="9713" y="18648"/>
                  </a:lnTo>
                  <a:lnTo>
                    <a:pt x="10202" y="18582"/>
                  </a:lnTo>
                  <a:lnTo>
                    <a:pt x="10669" y="18493"/>
                  </a:lnTo>
                  <a:lnTo>
                    <a:pt x="11136" y="18404"/>
                  </a:lnTo>
                  <a:lnTo>
                    <a:pt x="11580" y="18270"/>
                  </a:lnTo>
                  <a:lnTo>
                    <a:pt x="12047" y="18115"/>
                  </a:lnTo>
                  <a:lnTo>
                    <a:pt x="12469" y="17937"/>
                  </a:lnTo>
                  <a:lnTo>
                    <a:pt x="12892" y="17737"/>
                  </a:lnTo>
                  <a:lnTo>
                    <a:pt x="13314" y="17537"/>
                  </a:lnTo>
                  <a:lnTo>
                    <a:pt x="13714" y="17292"/>
                  </a:lnTo>
                  <a:lnTo>
                    <a:pt x="14114" y="17048"/>
                  </a:lnTo>
                  <a:lnTo>
                    <a:pt x="14492" y="16781"/>
                  </a:lnTo>
                  <a:lnTo>
                    <a:pt x="14848" y="16492"/>
                  </a:lnTo>
                  <a:lnTo>
                    <a:pt x="15203" y="16203"/>
                  </a:lnTo>
                  <a:lnTo>
                    <a:pt x="15537" y="15870"/>
                  </a:lnTo>
                  <a:lnTo>
                    <a:pt x="15848" y="15536"/>
                  </a:lnTo>
                  <a:lnTo>
                    <a:pt x="16159" y="15203"/>
                  </a:lnTo>
                  <a:lnTo>
                    <a:pt x="16448" y="14825"/>
                  </a:lnTo>
                  <a:lnTo>
                    <a:pt x="16715" y="14447"/>
                  </a:lnTo>
                  <a:lnTo>
                    <a:pt x="16959" y="14070"/>
                  </a:lnTo>
                  <a:lnTo>
                    <a:pt x="17204" y="13647"/>
                  </a:lnTo>
                  <a:lnTo>
                    <a:pt x="17404" y="13247"/>
                  </a:lnTo>
                  <a:lnTo>
                    <a:pt x="17604" y="12825"/>
                  </a:lnTo>
                  <a:lnTo>
                    <a:pt x="17782" y="12380"/>
                  </a:lnTo>
                  <a:lnTo>
                    <a:pt x="17915" y="11936"/>
                  </a:lnTo>
                  <a:lnTo>
                    <a:pt x="18048" y="11469"/>
                  </a:lnTo>
                  <a:lnTo>
                    <a:pt x="18159" y="11002"/>
                  </a:lnTo>
                  <a:lnTo>
                    <a:pt x="18248" y="10536"/>
                  </a:lnTo>
                  <a:lnTo>
                    <a:pt x="18315" y="10047"/>
                  </a:lnTo>
                  <a:lnTo>
                    <a:pt x="18337" y="9558"/>
                  </a:lnTo>
                  <a:lnTo>
                    <a:pt x="18359" y="9069"/>
                  </a:lnTo>
                  <a:lnTo>
                    <a:pt x="18337" y="8669"/>
                  </a:lnTo>
                  <a:lnTo>
                    <a:pt x="18315" y="8291"/>
                  </a:lnTo>
                  <a:lnTo>
                    <a:pt x="18293" y="7913"/>
                  </a:lnTo>
                  <a:lnTo>
                    <a:pt x="18226" y="7535"/>
                  </a:lnTo>
                  <a:lnTo>
                    <a:pt x="18159" y="7157"/>
                  </a:lnTo>
                  <a:lnTo>
                    <a:pt x="18093" y="6802"/>
                  </a:lnTo>
                  <a:lnTo>
                    <a:pt x="17982" y="6446"/>
                  </a:lnTo>
                  <a:lnTo>
                    <a:pt x="17893" y="6090"/>
                  </a:lnTo>
                  <a:lnTo>
                    <a:pt x="17759" y="5735"/>
                  </a:lnTo>
                  <a:lnTo>
                    <a:pt x="17626" y="5379"/>
                  </a:lnTo>
                  <a:lnTo>
                    <a:pt x="17470" y="5046"/>
                  </a:lnTo>
                  <a:lnTo>
                    <a:pt x="17315" y="4712"/>
                  </a:lnTo>
                  <a:lnTo>
                    <a:pt x="17159" y="4401"/>
                  </a:lnTo>
                  <a:lnTo>
                    <a:pt x="16959" y="4090"/>
                  </a:lnTo>
                  <a:lnTo>
                    <a:pt x="16781" y="3779"/>
                  </a:lnTo>
                  <a:lnTo>
                    <a:pt x="16559" y="3468"/>
                  </a:lnTo>
                  <a:lnTo>
                    <a:pt x="16359" y="3179"/>
                  </a:lnTo>
                  <a:lnTo>
                    <a:pt x="16115" y="2890"/>
                  </a:lnTo>
                  <a:lnTo>
                    <a:pt x="15892" y="2623"/>
                  </a:lnTo>
                  <a:lnTo>
                    <a:pt x="15626" y="2356"/>
                  </a:lnTo>
                  <a:lnTo>
                    <a:pt x="15381" y="2112"/>
                  </a:lnTo>
                  <a:lnTo>
                    <a:pt x="15114" y="1867"/>
                  </a:lnTo>
                  <a:lnTo>
                    <a:pt x="14848" y="1623"/>
                  </a:lnTo>
                  <a:lnTo>
                    <a:pt x="14559" y="1401"/>
                  </a:lnTo>
                  <a:lnTo>
                    <a:pt x="14270" y="1178"/>
                  </a:lnTo>
                  <a:lnTo>
                    <a:pt x="13959" y="978"/>
                  </a:lnTo>
                  <a:lnTo>
                    <a:pt x="13647" y="778"/>
                  </a:lnTo>
                  <a:lnTo>
                    <a:pt x="13336" y="600"/>
                  </a:lnTo>
                  <a:lnTo>
                    <a:pt x="13003" y="445"/>
                  </a:lnTo>
                  <a:lnTo>
                    <a:pt x="12670" y="289"/>
                  </a:lnTo>
                  <a:lnTo>
                    <a:pt x="12336" y="134"/>
                  </a:lnTo>
                  <a:lnTo>
                    <a:pt x="12003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23"/>
            <p:cNvSpPr/>
            <p:nvPr/>
          </p:nvSpPr>
          <p:spPr>
            <a:xfrm>
              <a:off x="-1310262" y="-420253"/>
              <a:ext cx="258329" cy="361008"/>
            </a:xfrm>
            <a:custGeom>
              <a:avLst/>
              <a:gdLst/>
              <a:ahLst/>
              <a:cxnLst/>
              <a:rect l="l" t="t" r="r" b="b"/>
              <a:pathLst>
                <a:path w="13870" h="19383" extrusionOk="0">
                  <a:moveTo>
                    <a:pt x="4935" y="1"/>
                  </a:moveTo>
                  <a:lnTo>
                    <a:pt x="4646" y="23"/>
                  </a:lnTo>
                  <a:lnTo>
                    <a:pt x="4379" y="68"/>
                  </a:lnTo>
                  <a:lnTo>
                    <a:pt x="4090" y="112"/>
                  </a:lnTo>
                  <a:lnTo>
                    <a:pt x="3823" y="201"/>
                  </a:lnTo>
                  <a:lnTo>
                    <a:pt x="3535" y="290"/>
                  </a:lnTo>
                  <a:lnTo>
                    <a:pt x="3268" y="401"/>
                  </a:lnTo>
                  <a:lnTo>
                    <a:pt x="3001" y="534"/>
                  </a:lnTo>
                  <a:lnTo>
                    <a:pt x="2757" y="668"/>
                  </a:lnTo>
                  <a:lnTo>
                    <a:pt x="2490" y="845"/>
                  </a:lnTo>
                  <a:lnTo>
                    <a:pt x="2245" y="1001"/>
                  </a:lnTo>
                  <a:lnTo>
                    <a:pt x="2023" y="1201"/>
                  </a:lnTo>
                  <a:lnTo>
                    <a:pt x="1801" y="1401"/>
                  </a:lnTo>
                  <a:lnTo>
                    <a:pt x="1579" y="1601"/>
                  </a:lnTo>
                  <a:lnTo>
                    <a:pt x="1356" y="1823"/>
                  </a:lnTo>
                  <a:lnTo>
                    <a:pt x="1179" y="2046"/>
                  </a:lnTo>
                  <a:lnTo>
                    <a:pt x="979" y="2290"/>
                  </a:lnTo>
                  <a:lnTo>
                    <a:pt x="823" y="2535"/>
                  </a:lnTo>
                  <a:lnTo>
                    <a:pt x="667" y="2801"/>
                  </a:lnTo>
                  <a:lnTo>
                    <a:pt x="512" y="3046"/>
                  </a:lnTo>
                  <a:lnTo>
                    <a:pt x="401" y="3313"/>
                  </a:lnTo>
                  <a:lnTo>
                    <a:pt x="290" y="3602"/>
                  </a:lnTo>
                  <a:lnTo>
                    <a:pt x="178" y="3868"/>
                  </a:lnTo>
                  <a:lnTo>
                    <a:pt x="112" y="4135"/>
                  </a:lnTo>
                  <a:lnTo>
                    <a:pt x="45" y="4424"/>
                  </a:lnTo>
                  <a:lnTo>
                    <a:pt x="23" y="4713"/>
                  </a:lnTo>
                  <a:lnTo>
                    <a:pt x="1" y="5002"/>
                  </a:lnTo>
                  <a:lnTo>
                    <a:pt x="1" y="5269"/>
                  </a:lnTo>
                  <a:lnTo>
                    <a:pt x="23" y="5557"/>
                  </a:lnTo>
                  <a:lnTo>
                    <a:pt x="89" y="5846"/>
                  </a:lnTo>
                  <a:lnTo>
                    <a:pt x="156" y="6113"/>
                  </a:lnTo>
                  <a:lnTo>
                    <a:pt x="267" y="6424"/>
                  </a:lnTo>
                  <a:lnTo>
                    <a:pt x="378" y="6713"/>
                  </a:lnTo>
                  <a:lnTo>
                    <a:pt x="534" y="6980"/>
                  </a:lnTo>
                  <a:lnTo>
                    <a:pt x="667" y="7269"/>
                  </a:lnTo>
                  <a:lnTo>
                    <a:pt x="1023" y="7780"/>
                  </a:lnTo>
                  <a:lnTo>
                    <a:pt x="1401" y="8291"/>
                  </a:lnTo>
                  <a:lnTo>
                    <a:pt x="2179" y="9314"/>
                  </a:lnTo>
                  <a:lnTo>
                    <a:pt x="2557" y="9825"/>
                  </a:lnTo>
                  <a:lnTo>
                    <a:pt x="2734" y="10092"/>
                  </a:lnTo>
                  <a:lnTo>
                    <a:pt x="2890" y="10358"/>
                  </a:lnTo>
                  <a:lnTo>
                    <a:pt x="3134" y="10825"/>
                  </a:lnTo>
                  <a:lnTo>
                    <a:pt x="3335" y="11314"/>
                  </a:lnTo>
                  <a:lnTo>
                    <a:pt x="3512" y="11803"/>
                  </a:lnTo>
                  <a:lnTo>
                    <a:pt x="3690" y="12292"/>
                  </a:lnTo>
                  <a:lnTo>
                    <a:pt x="3957" y="13292"/>
                  </a:lnTo>
                  <a:lnTo>
                    <a:pt x="4201" y="14315"/>
                  </a:lnTo>
                  <a:lnTo>
                    <a:pt x="4357" y="14826"/>
                  </a:lnTo>
                  <a:lnTo>
                    <a:pt x="4490" y="15337"/>
                  </a:lnTo>
                  <a:lnTo>
                    <a:pt x="4668" y="15826"/>
                  </a:lnTo>
                  <a:lnTo>
                    <a:pt x="4846" y="16315"/>
                  </a:lnTo>
                  <a:lnTo>
                    <a:pt x="5068" y="16782"/>
                  </a:lnTo>
                  <a:lnTo>
                    <a:pt x="5335" y="17249"/>
                  </a:lnTo>
                  <a:lnTo>
                    <a:pt x="5624" y="17671"/>
                  </a:lnTo>
                  <a:lnTo>
                    <a:pt x="5779" y="17871"/>
                  </a:lnTo>
                  <a:lnTo>
                    <a:pt x="5935" y="18071"/>
                  </a:lnTo>
                  <a:lnTo>
                    <a:pt x="6113" y="18271"/>
                  </a:lnTo>
                  <a:lnTo>
                    <a:pt x="6313" y="18449"/>
                  </a:lnTo>
                  <a:lnTo>
                    <a:pt x="6535" y="18604"/>
                  </a:lnTo>
                  <a:lnTo>
                    <a:pt x="6735" y="18760"/>
                  </a:lnTo>
                  <a:lnTo>
                    <a:pt x="6980" y="18893"/>
                  </a:lnTo>
                  <a:lnTo>
                    <a:pt x="7202" y="19027"/>
                  </a:lnTo>
                  <a:lnTo>
                    <a:pt x="7446" y="19116"/>
                  </a:lnTo>
                  <a:lnTo>
                    <a:pt x="7691" y="19204"/>
                  </a:lnTo>
                  <a:lnTo>
                    <a:pt x="7935" y="19271"/>
                  </a:lnTo>
                  <a:lnTo>
                    <a:pt x="8202" y="19338"/>
                  </a:lnTo>
                  <a:lnTo>
                    <a:pt x="8447" y="19360"/>
                  </a:lnTo>
                  <a:lnTo>
                    <a:pt x="8713" y="19382"/>
                  </a:lnTo>
                  <a:lnTo>
                    <a:pt x="8958" y="19360"/>
                  </a:lnTo>
                  <a:lnTo>
                    <a:pt x="9202" y="19316"/>
                  </a:lnTo>
                  <a:lnTo>
                    <a:pt x="9469" y="19271"/>
                  </a:lnTo>
                  <a:lnTo>
                    <a:pt x="9713" y="19182"/>
                  </a:lnTo>
                  <a:lnTo>
                    <a:pt x="9980" y="19049"/>
                  </a:lnTo>
                  <a:lnTo>
                    <a:pt x="10247" y="18871"/>
                  </a:lnTo>
                  <a:lnTo>
                    <a:pt x="10491" y="18693"/>
                  </a:lnTo>
                  <a:lnTo>
                    <a:pt x="10714" y="18493"/>
                  </a:lnTo>
                  <a:lnTo>
                    <a:pt x="10936" y="18271"/>
                  </a:lnTo>
                  <a:lnTo>
                    <a:pt x="11136" y="18026"/>
                  </a:lnTo>
                  <a:lnTo>
                    <a:pt x="11514" y="17537"/>
                  </a:lnTo>
                  <a:lnTo>
                    <a:pt x="11914" y="16915"/>
                  </a:lnTo>
                  <a:lnTo>
                    <a:pt x="12269" y="16293"/>
                  </a:lnTo>
                  <a:lnTo>
                    <a:pt x="12603" y="15626"/>
                  </a:lnTo>
                  <a:lnTo>
                    <a:pt x="12914" y="14959"/>
                  </a:lnTo>
                  <a:lnTo>
                    <a:pt x="13159" y="14270"/>
                  </a:lnTo>
                  <a:lnTo>
                    <a:pt x="13381" y="13559"/>
                  </a:lnTo>
                  <a:lnTo>
                    <a:pt x="13559" y="12848"/>
                  </a:lnTo>
                  <a:lnTo>
                    <a:pt x="13714" y="12136"/>
                  </a:lnTo>
                  <a:lnTo>
                    <a:pt x="13803" y="11403"/>
                  </a:lnTo>
                  <a:lnTo>
                    <a:pt x="13848" y="10692"/>
                  </a:lnTo>
                  <a:lnTo>
                    <a:pt x="13870" y="9958"/>
                  </a:lnTo>
                  <a:lnTo>
                    <a:pt x="13825" y="9225"/>
                  </a:lnTo>
                  <a:lnTo>
                    <a:pt x="13736" y="8514"/>
                  </a:lnTo>
                  <a:lnTo>
                    <a:pt x="13603" y="7802"/>
                  </a:lnTo>
                  <a:lnTo>
                    <a:pt x="13425" y="7091"/>
                  </a:lnTo>
                  <a:lnTo>
                    <a:pt x="13203" y="6402"/>
                  </a:lnTo>
                  <a:lnTo>
                    <a:pt x="12958" y="5802"/>
                  </a:lnTo>
                  <a:lnTo>
                    <a:pt x="12670" y="5224"/>
                  </a:lnTo>
                  <a:lnTo>
                    <a:pt x="12336" y="4646"/>
                  </a:lnTo>
                  <a:lnTo>
                    <a:pt x="11981" y="4113"/>
                  </a:lnTo>
                  <a:lnTo>
                    <a:pt x="11580" y="3579"/>
                  </a:lnTo>
                  <a:lnTo>
                    <a:pt x="11136" y="3090"/>
                  </a:lnTo>
                  <a:lnTo>
                    <a:pt x="10691" y="2624"/>
                  </a:lnTo>
                  <a:lnTo>
                    <a:pt x="10180" y="2179"/>
                  </a:lnTo>
                  <a:lnTo>
                    <a:pt x="9669" y="1757"/>
                  </a:lnTo>
                  <a:lnTo>
                    <a:pt x="9136" y="1379"/>
                  </a:lnTo>
                  <a:lnTo>
                    <a:pt x="8558" y="1046"/>
                  </a:lnTo>
                  <a:lnTo>
                    <a:pt x="7980" y="757"/>
                  </a:lnTo>
                  <a:lnTo>
                    <a:pt x="7380" y="512"/>
                  </a:lnTo>
                  <a:lnTo>
                    <a:pt x="6757" y="290"/>
                  </a:lnTo>
                  <a:lnTo>
                    <a:pt x="6135" y="134"/>
                  </a:lnTo>
                  <a:lnTo>
                    <a:pt x="5802" y="68"/>
                  </a:lnTo>
                  <a:lnTo>
                    <a:pt x="5490" y="23"/>
                  </a:lnTo>
                  <a:lnTo>
                    <a:pt x="5202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23"/>
            <p:cNvSpPr/>
            <p:nvPr/>
          </p:nvSpPr>
          <p:spPr>
            <a:xfrm>
              <a:off x="-2317428" y="544708"/>
              <a:ext cx="400735" cy="233073"/>
            </a:xfrm>
            <a:custGeom>
              <a:avLst/>
              <a:gdLst/>
              <a:ahLst/>
              <a:cxnLst/>
              <a:rect l="l" t="t" r="r" b="b"/>
              <a:pathLst>
                <a:path w="21516" h="12514" extrusionOk="0">
                  <a:moveTo>
                    <a:pt x="5623" y="1"/>
                  </a:moveTo>
                  <a:lnTo>
                    <a:pt x="5112" y="45"/>
                  </a:lnTo>
                  <a:lnTo>
                    <a:pt x="4579" y="112"/>
                  </a:lnTo>
                  <a:lnTo>
                    <a:pt x="4045" y="223"/>
                  </a:lnTo>
                  <a:lnTo>
                    <a:pt x="3512" y="378"/>
                  </a:lnTo>
                  <a:lnTo>
                    <a:pt x="2978" y="534"/>
                  </a:lnTo>
                  <a:lnTo>
                    <a:pt x="2467" y="712"/>
                  </a:lnTo>
                  <a:lnTo>
                    <a:pt x="1934" y="934"/>
                  </a:lnTo>
                  <a:lnTo>
                    <a:pt x="1423" y="1156"/>
                  </a:lnTo>
                  <a:lnTo>
                    <a:pt x="934" y="1401"/>
                  </a:lnTo>
                  <a:lnTo>
                    <a:pt x="467" y="1667"/>
                  </a:lnTo>
                  <a:lnTo>
                    <a:pt x="0" y="1956"/>
                  </a:lnTo>
                  <a:lnTo>
                    <a:pt x="0" y="12514"/>
                  </a:lnTo>
                  <a:lnTo>
                    <a:pt x="21515" y="12514"/>
                  </a:lnTo>
                  <a:lnTo>
                    <a:pt x="21426" y="12158"/>
                  </a:lnTo>
                  <a:lnTo>
                    <a:pt x="21337" y="11825"/>
                  </a:lnTo>
                  <a:lnTo>
                    <a:pt x="21226" y="11492"/>
                  </a:lnTo>
                  <a:lnTo>
                    <a:pt x="21071" y="11158"/>
                  </a:lnTo>
                  <a:lnTo>
                    <a:pt x="20915" y="10847"/>
                  </a:lnTo>
                  <a:lnTo>
                    <a:pt x="20715" y="10536"/>
                  </a:lnTo>
                  <a:lnTo>
                    <a:pt x="20515" y="10247"/>
                  </a:lnTo>
                  <a:lnTo>
                    <a:pt x="20293" y="9980"/>
                  </a:lnTo>
                  <a:lnTo>
                    <a:pt x="20048" y="9713"/>
                  </a:lnTo>
                  <a:lnTo>
                    <a:pt x="19804" y="9469"/>
                  </a:lnTo>
                  <a:lnTo>
                    <a:pt x="19537" y="9247"/>
                  </a:lnTo>
                  <a:lnTo>
                    <a:pt x="19248" y="9047"/>
                  </a:lnTo>
                  <a:lnTo>
                    <a:pt x="18937" y="8869"/>
                  </a:lnTo>
                  <a:lnTo>
                    <a:pt x="18626" y="8713"/>
                  </a:lnTo>
                  <a:lnTo>
                    <a:pt x="18292" y="8580"/>
                  </a:lnTo>
                  <a:lnTo>
                    <a:pt x="17937" y="8491"/>
                  </a:lnTo>
                  <a:lnTo>
                    <a:pt x="17470" y="8380"/>
                  </a:lnTo>
                  <a:lnTo>
                    <a:pt x="16981" y="8335"/>
                  </a:lnTo>
                  <a:lnTo>
                    <a:pt x="16003" y="8246"/>
                  </a:lnTo>
                  <a:lnTo>
                    <a:pt x="15514" y="8202"/>
                  </a:lnTo>
                  <a:lnTo>
                    <a:pt x="15025" y="8135"/>
                  </a:lnTo>
                  <a:lnTo>
                    <a:pt x="14558" y="8024"/>
                  </a:lnTo>
                  <a:lnTo>
                    <a:pt x="14336" y="7958"/>
                  </a:lnTo>
                  <a:lnTo>
                    <a:pt x="14114" y="7869"/>
                  </a:lnTo>
                  <a:lnTo>
                    <a:pt x="13825" y="7735"/>
                  </a:lnTo>
                  <a:lnTo>
                    <a:pt x="13558" y="7602"/>
                  </a:lnTo>
                  <a:lnTo>
                    <a:pt x="13314" y="7424"/>
                  </a:lnTo>
                  <a:lnTo>
                    <a:pt x="13091" y="7246"/>
                  </a:lnTo>
                  <a:lnTo>
                    <a:pt x="12869" y="7046"/>
                  </a:lnTo>
                  <a:lnTo>
                    <a:pt x="12647" y="6824"/>
                  </a:lnTo>
                  <a:lnTo>
                    <a:pt x="12447" y="6602"/>
                  </a:lnTo>
                  <a:lnTo>
                    <a:pt x="12269" y="6357"/>
                  </a:lnTo>
                  <a:lnTo>
                    <a:pt x="11913" y="5846"/>
                  </a:lnTo>
                  <a:lnTo>
                    <a:pt x="11580" y="5313"/>
                  </a:lnTo>
                  <a:lnTo>
                    <a:pt x="11291" y="4735"/>
                  </a:lnTo>
                  <a:lnTo>
                    <a:pt x="10980" y="4157"/>
                  </a:lnTo>
                  <a:lnTo>
                    <a:pt x="10691" y="3579"/>
                  </a:lnTo>
                  <a:lnTo>
                    <a:pt x="10380" y="3023"/>
                  </a:lnTo>
                  <a:lnTo>
                    <a:pt x="10046" y="2468"/>
                  </a:lnTo>
                  <a:lnTo>
                    <a:pt x="9713" y="1956"/>
                  </a:lnTo>
                  <a:lnTo>
                    <a:pt x="9513" y="1690"/>
                  </a:lnTo>
                  <a:lnTo>
                    <a:pt x="9335" y="1467"/>
                  </a:lnTo>
                  <a:lnTo>
                    <a:pt x="9113" y="1245"/>
                  </a:lnTo>
                  <a:lnTo>
                    <a:pt x="8913" y="1023"/>
                  </a:lnTo>
                  <a:lnTo>
                    <a:pt x="8668" y="845"/>
                  </a:lnTo>
                  <a:lnTo>
                    <a:pt x="8424" y="667"/>
                  </a:lnTo>
                  <a:lnTo>
                    <a:pt x="8179" y="512"/>
                  </a:lnTo>
                  <a:lnTo>
                    <a:pt x="7890" y="356"/>
                  </a:lnTo>
                  <a:lnTo>
                    <a:pt x="7713" y="267"/>
                  </a:lnTo>
                  <a:lnTo>
                    <a:pt x="7490" y="201"/>
                  </a:lnTo>
                  <a:lnTo>
                    <a:pt x="7068" y="89"/>
                  </a:lnTo>
                  <a:lnTo>
                    <a:pt x="6601" y="23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23"/>
            <p:cNvSpPr/>
            <p:nvPr/>
          </p:nvSpPr>
          <p:spPr>
            <a:xfrm>
              <a:off x="-1593418" y="-628890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6" y="45"/>
                  </a:lnTo>
                  <a:lnTo>
                    <a:pt x="379" y="134"/>
                  </a:lnTo>
                  <a:lnTo>
                    <a:pt x="223" y="268"/>
                  </a:lnTo>
                  <a:lnTo>
                    <a:pt x="90" y="423"/>
                  </a:lnTo>
                  <a:lnTo>
                    <a:pt x="23" y="601"/>
                  </a:lnTo>
                  <a:lnTo>
                    <a:pt x="1" y="779"/>
                  </a:lnTo>
                  <a:lnTo>
                    <a:pt x="1" y="1001"/>
                  </a:lnTo>
                  <a:lnTo>
                    <a:pt x="23" y="1223"/>
                  </a:lnTo>
                  <a:lnTo>
                    <a:pt x="90" y="1468"/>
                  </a:lnTo>
                  <a:lnTo>
                    <a:pt x="201" y="1712"/>
                  </a:lnTo>
                  <a:lnTo>
                    <a:pt x="312" y="1979"/>
                  </a:lnTo>
                  <a:lnTo>
                    <a:pt x="468" y="2246"/>
                  </a:lnTo>
                  <a:lnTo>
                    <a:pt x="801" y="2824"/>
                  </a:lnTo>
                  <a:lnTo>
                    <a:pt x="1223" y="3379"/>
                  </a:lnTo>
                  <a:lnTo>
                    <a:pt x="1668" y="3957"/>
                  </a:lnTo>
                  <a:lnTo>
                    <a:pt x="2157" y="4513"/>
                  </a:lnTo>
                  <a:lnTo>
                    <a:pt x="2624" y="5046"/>
                  </a:lnTo>
                  <a:lnTo>
                    <a:pt x="3090" y="5535"/>
                  </a:lnTo>
                  <a:lnTo>
                    <a:pt x="3513" y="5957"/>
                  </a:lnTo>
                  <a:lnTo>
                    <a:pt x="4157" y="6602"/>
                  </a:lnTo>
                  <a:lnTo>
                    <a:pt x="4424" y="6824"/>
                  </a:lnTo>
                  <a:lnTo>
                    <a:pt x="4313" y="6491"/>
                  </a:lnTo>
                  <a:lnTo>
                    <a:pt x="4046" y="5602"/>
                  </a:lnTo>
                  <a:lnTo>
                    <a:pt x="3868" y="5024"/>
                  </a:lnTo>
                  <a:lnTo>
                    <a:pt x="3646" y="4379"/>
                  </a:lnTo>
                  <a:lnTo>
                    <a:pt x="3379" y="3690"/>
                  </a:lnTo>
                  <a:lnTo>
                    <a:pt x="3112" y="3001"/>
                  </a:lnTo>
                  <a:lnTo>
                    <a:pt x="2801" y="2312"/>
                  </a:lnTo>
                  <a:lnTo>
                    <a:pt x="2490" y="1690"/>
                  </a:lnTo>
                  <a:lnTo>
                    <a:pt x="2157" y="1112"/>
                  </a:lnTo>
                  <a:lnTo>
                    <a:pt x="1979" y="868"/>
                  </a:lnTo>
                  <a:lnTo>
                    <a:pt x="1801" y="645"/>
                  </a:lnTo>
                  <a:lnTo>
                    <a:pt x="1623" y="445"/>
                  </a:lnTo>
                  <a:lnTo>
                    <a:pt x="1446" y="268"/>
                  </a:lnTo>
                  <a:lnTo>
                    <a:pt x="1268" y="134"/>
                  </a:lnTo>
                  <a:lnTo>
                    <a:pt x="1090" y="4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23"/>
            <p:cNvSpPr/>
            <p:nvPr/>
          </p:nvSpPr>
          <p:spPr>
            <a:xfrm>
              <a:off x="-1655086" y="-506356"/>
              <a:ext cx="142407" cy="46805"/>
            </a:xfrm>
            <a:custGeom>
              <a:avLst/>
              <a:gdLst/>
              <a:ahLst/>
              <a:cxnLst/>
              <a:rect l="l" t="t" r="r" b="b"/>
              <a:pathLst>
                <a:path w="7646" h="2513" extrusionOk="0">
                  <a:moveTo>
                    <a:pt x="5734" y="1"/>
                  </a:moveTo>
                  <a:lnTo>
                    <a:pt x="5068" y="23"/>
                  </a:lnTo>
                  <a:lnTo>
                    <a:pt x="4334" y="45"/>
                  </a:lnTo>
                  <a:lnTo>
                    <a:pt x="3601" y="112"/>
                  </a:lnTo>
                  <a:lnTo>
                    <a:pt x="2867" y="179"/>
                  </a:lnTo>
                  <a:lnTo>
                    <a:pt x="2156" y="312"/>
                  </a:lnTo>
                  <a:lnTo>
                    <a:pt x="1511" y="445"/>
                  </a:lnTo>
                  <a:lnTo>
                    <a:pt x="1223" y="534"/>
                  </a:lnTo>
                  <a:lnTo>
                    <a:pt x="956" y="645"/>
                  </a:lnTo>
                  <a:lnTo>
                    <a:pt x="711" y="734"/>
                  </a:lnTo>
                  <a:lnTo>
                    <a:pt x="489" y="868"/>
                  </a:lnTo>
                  <a:lnTo>
                    <a:pt x="311" y="1001"/>
                  </a:lnTo>
                  <a:lnTo>
                    <a:pt x="178" y="1134"/>
                  </a:lnTo>
                  <a:lnTo>
                    <a:pt x="67" y="1290"/>
                  </a:lnTo>
                  <a:lnTo>
                    <a:pt x="22" y="1468"/>
                  </a:lnTo>
                  <a:lnTo>
                    <a:pt x="0" y="1646"/>
                  </a:lnTo>
                  <a:lnTo>
                    <a:pt x="45" y="1846"/>
                  </a:lnTo>
                  <a:lnTo>
                    <a:pt x="111" y="2046"/>
                  </a:lnTo>
                  <a:lnTo>
                    <a:pt x="222" y="2201"/>
                  </a:lnTo>
                  <a:lnTo>
                    <a:pt x="378" y="2312"/>
                  </a:lnTo>
                  <a:lnTo>
                    <a:pt x="556" y="2401"/>
                  </a:lnTo>
                  <a:lnTo>
                    <a:pt x="756" y="2468"/>
                  </a:lnTo>
                  <a:lnTo>
                    <a:pt x="978" y="2512"/>
                  </a:lnTo>
                  <a:lnTo>
                    <a:pt x="1223" y="2512"/>
                  </a:lnTo>
                  <a:lnTo>
                    <a:pt x="1489" y="2490"/>
                  </a:lnTo>
                  <a:lnTo>
                    <a:pt x="1778" y="2468"/>
                  </a:lnTo>
                  <a:lnTo>
                    <a:pt x="2089" y="2401"/>
                  </a:lnTo>
                  <a:lnTo>
                    <a:pt x="2734" y="2246"/>
                  </a:lnTo>
                  <a:lnTo>
                    <a:pt x="3401" y="2023"/>
                  </a:lnTo>
                  <a:lnTo>
                    <a:pt x="4090" y="1757"/>
                  </a:lnTo>
                  <a:lnTo>
                    <a:pt x="4757" y="1490"/>
                  </a:lnTo>
                  <a:lnTo>
                    <a:pt x="5401" y="1179"/>
                  </a:lnTo>
                  <a:lnTo>
                    <a:pt x="6001" y="890"/>
                  </a:lnTo>
                  <a:lnTo>
                    <a:pt x="6535" y="623"/>
                  </a:lnTo>
                  <a:lnTo>
                    <a:pt x="7335" y="201"/>
                  </a:lnTo>
                  <a:lnTo>
                    <a:pt x="7646" y="23"/>
                  </a:lnTo>
                  <a:lnTo>
                    <a:pt x="72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23"/>
            <p:cNvSpPr/>
            <p:nvPr/>
          </p:nvSpPr>
          <p:spPr>
            <a:xfrm>
              <a:off x="-1511450" y="-640065"/>
              <a:ext cx="58799" cy="137881"/>
            </a:xfrm>
            <a:custGeom>
              <a:avLst/>
              <a:gdLst/>
              <a:ahLst/>
              <a:cxnLst/>
              <a:rect l="l" t="t" r="r" b="b"/>
              <a:pathLst>
                <a:path w="3157" h="7403" extrusionOk="0">
                  <a:moveTo>
                    <a:pt x="2201" y="1"/>
                  </a:moveTo>
                  <a:lnTo>
                    <a:pt x="2001" y="67"/>
                  </a:lnTo>
                  <a:lnTo>
                    <a:pt x="1845" y="156"/>
                  </a:lnTo>
                  <a:lnTo>
                    <a:pt x="1668" y="290"/>
                  </a:lnTo>
                  <a:lnTo>
                    <a:pt x="1534" y="467"/>
                  </a:lnTo>
                  <a:lnTo>
                    <a:pt x="1379" y="667"/>
                  </a:lnTo>
                  <a:lnTo>
                    <a:pt x="1245" y="912"/>
                  </a:lnTo>
                  <a:lnTo>
                    <a:pt x="1112" y="1179"/>
                  </a:lnTo>
                  <a:lnTo>
                    <a:pt x="1001" y="1445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7" y="3468"/>
                  </a:lnTo>
                  <a:lnTo>
                    <a:pt x="334" y="4201"/>
                  </a:lnTo>
                  <a:lnTo>
                    <a:pt x="223" y="4913"/>
                  </a:lnTo>
                  <a:lnTo>
                    <a:pt x="156" y="5557"/>
                  </a:lnTo>
                  <a:lnTo>
                    <a:pt x="90" y="6157"/>
                  </a:lnTo>
                  <a:lnTo>
                    <a:pt x="23" y="7069"/>
                  </a:lnTo>
                  <a:lnTo>
                    <a:pt x="1" y="7402"/>
                  </a:lnTo>
                  <a:lnTo>
                    <a:pt x="201" y="7113"/>
                  </a:lnTo>
                  <a:lnTo>
                    <a:pt x="712" y="6357"/>
                  </a:lnTo>
                  <a:lnTo>
                    <a:pt x="1401" y="5246"/>
                  </a:lnTo>
                  <a:lnTo>
                    <a:pt x="1756" y="4624"/>
                  </a:lnTo>
                  <a:lnTo>
                    <a:pt x="2112" y="3957"/>
                  </a:lnTo>
                  <a:lnTo>
                    <a:pt x="2445" y="3312"/>
                  </a:lnTo>
                  <a:lnTo>
                    <a:pt x="2734" y="2646"/>
                  </a:lnTo>
                  <a:lnTo>
                    <a:pt x="2957" y="2046"/>
                  </a:lnTo>
                  <a:lnTo>
                    <a:pt x="3046" y="1734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57" y="956"/>
                  </a:lnTo>
                  <a:lnTo>
                    <a:pt x="3157" y="734"/>
                  </a:lnTo>
                  <a:lnTo>
                    <a:pt x="3112" y="534"/>
                  </a:lnTo>
                  <a:lnTo>
                    <a:pt x="3023" y="356"/>
                  </a:lnTo>
                  <a:lnTo>
                    <a:pt x="2912" y="223"/>
                  </a:lnTo>
                  <a:lnTo>
                    <a:pt x="2779" y="112"/>
                  </a:lnTo>
                  <a:lnTo>
                    <a:pt x="2579" y="23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23"/>
            <p:cNvSpPr/>
            <p:nvPr/>
          </p:nvSpPr>
          <p:spPr>
            <a:xfrm>
              <a:off x="-1515994" y="-508014"/>
              <a:ext cx="97707" cy="116350"/>
            </a:xfrm>
            <a:custGeom>
              <a:avLst/>
              <a:gdLst/>
              <a:ahLst/>
              <a:cxnLst/>
              <a:rect l="l" t="t" r="r" b="b"/>
              <a:pathLst>
                <a:path w="5246" h="6247" extrusionOk="0">
                  <a:moveTo>
                    <a:pt x="0" y="1"/>
                  </a:moveTo>
                  <a:lnTo>
                    <a:pt x="156" y="312"/>
                  </a:lnTo>
                  <a:lnTo>
                    <a:pt x="534" y="1157"/>
                  </a:lnTo>
                  <a:lnTo>
                    <a:pt x="1134" y="2312"/>
                  </a:lnTo>
                  <a:lnTo>
                    <a:pt x="1467" y="2957"/>
                  </a:lnTo>
                  <a:lnTo>
                    <a:pt x="1845" y="3602"/>
                  </a:lnTo>
                  <a:lnTo>
                    <a:pt x="2245" y="4224"/>
                  </a:lnTo>
                  <a:lnTo>
                    <a:pt x="2645" y="4802"/>
                  </a:lnTo>
                  <a:lnTo>
                    <a:pt x="3045" y="5335"/>
                  </a:lnTo>
                  <a:lnTo>
                    <a:pt x="3267" y="5557"/>
                  </a:lnTo>
                  <a:lnTo>
                    <a:pt x="3467" y="5758"/>
                  </a:lnTo>
                  <a:lnTo>
                    <a:pt x="3667" y="5913"/>
                  </a:lnTo>
                  <a:lnTo>
                    <a:pt x="3867" y="6069"/>
                  </a:lnTo>
                  <a:lnTo>
                    <a:pt x="4068" y="6158"/>
                  </a:lnTo>
                  <a:lnTo>
                    <a:pt x="4268" y="6224"/>
                  </a:lnTo>
                  <a:lnTo>
                    <a:pt x="4445" y="6247"/>
                  </a:lnTo>
                  <a:lnTo>
                    <a:pt x="4623" y="6224"/>
                  </a:lnTo>
                  <a:lnTo>
                    <a:pt x="4801" y="6158"/>
                  </a:lnTo>
                  <a:lnTo>
                    <a:pt x="4957" y="6046"/>
                  </a:lnTo>
                  <a:lnTo>
                    <a:pt x="5090" y="5891"/>
                  </a:lnTo>
                  <a:lnTo>
                    <a:pt x="5179" y="5713"/>
                  </a:lnTo>
                  <a:lnTo>
                    <a:pt x="5223" y="5535"/>
                  </a:lnTo>
                  <a:lnTo>
                    <a:pt x="5246" y="5335"/>
                  </a:lnTo>
                  <a:lnTo>
                    <a:pt x="5201" y="5135"/>
                  </a:lnTo>
                  <a:lnTo>
                    <a:pt x="5134" y="4913"/>
                  </a:lnTo>
                  <a:lnTo>
                    <a:pt x="5045" y="4691"/>
                  </a:lnTo>
                  <a:lnTo>
                    <a:pt x="4912" y="4446"/>
                  </a:lnTo>
                  <a:lnTo>
                    <a:pt x="4757" y="4202"/>
                  </a:lnTo>
                  <a:lnTo>
                    <a:pt x="4579" y="3957"/>
                  </a:lnTo>
                  <a:lnTo>
                    <a:pt x="4134" y="3446"/>
                  </a:lnTo>
                  <a:lnTo>
                    <a:pt x="3645" y="2935"/>
                  </a:lnTo>
                  <a:lnTo>
                    <a:pt x="3134" y="2446"/>
                  </a:lnTo>
                  <a:lnTo>
                    <a:pt x="2578" y="1957"/>
                  </a:lnTo>
                  <a:lnTo>
                    <a:pt x="2023" y="1490"/>
                  </a:lnTo>
                  <a:lnTo>
                    <a:pt x="1489" y="1090"/>
                  </a:lnTo>
                  <a:lnTo>
                    <a:pt x="1023" y="712"/>
                  </a:lnTo>
                  <a:lnTo>
                    <a:pt x="289" y="1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23"/>
            <p:cNvSpPr/>
            <p:nvPr/>
          </p:nvSpPr>
          <p:spPr>
            <a:xfrm>
              <a:off x="-1562370" y="-506356"/>
              <a:ext cx="50120" cy="141178"/>
            </a:xfrm>
            <a:custGeom>
              <a:avLst/>
              <a:gdLst/>
              <a:ahLst/>
              <a:cxnLst/>
              <a:rect l="l" t="t" r="r" b="b"/>
              <a:pathLst>
                <a:path w="2691" h="7580" extrusionOk="0">
                  <a:moveTo>
                    <a:pt x="2690" y="1"/>
                  </a:moveTo>
                  <a:lnTo>
                    <a:pt x="2512" y="312"/>
                  </a:lnTo>
                  <a:lnTo>
                    <a:pt x="2046" y="1112"/>
                  </a:lnTo>
                  <a:lnTo>
                    <a:pt x="1757" y="1646"/>
                  </a:lnTo>
                  <a:lnTo>
                    <a:pt x="1445" y="2268"/>
                  </a:lnTo>
                  <a:lnTo>
                    <a:pt x="1134" y="2912"/>
                  </a:lnTo>
                  <a:lnTo>
                    <a:pt x="823" y="3601"/>
                  </a:lnTo>
                  <a:lnTo>
                    <a:pt x="556" y="4290"/>
                  </a:lnTo>
                  <a:lnTo>
                    <a:pt x="312" y="4957"/>
                  </a:lnTo>
                  <a:lnTo>
                    <a:pt x="134" y="5580"/>
                  </a:lnTo>
                  <a:lnTo>
                    <a:pt x="67" y="5891"/>
                  </a:lnTo>
                  <a:lnTo>
                    <a:pt x="23" y="6180"/>
                  </a:lnTo>
                  <a:lnTo>
                    <a:pt x="1" y="6424"/>
                  </a:lnTo>
                  <a:lnTo>
                    <a:pt x="1" y="6669"/>
                  </a:lnTo>
                  <a:lnTo>
                    <a:pt x="45" y="6891"/>
                  </a:lnTo>
                  <a:lnTo>
                    <a:pt x="90" y="7091"/>
                  </a:lnTo>
                  <a:lnTo>
                    <a:pt x="179" y="7247"/>
                  </a:lnTo>
                  <a:lnTo>
                    <a:pt x="312" y="7402"/>
                  </a:lnTo>
                  <a:lnTo>
                    <a:pt x="468" y="7491"/>
                  </a:lnTo>
                  <a:lnTo>
                    <a:pt x="645" y="7558"/>
                  </a:lnTo>
                  <a:lnTo>
                    <a:pt x="868" y="7580"/>
                  </a:lnTo>
                  <a:lnTo>
                    <a:pt x="1045" y="7558"/>
                  </a:lnTo>
                  <a:lnTo>
                    <a:pt x="1223" y="7491"/>
                  </a:lnTo>
                  <a:lnTo>
                    <a:pt x="1379" y="7380"/>
                  </a:lnTo>
                  <a:lnTo>
                    <a:pt x="1534" y="7224"/>
                  </a:lnTo>
                  <a:lnTo>
                    <a:pt x="1690" y="7047"/>
                  </a:lnTo>
                  <a:lnTo>
                    <a:pt x="1801" y="6824"/>
                  </a:lnTo>
                  <a:lnTo>
                    <a:pt x="1912" y="6580"/>
                  </a:lnTo>
                  <a:lnTo>
                    <a:pt x="2023" y="6313"/>
                  </a:lnTo>
                  <a:lnTo>
                    <a:pt x="2134" y="6024"/>
                  </a:lnTo>
                  <a:lnTo>
                    <a:pt x="2290" y="5380"/>
                  </a:lnTo>
                  <a:lnTo>
                    <a:pt x="2423" y="4691"/>
                  </a:lnTo>
                  <a:lnTo>
                    <a:pt x="2512" y="3957"/>
                  </a:lnTo>
                  <a:lnTo>
                    <a:pt x="2579" y="3224"/>
                  </a:lnTo>
                  <a:lnTo>
                    <a:pt x="2646" y="2512"/>
                  </a:lnTo>
                  <a:lnTo>
                    <a:pt x="2668" y="1846"/>
                  </a:lnTo>
                  <a:lnTo>
                    <a:pt x="2690" y="1245"/>
                  </a:lnTo>
                  <a:lnTo>
                    <a:pt x="2690" y="356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23"/>
            <p:cNvSpPr/>
            <p:nvPr/>
          </p:nvSpPr>
          <p:spPr>
            <a:xfrm>
              <a:off x="-1515994" y="-534089"/>
              <a:ext cx="145312" cy="38926"/>
            </a:xfrm>
            <a:custGeom>
              <a:avLst/>
              <a:gdLst/>
              <a:ahLst/>
              <a:cxnLst/>
              <a:rect l="l" t="t" r="r" b="b"/>
              <a:pathLst>
                <a:path w="7802" h="2090" extrusionOk="0">
                  <a:moveTo>
                    <a:pt x="5846" y="1"/>
                  </a:moveTo>
                  <a:lnTo>
                    <a:pt x="5179" y="67"/>
                  </a:lnTo>
                  <a:lnTo>
                    <a:pt x="4490" y="201"/>
                  </a:lnTo>
                  <a:lnTo>
                    <a:pt x="3779" y="356"/>
                  </a:lnTo>
                  <a:lnTo>
                    <a:pt x="3067" y="556"/>
                  </a:lnTo>
                  <a:lnTo>
                    <a:pt x="2378" y="756"/>
                  </a:lnTo>
                  <a:lnTo>
                    <a:pt x="1734" y="956"/>
                  </a:lnTo>
                  <a:lnTo>
                    <a:pt x="1178" y="1156"/>
                  </a:lnTo>
                  <a:lnTo>
                    <a:pt x="334" y="1468"/>
                  </a:lnTo>
                  <a:lnTo>
                    <a:pt x="0" y="1601"/>
                  </a:lnTo>
                  <a:lnTo>
                    <a:pt x="356" y="1645"/>
                  </a:lnTo>
                  <a:lnTo>
                    <a:pt x="1267" y="1801"/>
                  </a:lnTo>
                  <a:lnTo>
                    <a:pt x="1867" y="1868"/>
                  </a:lnTo>
                  <a:lnTo>
                    <a:pt x="2556" y="1957"/>
                  </a:lnTo>
                  <a:lnTo>
                    <a:pt x="3267" y="2023"/>
                  </a:lnTo>
                  <a:lnTo>
                    <a:pt x="4023" y="2068"/>
                  </a:lnTo>
                  <a:lnTo>
                    <a:pt x="4757" y="2090"/>
                  </a:lnTo>
                  <a:lnTo>
                    <a:pt x="5468" y="2090"/>
                  </a:lnTo>
                  <a:lnTo>
                    <a:pt x="6135" y="2023"/>
                  </a:lnTo>
                  <a:lnTo>
                    <a:pt x="6424" y="1979"/>
                  </a:lnTo>
                  <a:lnTo>
                    <a:pt x="6712" y="1912"/>
                  </a:lnTo>
                  <a:lnTo>
                    <a:pt x="6957" y="1845"/>
                  </a:lnTo>
                  <a:lnTo>
                    <a:pt x="7201" y="1757"/>
                  </a:lnTo>
                  <a:lnTo>
                    <a:pt x="7379" y="1645"/>
                  </a:lnTo>
                  <a:lnTo>
                    <a:pt x="7557" y="1534"/>
                  </a:lnTo>
                  <a:lnTo>
                    <a:pt x="7668" y="1379"/>
                  </a:lnTo>
                  <a:lnTo>
                    <a:pt x="7757" y="1223"/>
                  </a:lnTo>
                  <a:lnTo>
                    <a:pt x="7802" y="1045"/>
                  </a:lnTo>
                  <a:lnTo>
                    <a:pt x="7779" y="845"/>
                  </a:lnTo>
                  <a:lnTo>
                    <a:pt x="7735" y="645"/>
                  </a:lnTo>
                  <a:lnTo>
                    <a:pt x="7646" y="467"/>
                  </a:lnTo>
                  <a:lnTo>
                    <a:pt x="7513" y="334"/>
                  </a:lnTo>
                  <a:lnTo>
                    <a:pt x="7357" y="223"/>
                  </a:lnTo>
                  <a:lnTo>
                    <a:pt x="7157" y="134"/>
                  </a:lnTo>
                  <a:lnTo>
                    <a:pt x="6957" y="67"/>
                  </a:lnTo>
                  <a:lnTo>
                    <a:pt x="6712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23"/>
            <p:cNvSpPr/>
            <p:nvPr/>
          </p:nvSpPr>
          <p:spPr>
            <a:xfrm>
              <a:off x="-1535048" y="-523733"/>
              <a:ext cx="42242" cy="42651"/>
            </a:xfrm>
            <a:custGeom>
              <a:avLst/>
              <a:gdLst/>
              <a:ahLst/>
              <a:cxnLst/>
              <a:rect l="l" t="t" r="r" b="b"/>
              <a:pathLst>
                <a:path w="2268" h="2290" extrusionOk="0">
                  <a:moveTo>
                    <a:pt x="1134" y="0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490" y="200"/>
                  </a:lnTo>
                  <a:lnTo>
                    <a:pt x="334" y="334"/>
                  </a:lnTo>
                  <a:lnTo>
                    <a:pt x="179" y="512"/>
                  </a:lnTo>
                  <a:lnTo>
                    <a:pt x="90" y="689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78"/>
                  </a:lnTo>
                  <a:lnTo>
                    <a:pt x="90" y="1578"/>
                  </a:lnTo>
                  <a:lnTo>
                    <a:pt x="179" y="1778"/>
                  </a:lnTo>
                  <a:lnTo>
                    <a:pt x="334" y="1956"/>
                  </a:lnTo>
                  <a:lnTo>
                    <a:pt x="490" y="2090"/>
                  </a:lnTo>
                  <a:lnTo>
                    <a:pt x="690" y="2201"/>
                  </a:lnTo>
                  <a:lnTo>
                    <a:pt x="912" y="2267"/>
                  </a:lnTo>
                  <a:lnTo>
                    <a:pt x="1134" y="2290"/>
                  </a:lnTo>
                  <a:lnTo>
                    <a:pt x="1357" y="2267"/>
                  </a:lnTo>
                  <a:lnTo>
                    <a:pt x="1579" y="2201"/>
                  </a:lnTo>
                  <a:lnTo>
                    <a:pt x="1779" y="2090"/>
                  </a:lnTo>
                  <a:lnTo>
                    <a:pt x="1934" y="1956"/>
                  </a:lnTo>
                  <a:lnTo>
                    <a:pt x="2090" y="1778"/>
                  </a:lnTo>
                  <a:lnTo>
                    <a:pt x="2179" y="1578"/>
                  </a:lnTo>
                  <a:lnTo>
                    <a:pt x="2246" y="1378"/>
                  </a:lnTo>
                  <a:lnTo>
                    <a:pt x="2268" y="1134"/>
                  </a:lnTo>
                  <a:lnTo>
                    <a:pt x="2246" y="912"/>
                  </a:lnTo>
                  <a:lnTo>
                    <a:pt x="2179" y="689"/>
                  </a:lnTo>
                  <a:lnTo>
                    <a:pt x="2090" y="512"/>
                  </a:lnTo>
                  <a:lnTo>
                    <a:pt x="1934" y="334"/>
                  </a:lnTo>
                  <a:lnTo>
                    <a:pt x="1779" y="200"/>
                  </a:lnTo>
                  <a:lnTo>
                    <a:pt x="1579" y="89"/>
                  </a:lnTo>
                  <a:lnTo>
                    <a:pt x="1357" y="2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23"/>
            <p:cNvSpPr/>
            <p:nvPr/>
          </p:nvSpPr>
          <p:spPr>
            <a:xfrm>
              <a:off x="-1245690" y="90165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7" y="45"/>
                  </a:lnTo>
                  <a:lnTo>
                    <a:pt x="379" y="134"/>
                  </a:lnTo>
                  <a:lnTo>
                    <a:pt x="223" y="268"/>
                  </a:lnTo>
                  <a:lnTo>
                    <a:pt x="112" y="423"/>
                  </a:lnTo>
                  <a:lnTo>
                    <a:pt x="23" y="601"/>
                  </a:lnTo>
                  <a:lnTo>
                    <a:pt x="1" y="801"/>
                  </a:lnTo>
                  <a:lnTo>
                    <a:pt x="1" y="1001"/>
                  </a:lnTo>
                  <a:lnTo>
                    <a:pt x="23" y="1246"/>
                  </a:lnTo>
                  <a:lnTo>
                    <a:pt x="90" y="1468"/>
                  </a:lnTo>
                  <a:lnTo>
                    <a:pt x="201" y="1735"/>
                  </a:lnTo>
                  <a:lnTo>
                    <a:pt x="312" y="2001"/>
                  </a:lnTo>
                  <a:lnTo>
                    <a:pt x="468" y="2268"/>
                  </a:lnTo>
                  <a:lnTo>
                    <a:pt x="801" y="2824"/>
                  </a:lnTo>
                  <a:lnTo>
                    <a:pt x="1223" y="3402"/>
                  </a:lnTo>
                  <a:lnTo>
                    <a:pt x="1668" y="3979"/>
                  </a:lnTo>
                  <a:lnTo>
                    <a:pt x="2157" y="4535"/>
                  </a:lnTo>
                  <a:lnTo>
                    <a:pt x="2624" y="5046"/>
                  </a:lnTo>
                  <a:lnTo>
                    <a:pt x="3090" y="5535"/>
                  </a:lnTo>
                  <a:lnTo>
                    <a:pt x="3513" y="5980"/>
                  </a:lnTo>
                  <a:lnTo>
                    <a:pt x="4157" y="6602"/>
                  </a:lnTo>
                  <a:lnTo>
                    <a:pt x="4424" y="6824"/>
                  </a:lnTo>
                  <a:lnTo>
                    <a:pt x="4313" y="6491"/>
                  </a:lnTo>
                  <a:lnTo>
                    <a:pt x="4046" y="5602"/>
                  </a:lnTo>
                  <a:lnTo>
                    <a:pt x="3646" y="4380"/>
                  </a:lnTo>
                  <a:lnTo>
                    <a:pt x="3379" y="3691"/>
                  </a:lnTo>
                  <a:lnTo>
                    <a:pt x="3113" y="3002"/>
                  </a:lnTo>
                  <a:lnTo>
                    <a:pt x="2801" y="2335"/>
                  </a:lnTo>
                  <a:lnTo>
                    <a:pt x="2490" y="1690"/>
                  </a:lnTo>
                  <a:lnTo>
                    <a:pt x="2157" y="1112"/>
                  </a:lnTo>
                  <a:lnTo>
                    <a:pt x="1979" y="868"/>
                  </a:lnTo>
                  <a:lnTo>
                    <a:pt x="1801" y="646"/>
                  </a:lnTo>
                  <a:lnTo>
                    <a:pt x="1623" y="446"/>
                  </a:lnTo>
                  <a:lnTo>
                    <a:pt x="1446" y="290"/>
                  </a:lnTo>
                  <a:lnTo>
                    <a:pt x="1268" y="157"/>
                  </a:lnTo>
                  <a:lnTo>
                    <a:pt x="1090" y="68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23"/>
            <p:cNvSpPr/>
            <p:nvPr/>
          </p:nvSpPr>
          <p:spPr>
            <a:xfrm>
              <a:off x="-1307357" y="212699"/>
              <a:ext cx="142407" cy="47214"/>
            </a:xfrm>
            <a:custGeom>
              <a:avLst/>
              <a:gdLst/>
              <a:ahLst/>
              <a:cxnLst/>
              <a:rect l="l" t="t" r="r" b="b"/>
              <a:pathLst>
                <a:path w="7646" h="2535" extrusionOk="0">
                  <a:moveTo>
                    <a:pt x="5735" y="1"/>
                  </a:moveTo>
                  <a:lnTo>
                    <a:pt x="5068" y="23"/>
                  </a:lnTo>
                  <a:lnTo>
                    <a:pt x="4334" y="68"/>
                  </a:lnTo>
                  <a:lnTo>
                    <a:pt x="3601" y="112"/>
                  </a:lnTo>
                  <a:lnTo>
                    <a:pt x="2867" y="201"/>
                  </a:lnTo>
                  <a:lnTo>
                    <a:pt x="2156" y="312"/>
                  </a:lnTo>
                  <a:lnTo>
                    <a:pt x="1512" y="468"/>
                  </a:lnTo>
                  <a:lnTo>
                    <a:pt x="1223" y="534"/>
                  </a:lnTo>
                  <a:lnTo>
                    <a:pt x="956" y="646"/>
                  </a:lnTo>
                  <a:lnTo>
                    <a:pt x="711" y="757"/>
                  </a:lnTo>
                  <a:lnTo>
                    <a:pt x="489" y="868"/>
                  </a:lnTo>
                  <a:lnTo>
                    <a:pt x="311" y="1001"/>
                  </a:lnTo>
                  <a:lnTo>
                    <a:pt x="178" y="1157"/>
                  </a:lnTo>
                  <a:lnTo>
                    <a:pt x="67" y="1312"/>
                  </a:lnTo>
                  <a:lnTo>
                    <a:pt x="22" y="1468"/>
                  </a:lnTo>
                  <a:lnTo>
                    <a:pt x="0" y="1668"/>
                  </a:lnTo>
                  <a:lnTo>
                    <a:pt x="45" y="1868"/>
                  </a:lnTo>
                  <a:lnTo>
                    <a:pt x="111" y="2046"/>
                  </a:lnTo>
                  <a:lnTo>
                    <a:pt x="222" y="2201"/>
                  </a:lnTo>
                  <a:lnTo>
                    <a:pt x="378" y="2335"/>
                  </a:lnTo>
                  <a:lnTo>
                    <a:pt x="556" y="2424"/>
                  </a:lnTo>
                  <a:lnTo>
                    <a:pt x="756" y="2490"/>
                  </a:lnTo>
                  <a:lnTo>
                    <a:pt x="978" y="2513"/>
                  </a:lnTo>
                  <a:lnTo>
                    <a:pt x="1223" y="2535"/>
                  </a:lnTo>
                  <a:lnTo>
                    <a:pt x="1489" y="2513"/>
                  </a:lnTo>
                  <a:lnTo>
                    <a:pt x="1778" y="2468"/>
                  </a:lnTo>
                  <a:lnTo>
                    <a:pt x="2089" y="2424"/>
                  </a:lnTo>
                  <a:lnTo>
                    <a:pt x="2734" y="2246"/>
                  </a:lnTo>
                  <a:lnTo>
                    <a:pt x="3401" y="2046"/>
                  </a:lnTo>
                  <a:lnTo>
                    <a:pt x="4090" y="1779"/>
                  </a:lnTo>
                  <a:lnTo>
                    <a:pt x="4757" y="1490"/>
                  </a:lnTo>
                  <a:lnTo>
                    <a:pt x="5401" y="1201"/>
                  </a:lnTo>
                  <a:lnTo>
                    <a:pt x="6001" y="890"/>
                  </a:lnTo>
                  <a:lnTo>
                    <a:pt x="6535" y="623"/>
                  </a:lnTo>
                  <a:lnTo>
                    <a:pt x="7335" y="201"/>
                  </a:lnTo>
                  <a:lnTo>
                    <a:pt x="7646" y="23"/>
                  </a:lnTo>
                  <a:lnTo>
                    <a:pt x="7290" y="23"/>
                  </a:lnTo>
                  <a:lnTo>
                    <a:pt x="635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23"/>
            <p:cNvSpPr/>
            <p:nvPr/>
          </p:nvSpPr>
          <p:spPr>
            <a:xfrm>
              <a:off x="-1163721" y="78990"/>
              <a:ext cx="58799" cy="138291"/>
            </a:xfrm>
            <a:custGeom>
              <a:avLst/>
              <a:gdLst/>
              <a:ahLst/>
              <a:cxnLst/>
              <a:rect l="l" t="t" r="r" b="b"/>
              <a:pathLst>
                <a:path w="3157" h="7425" extrusionOk="0">
                  <a:moveTo>
                    <a:pt x="2379" y="1"/>
                  </a:moveTo>
                  <a:lnTo>
                    <a:pt x="2201" y="23"/>
                  </a:lnTo>
                  <a:lnTo>
                    <a:pt x="2001" y="68"/>
                  </a:lnTo>
                  <a:lnTo>
                    <a:pt x="1845" y="179"/>
                  </a:lnTo>
                  <a:lnTo>
                    <a:pt x="1668" y="312"/>
                  </a:lnTo>
                  <a:lnTo>
                    <a:pt x="1534" y="468"/>
                  </a:lnTo>
                  <a:lnTo>
                    <a:pt x="1379" y="690"/>
                  </a:lnTo>
                  <a:lnTo>
                    <a:pt x="1245" y="912"/>
                  </a:lnTo>
                  <a:lnTo>
                    <a:pt x="1112" y="1179"/>
                  </a:lnTo>
                  <a:lnTo>
                    <a:pt x="1001" y="1468"/>
                  </a:lnTo>
                  <a:lnTo>
                    <a:pt x="801" y="2090"/>
                  </a:lnTo>
                  <a:lnTo>
                    <a:pt x="623" y="2779"/>
                  </a:lnTo>
                  <a:lnTo>
                    <a:pt x="467" y="3490"/>
                  </a:lnTo>
                  <a:lnTo>
                    <a:pt x="334" y="4202"/>
                  </a:lnTo>
                  <a:lnTo>
                    <a:pt x="223" y="4913"/>
                  </a:lnTo>
                  <a:lnTo>
                    <a:pt x="156" y="5580"/>
                  </a:lnTo>
                  <a:lnTo>
                    <a:pt x="90" y="6180"/>
                  </a:lnTo>
                  <a:lnTo>
                    <a:pt x="23" y="7069"/>
                  </a:lnTo>
                  <a:lnTo>
                    <a:pt x="1" y="7424"/>
                  </a:lnTo>
                  <a:lnTo>
                    <a:pt x="201" y="7136"/>
                  </a:lnTo>
                  <a:lnTo>
                    <a:pt x="712" y="6358"/>
                  </a:lnTo>
                  <a:lnTo>
                    <a:pt x="1401" y="5269"/>
                  </a:lnTo>
                  <a:lnTo>
                    <a:pt x="1757" y="4624"/>
                  </a:lnTo>
                  <a:lnTo>
                    <a:pt x="2112" y="3979"/>
                  </a:lnTo>
                  <a:lnTo>
                    <a:pt x="2446" y="3313"/>
                  </a:lnTo>
                  <a:lnTo>
                    <a:pt x="2735" y="2668"/>
                  </a:lnTo>
                  <a:lnTo>
                    <a:pt x="2957" y="2046"/>
                  </a:lnTo>
                  <a:lnTo>
                    <a:pt x="3046" y="1757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57" y="957"/>
                  </a:lnTo>
                  <a:lnTo>
                    <a:pt x="3157" y="734"/>
                  </a:lnTo>
                  <a:lnTo>
                    <a:pt x="3112" y="557"/>
                  </a:lnTo>
                  <a:lnTo>
                    <a:pt x="3023" y="379"/>
                  </a:lnTo>
                  <a:lnTo>
                    <a:pt x="2912" y="223"/>
                  </a:lnTo>
                  <a:lnTo>
                    <a:pt x="2779" y="112"/>
                  </a:lnTo>
                  <a:lnTo>
                    <a:pt x="2579" y="45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23"/>
            <p:cNvSpPr/>
            <p:nvPr/>
          </p:nvSpPr>
          <p:spPr>
            <a:xfrm>
              <a:off x="-1168265" y="211060"/>
              <a:ext cx="97707" cy="116742"/>
            </a:xfrm>
            <a:custGeom>
              <a:avLst/>
              <a:gdLst/>
              <a:ahLst/>
              <a:cxnLst/>
              <a:rect l="l" t="t" r="r" b="b"/>
              <a:pathLst>
                <a:path w="5246" h="6268" extrusionOk="0">
                  <a:moveTo>
                    <a:pt x="0" y="0"/>
                  </a:moveTo>
                  <a:lnTo>
                    <a:pt x="156" y="333"/>
                  </a:lnTo>
                  <a:lnTo>
                    <a:pt x="534" y="1156"/>
                  </a:lnTo>
                  <a:lnTo>
                    <a:pt x="823" y="1711"/>
                  </a:lnTo>
                  <a:lnTo>
                    <a:pt x="1134" y="2312"/>
                  </a:lnTo>
                  <a:lnTo>
                    <a:pt x="1467" y="2956"/>
                  </a:lnTo>
                  <a:lnTo>
                    <a:pt x="1845" y="3601"/>
                  </a:lnTo>
                  <a:lnTo>
                    <a:pt x="2245" y="4223"/>
                  </a:lnTo>
                  <a:lnTo>
                    <a:pt x="2645" y="4823"/>
                  </a:lnTo>
                  <a:lnTo>
                    <a:pt x="3045" y="5334"/>
                  </a:lnTo>
                  <a:lnTo>
                    <a:pt x="3267" y="5557"/>
                  </a:lnTo>
                  <a:lnTo>
                    <a:pt x="3467" y="5757"/>
                  </a:lnTo>
                  <a:lnTo>
                    <a:pt x="3668" y="5935"/>
                  </a:lnTo>
                  <a:lnTo>
                    <a:pt x="3868" y="6068"/>
                  </a:lnTo>
                  <a:lnTo>
                    <a:pt x="4068" y="6179"/>
                  </a:lnTo>
                  <a:lnTo>
                    <a:pt x="4268" y="6246"/>
                  </a:lnTo>
                  <a:lnTo>
                    <a:pt x="4445" y="6268"/>
                  </a:lnTo>
                  <a:lnTo>
                    <a:pt x="4623" y="6246"/>
                  </a:lnTo>
                  <a:lnTo>
                    <a:pt x="4801" y="6179"/>
                  </a:lnTo>
                  <a:lnTo>
                    <a:pt x="4957" y="6046"/>
                  </a:lnTo>
                  <a:lnTo>
                    <a:pt x="5090" y="5890"/>
                  </a:lnTo>
                  <a:lnTo>
                    <a:pt x="5179" y="5734"/>
                  </a:lnTo>
                  <a:lnTo>
                    <a:pt x="5223" y="5534"/>
                  </a:lnTo>
                  <a:lnTo>
                    <a:pt x="5246" y="5357"/>
                  </a:lnTo>
                  <a:lnTo>
                    <a:pt x="5201" y="5134"/>
                  </a:lnTo>
                  <a:lnTo>
                    <a:pt x="5134" y="4912"/>
                  </a:lnTo>
                  <a:lnTo>
                    <a:pt x="5046" y="4690"/>
                  </a:lnTo>
                  <a:lnTo>
                    <a:pt x="4912" y="4445"/>
                  </a:lnTo>
                  <a:lnTo>
                    <a:pt x="4757" y="4201"/>
                  </a:lnTo>
                  <a:lnTo>
                    <a:pt x="4579" y="3956"/>
                  </a:lnTo>
                  <a:lnTo>
                    <a:pt x="4156" y="3467"/>
                  </a:lnTo>
                  <a:lnTo>
                    <a:pt x="3668" y="2956"/>
                  </a:lnTo>
                  <a:lnTo>
                    <a:pt x="3134" y="2445"/>
                  </a:lnTo>
                  <a:lnTo>
                    <a:pt x="2578" y="1956"/>
                  </a:lnTo>
                  <a:lnTo>
                    <a:pt x="2023" y="1511"/>
                  </a:lnTo>
                  <a:lnTo>
                    <a:pt x="1512" y="1089"/>
                  </a:lnTo>
                  <a:lnTo>
                    <a:pt x="1023" y="734"/>
                  </a:lnTo>
                  <a:lnTo>
                    <a:pt x="289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23"/>
            <p:cNvSpPr/>
            <p:nvPr/>
          </p:nvSpPr>
          <p:spPr>
            <a:xfrm>
              <a:off x="-1214642" y="212699"/>
              <a:ext cx="50120" cy="141196"/>
            </a:xfrm>
            <a:custGeom>
              <a:avLst/>
              <a:gdLst/>
              <a:ahLst/>
              <a:cxnLst/>
              <a:rect l="l" t="t" r="r" b="b"/>
              <a:pathLst>
                <a:path w="2691" h="7581" extrusionOk="0">
                  <a:moveTo>
                    <a:pt x="2690" y="1"/>
                  </a:moveTo>
                  <a:lnTo>
                    <a:pt x="2512" y="312"/>
                  </a:lnTo>
                  <a:lnTo>
                    <a:pt x="2046" y="1112"/>
                  </a:lnTo>
                  <a:lnTo>
                    <a:pt x="1757" y="1668"/>
                  </a:lnTo>
                  <a:lnTo>
                    <a:pt x="1446" y="2268"/>
                  </a:lnTo>
                  <a:lnTo>
                    <a:pt x="1134" y="2935"/>
                  </a:lnTo>
                  <a:lnTo>
                    <a:pt x="823" y="3602"/>
                  </a:lnTo>
                  <a:lnTo>
                    <a:pt x="556" y="4291"/>
                  </a:lnTo>
                  <a:lnTo>
                    <a:pt x="312" y="4957"/>
                  </a:lnTo>
                  <a:lnTo>
                    <a:pt x="134" y="5602"/>
                  </a:lnTo>
                  <a:lnTo>
                    <a:pt x="68" y="5891"/>
                  </a:lnTo>
                  <a:lnTo>
                    <a:pt x="23" y="6180"/>
                  </a:lnTo>
                  <a:lnTo>
                    <a:pt x="1" y="6447"/>
                  </a:lnTo>
                  <a:lnTo>
                    <a:pt x="1" y="6691"/>
                  </a:lnTo>
                  <a:lnTo>
                    <a:pt x="45" y="6913"/>
                  </a:lnTo>
                  <a:lnTo>
                    <a:pt x="90" y="7091"/>
                  </a:lnTo>
                  <a:lnTo>
                    <a:pt x="179" y="7269"/>
                  </a:lnTo>
                  <a:lnTo>
                    <a:pt x="312" y="7402"/>
                  </a:lnTo>
                  <a:lnTo>
                    <a:pt x="468" y="7491"/>
                  </a:lnTo>
                  <a:lnTo>
                    <a:pt x="645" y="7558"/>
                  </a:lnTo>
                  <a:lnTo>
                    <a:pt x="868" y="7580"/>
                  </a:lnTo>
                  <a:lnTo>
                    <a:pt x="1045" y="7558"/>
                  </a:lnTo>
                  <a:lnTo>
                    <a:pt x="1223" y="7491"/>
                  </a:lnTo>
                  <a:lnTo>
                    <a:pt x="1379" y="7380"/>
                  </a:lnTo>
                  <a:lnTo>
                    <a:pt x="1534" y="7225"/>
                  </a:lnTo>
                  <a:lnTo>
                    <a:pt x="1690" y="7047"/>
                  </a:lnTo>
                  <a:lnTo>
                    <a:pt x="1801" y="6824"/>
                  </a:lnTo>
                  <a:lnTo>
                    <a:pt x="1912" y="6602"/>
                  </a:lnTo>
                  <a:lnTo>
                    <a:pt x="2023" y="6313"/>
                  </a:lnTo>
                  <a:lnTo>
                    <a:pt x="2135" y="6024"/>
                  </a:lnTo>
                  <a:lnTo>
                    <a:pt x="2290" y="5380"/>
                  </a:lnTo>
                  <a:lnTo>
                    <a:pt x="2424" y="4691"/>
                  </a:lnTo>
                  <a:lnTo>
                    <a:pt x="2512" y="3979"/>
                  </a:lnTo>
                  <a:lnTo>
                    <a:pt x="2579" y="3246"/>
                  </a:lnTo>
                  <a:lnTo>
                    <a:pt x="2646" y="2535"/>
                  </a:lnTo>
                  <a:lnTo>
                    <a:pt x="2668" y="1868"/>
                  </a:lnTo>
                  <a:lnTo>
                    <a:pt x="2690" y="1268"/>
                  </a:lnTo>
                  <a:lnTo>
                    <a:pt x="2690" y="357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23"/>
            <p:cNvSpPr/>
            <p:nvPr/>
          </p:nvSpPr>
          <p:spPr>
            <a:xfrm>
              <a:off x="-1168265" y="184967"/>
              <a:ext cx="145312" cy="39355"/>
            </a:xfrm>
            <a:custGeom>
              <a:avLst/>
              <a:gdLst/>
              <a:ahLst/>
              <a:cxnLst/>
              <a:rect l="l" t="t" r="r" b="b"/>
              <a:pathLst>
                <a:path w="7802" h="2113" extrusionOk="0">
                  <a:moveTo>
                    <a:pt x="6135" y="1"/>
                  </a:moveTo>
                  <a:lnTo>
                    <a:pt x="5846" y="23"/>
                  </a:lnTo>
                  <a:lnTo>
                    <a:pt x="5179" y="90"/>
                  </a:lnTo>
                  <a:lnTo>
                    <a:pt x="4490" y="201"/>
                  </a:lnTo>
                  <a:lnTo>
                    <a:pt x="3779" y="379"/>
                  </a:lnTo>
                  <a:lnTo>
                    <a:pt x="3067" y="556"/>
                  </a:lnTo>
                  <a:lnTo>
                    <a:pt x="2378" y="757"/>
                  </a:lnTo>
                  <a:lnTo>
                    <a:pt x="1734" y="957"/>
                  </a:lnTo>
                  <a:lnTo>
                    <a:pt x="1178" y="1157"/>
                  </a:lnTo>
                  <a:lnTo>
                    <a:pt x="334" y="1468"/>
                  </a:lnTo>
                  <a:lnTo>
                    <a:pt x="0" y="1601"/>
                  </a:lnTo>
                  <a:lnTo>
                    <a:pt x="356" y="1668"/>
                  </a:lnTo>
                  <a:lnTo>
                    <a:pt x="1267" y="1801"/>
                  </a:lnTo>
                  <a:lnTo>
                    <a:pt x="2556" y="1957"/>
                  </a:lnTo>
                  <a:lnTo>
                    <a:pt x="3267" y="2023"/>
                  </a:lnTo>
                  <a:lnTo>
                    <a:pt x="4023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35" y="2046"/>
                  </a:lnTo>
                  <a:lnTo>
                    <a:pt x="6424" y="2001"/>
                  </a:lnTo>
                  <a:lnTo>
                    <a:pt x="6713" y="1935"/>
                  </a:lnTo>
                  <a:lnTo>
                    <a:pt x="6957" y="1868"/>
                  </a:lnTo>
                  <a:lnTo>
                    <a:pt x="7201" y="1779"/>
                  </a:lnTo>
                  <a:lnTo>
                    <a:pt x="7379" y="1668"/>
                  </a:lnTo>
                  <a:lnTo>
                    <a:pt x="7557" y="1534"/>
                  </a:lnTo>
                  <a:lnTo>
                    <a:pt x="7668" y="1401"/>
                  </a:lnTo>
                  <a:lnTo>
                    <a:pt x="7757" y="1245"/>
                  </a:lnTo>
                  <a:lnTo>
                    <a:pt x="7802" y="1045"/>
                  </a:lnTo>
                  <a:lnTo>
                    <a:pt x="7779" y="845"/>
                  </a:lnTo>
                  <a:lnTo>
                    <a:pt x="7735" y="645"/>
                  </a:lnTo>
                  <a:lnTo>
                    <a:pt x="7646" y="490"/>
                  </a:lnTo>
                  <a:lnTo>
                    <a:pt x="7513" y="334"/>
                  </a:lnTo>
                  <a:lnTo>
                    <a:pt x="7357" y="223"/>
                  </a:lnTo>
                  <a:lnTo>
                    <a:pt x="7157" y="134"/>
                  </a:lnTo>
                  <a:lnTo>
                    <a:pt x="6957" y="67"/>
                  </a:lnTo>
                  <a:lnTo>
                    <a:pt x="6713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23"/>
            <p:cNvSpPr/>
            <p:nvPr/>
          </p:nvSpPr>
          <p:spPr>
            <a:xfrm>
              <a:off x="-1187319" y="195732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2268" h="2268" extrusionOk="0">
                  <a:moveTo>
                    <a:pt x="1134" y="1"/>
                  </a:moveTo>
                  <a:lnTo>
                    <a:pt x="912" y="23"/>
                  </a:lnTo>
                  <a:lnTo>
                    <a:pt x="690" y="90"/>
                  </a:lnTo>
                  <a:lnTo>
                    <a:pt x="490" y="179"/>
                  </a:lnTo>
                  <a:lnTo>
                    <a:pt x="334" y="334"/>
                  </a:lnTo>
                  <a:lnTo>
                    <a:pt x="201" y="490"/>
                  </a:lnTo>
                  <a:lnTo>
                    <a:pt x="90" y="690"/>
                  </a:lnTo>
                  <a:lnTo>
                    <a:pt x="23" y="890"/>
                  </a:lnTo>
                  <a:lnTo>
                    <a:pt x="1" y="1134"/>
                  </a:lnTo>
                  <a:lnTo>
                    <a:pt x="23" y="1357"/>
                  </a:lnTo>
                  <a:lnTo>
                    <a:pt x="90" y="1579"/>
                  </a:lnTo>
                  <a:lnTo>
                    <a:pt x="201" y="1757"/>
                  </a:lnTo>
                  <a:lnTo>
                    <a:pt x="334" y="1934"/>
                  </a:lnTo>
                  <a:lnTo>
                    <a:pt x="490" y="2068"/>
                  </a:lnTo>
                  <a:lnTo>
                    <a:pt x="690" y="2179"/>
                  </a:lnTo>
                  <a:lnTo>
                    <a:pt x="912" y="2246"/>
                  </a:lnTo>
                  <a:lnTo>
                    <a:pt x="1134" y="2268"/>
                  </a:lnTo>
                  <a:lnTo>
                    <a:pt x="1357" y="2246"/>
                  </a:lnTo>
                  <a:lnTo>
                    <a:pt x="1579" y="2179"/>
                  </a:lnTo>
                  <a:lnTo>
                    <a:pt x="1779" y="2068"/>
                  </a:lnTo>
                  <a:lnTo>
                    <a:pt x="1934" y="1934"/>
                  </a:lnTo>
                  <a:lnTo>
                    <a:pt x="2090" y="1757"/>
                  </a:lnTo>
                  <a:lnTo>
                    <a:pt x="2179" y="1579"/>
                  </a:lnTo>
                  <a:lnTo>
                    <a:pt x="2246" y="1357"/>
                  </a:lnTo>
                  <a:lnTo>
                    <a:pt x="2268" y="1134"/>
                  </a:lnTo>
                  <a:lnTo>
                    <a:pt x="2246" y="890"/>
                  </a:lnTo>
                  <a:lnTo>
                    <a:pt x="2179" y="690"/>
                  </a:lnTo>
                  <a:lnTo>
                    <a:pt x="2090" y="490"/>
                  </a:lnTo>
                  <a:lnTo>
                    <a:pt x="1934" y="334"/>
                  </a:lnTo>
                  <a:lnTo>
                    <a:pt x="1779" y="179"/>
                  </a:lnTo>
                  <a:lnTo>
                    <a:pt x="1579" y="90"/>
                  </a:lnTo>
                  <a:lnTo>
                    <a:pt x="1357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23"/>
            <p:cNvSpPr/>
            <p:nvPr/>
          </p:nvSpPr>
          <p:spPr>
            <a:xfrm>
              <a:off x="-2147289" y="503305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56" y="1"/>
                  </a:moveTo>
                  <a:lnTo>
                    <a:pt x="556" y="45"/>
                  </a:lnTo>
                  <a:lnTo>
                    <a:pt x="378" y="134"/>
                  </a:lnTo>
                  <a:lnTo>
                    <a:pt x="222" y="268"/>
                  </a:lnTo>
                  <a:lnTo>
                    <a:pt x="111" y="423"/>
                  </a:lnTo>
                  <a:lnTo>
                    <a:pt x="45" y="601"/>
                  </a:lnTo>
                  <a:lnTo>
                    <a:pt x="0" y="779"/>
                  </a:lnTo>
                  <a:lnTo>
                    <a:pt x="22" y="1001"/>
                  </a:lnTo>
                  <a:lnTo>
                    <a:pt x="45" y="1223"/>
                  </a:lnTo>
                  <a:lnTo>
                    <a:pt x="111" y="1468"/>
                  </a:lnTo>
                  <a:lnTo>
                    <a:pt x="200" y="1712"/>
                  </a:lnTo>
                  <a:lnTo>
                    <a:pt x="333" y="1979"/>
                  </a:lnTo>
                  <a:lnTo>
                    <a:pt x="467" y="2246"/>
                  </a:lnTo>
                  <a:lnTo>
                    <a:pt x="822" y="2801"/>
                  </a:lnTo>
                  <a:lnTo>
                    <a:pt x="1245" y="3379"/>
                  </a:lnTo>
                  <a:lnTo>
                    <a:pt x="1689" y="3957"/>
                  </a:lnTo>
                  <a:lnTo>
                    <a:pt x="2178" y="4513"/>
                  </a:lnTo>
                  <a:lnTo>
                    <a:pt x="2645" y="5046"/>
                  </a:lnTo>
                  <a:lnTo>
                    <a:pt x="3112" y="5535"/>
                  </a:lnTo>
                  <a:lnTo>
                    <a:pt x="3534" y="5958"/>
                  </a:lnTo>
                  <a:lnTo>
                    <a:pt x="4179" y="6580"/>
                  </a:lnTo>
                  <a:lnTo>
                    <a:pt x="4423" y="6824"/>
                  </a:lnTo>
                  <a:lnTo>
                    <a:pt x="4334" y="6491"/>
                  </a:lnTo>
                  <a:lnTo>
                    <a:pt x="4067" y="5602"/>
                  </a:lnTo>
                  <a:lnTo>
                    <a:pt x="3867" y="5002"/>
                  </a:lnTo>
                  <a:lnTo>
                    <a:pt x="3645" y="4357"/>
                  </a:lnTo>
                  <a:lnTo>
                    <a:pt x="3401" y="3690"/>
                  </a:lnTo>
                  <a:lnTo>
                    <a:pt x="3134" y="3001"/>
                  </a:lnTo>
                  <a:lnTo>
                    <a:pt x="2823" y="2312"/>
                  </a:lnTo>
                  <a:lnTo>
                    <a:pt x="2512" y="1690"/>
                  </a:lnTo>
                  <a:lnTo>
                    <a:pt x="2178" y="1112"/>
                  </a:lnTo>
                  <a:lnTo>
                    <a:pt x="2000" y="868"/>
                  </a:lnTo>
                  <a:lnTo>
                    <a:pt x="1823" y="623"/>
                  </a:lnTo>
                  <a:lnTo>
                    <a:pt x="1645" y="423"/>
                  </a:lnTo>
                  <a:lnTo>
                    <a:pt x="1467" y="268"/>
                  </a:lnTo>
                  <a:lnTo>
                    <a:pt x="1289" y="134"/>
                  </a:lnTo>
                  <a:lnTo>
                    <a:pt x="1111" y="45"/>
                  </a:lnTo>
                  <a:lnTo>
                    <a:pt x="934" y="1"/>
                  </a:lnTo>
                  <a:close/>
                  <a:moveTo>
                    <a:pt x="4423" y="6824"/>
                  </a:moveTo>
                  <a:lnTo>
                    <a:pt x="4423" y="6824"/>
                  </a:lnTo>
                  <a:lnTo>
                    <a:pt x="4423" y="6824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23"/>
            <p:cNvSpPr/>
            <p:nvPr/>
          </p:nvSpPr>
          <p:spPr>
            <a:xfrm>
              <a:off x="-2208565" y="625839"/>
              <a:ext cx="142016" cy="46805"/>
            </a:xfrm>
            <a:custGeom>
              <a:avLst/>
              <a:gdLst/>
              <a:ahLst/>
              <a:cxnLst/>
              <a:rect l="l" t="t" r="r" b="b"/>
              <a:pathLst>
                <a:path w="7625" h="2513" extrusionOk="0">
                  <a:moveTo>
                    <a:pt x="5735" y="1"/>
                  </a:moveTo>
                  <a:lnTo>
                    <a:pt x="5046" y="23"/>
                  </a:lnTo>
                  <a:lnTo>
                    <a:pt x="4335" y="45"/>
                  </a:lnTo>
                  <a:lnTo>
                    <a:pt x="3579" y="112"/>
                  </a:lnTo>
                  <a:lnTo>
                    <a:pt x="2846" y="179"/>
                  </a:lnTo>
                  <a:lnTo>
                    <a:pt x="2157" y="290"/>
                  </a:lnTo>
                  <a:lnTo>
                    <a:pt x="1512" y="445"/>
                  </a:lnTo>
                  <a:lnTo>
                    <a:pt x="1201" y="534"/>
                  </a:lnTo>
                  <a:lnTo>
                    <a:pt x="934" y="623"/>
                  </a:lnTo>
                  <a:lnTo>
                    <a:pt x="712" y="734"/>
                  </a:lnTo>
                  <a:lnTo>
                    <a:pt x="490" y="868"/>
                  </a:lnTo>
                  <a:lnTo>
                    <a:pt x="312" y="1001"/>
                  </a:lnTo>
                  <a:lnTo>
                    <a:pt x="178" y="1134"/>
                  </a:lnTo>
                  <a:lnTo>
                    <a:pt x="67" y="1290"/>
                  </a:lnTo>
                  <a:lnTo>
                    <a:pt x="1" y="1468"/>
                  </a:lnTo>
                  <a:lnTo>
                    <a:pt x="1" y="1646"/>
                  </a:lnTo>
                  <a:lnTo>
                    <a:pt x="23" y="1846"/>
                  </a:lnTo>
                  <a:lnTo>
                    <a:pt x="112" y="2046"/>
                  </a:lnTo>
                  <a:lnTo>
                    <a:pt x="223" y="2201"/>
                  </a:lnTo>
                  <a:lnTo>
                    <a:pt x="356" y="2312"/>
                  </a:lnTo>
                  <a:lnTo>
                    <a:pt x="534" y="2401"/>
                  </a:lnTo>
                  <a:lnTo>
                    <a:pt x="734" y="2468"/>
                  </a:lnTo>
                  <a:lnTo>
                    <a:pt x="979" y="2512"/>
                  </a:lnTo>
                  <a:lnTo>
                    <a:pt x="1223" y="2512"/>
                  </a:lnTo>
                  <a:lnTo>
                    <a:pt x="1490" y="2490"/>
                  </a:lnTo>
                  <a:lnTo>
                    <a:pt x="1779" y="2468"/>
                  </a:lnTo>
                  <a:lnTo>
                    <a:pt x="2090" y="2401"/>
                  </a:lnTo>
                  <a:lnTo>
                    <a:pt x="2712" y="2246"/>
                  </a:lnTo>
                  <a:lnTo>
                    <a:pt x="3401" y="2023"/>
                  </a:lnTo>
                  <a:lnTo>
                    <a:pt x="4068" y="1757"/>
                  </a:lnTo>
                  <a:lnTo>
                    <a:pt x="4757" y="1468"/>
                  </a:lnTo>
                  <a:lnTo>
                    <a:pt x="5402" y="1179"/>
                  </a:lnTo>
                  <a:lnTo>
                    <a:pt x="6002" y="890"/>
                  </a:lnTo>
                  <a:lnTo>
                    <a:pt x="6535" y="623"/>
                  </a:lnTo>
                  <a:lnTo>
                    <a:pt x="7335" y="179"/>
                  </a:lnTo>
                  <a:lnTo>
                    <a:pt x="7624" y="23"/>
                  </a:lnTo>
                  <a:lnTo>
                    <a:pt x="7269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23"/>
            <p:cNvSpPr/>
            <p:nvPr/>
          </p:nvSpPr>
          <p:spPr>
            <a:xfrm>
              <a:off x="-2065339" y="492130"/>
              <a:ext cx="59228" cy="137881"/>
            </a:xfrm>
            <a:custGeom>
              <a:avLst/>
              <a:gdLst/>
              <a:ahLst/>
              <a:cxnLst/>
              <a:rect l="l" t="t" r="r" b="b"/>
              <a:pathLst>
                <a:path w="3180" h="7403" extrusionOk="0">
                  <a:moveTo>
                    <a:pt x="2201" y="1"/>
                  </a:moveTo>
                  <a:lnTo>
                    <a:pt x="2023" y="67"/>
                  </a:lnTo>
                  <a:lnTo>
                    <a:pt x="1846" y="156"/>
                  </a:lnTo>
                  <a:lnTo>
                    <a:pt x="1690" y="290"/>
                  </a:lnTo>
                  <a:lnTo>
                    <a:pt x="1534" y="468"/>
                  </a:lnTo>
                  <a:lnTo>
                    <a:pt x="1401" y="668"/>
                  </a:lnTo>
                  <a:lnTo>
                    <a:pt x="1268" y="912"/>
                  </a:lnTo>
                  <a:lnTo>
                    <a:pt x="1134" y="1157"/>
                  </a:lnTo>
                  <a:lnTo>
                    <a:pt x="1023" y="1445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8" y="3468"/>
                  </a:lnTo>
                  <a:lnTo>
                    <a:pt x="356" y="4202"/>
                  </a:lnTo>
                  <a:lnTo>
                    <a:pt x="245" y="4891"/>
                  </a:lnTo>
                  <a:lnTo>
                    <a:pt x="156" y="5557"/>
                  </a:lnTo>
                  <a:lnTo>
                    <a:pt x="112" y="6157"/>
                  </a:lnTo>
                  <a:lnTo>
                    <a:pt x="23" y="7069"/>
                  </a:lnTo>
                  <a:lnTo>
                    <a:pt x="1" y="7402"/>
                  </a:lnTo>
                  <a:lnTo>
                    <a:pt x="201" y="7113"/>
                  </a:lnTo>
                  <a:lnTo>
                    <a:pt x="734" y="6357"/>
                  </a:lnTo>
                  <a:lnTo>
                    <a:pt x="1401" y="5246"/>
                  </a:lnTo>
                  <a:lnTo>
                    <a:pt x="1779" y="4624"/>
                  </a:lnTo>
                  <a:lnTo>
                    <a:pt x="2135" y="3957"/>
                  </a:lnTo>
                  <a:lnTo>
                    <a:pt x="2468" y="3312"/>
                  </a:lnTo>
                  <a:lnTo>
                    <a:pt x="2757" y="2646"/>
                  </a:lnTo>
                  <a:lnTo>
                    <a:pt x="2979" y="2023"/>
                  </a:lnTo>
                  <a:lnTo>
                    <a:pt x="3068" y="1734"/>
                  </a:lnTo>
                  <a:lnTo>
                    <a:pt x="3135" y="1468"/>
                  </a:lnTo>
                  <a:lnTo>
                    <a:pt x="3157" y="1201"/>
                  </a:lnTo>
                  <a:lnTo>
                    <a:pt x="3179" y="956"/>
                  </a:lnTo>
                  <a:lnTo>
                    <a:pt x="3179" y="734"/>
                  </a:lnTo>
                  <a:lnTo>
                    <a:pt x="3135" y="534"/>
                  </a:lnTo>
                  <a:lnTo>
                    <a:pt x="3046" y="356"/>
                  </a:lnTo>
                  <a:lnTo>
                    <a:pt x="2935" y="223"/>
                  </a:lnTo>
                  <a:lnTo>
                    <a:pt x="2779" y="112"/>
                  </a:lnTo>
                  <a:lnTo>
                    <a:pt x="2601" y="23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23"/>
            <p:cNvSpPr/>
            <p:nvPr/>
          </p:nvSpPr>
          <p:spPr>
            <a:xfrm>
              <a:off x="-2069473" y="623772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1" y="1"/>
                  </a:moveTo>
                  <a:lnTo>
                    <a:pt x="134" y="334"/>
                  </a:lnTo>
                  <a:lnTo>
                    <a:pt x="534" y="1179"/>
                  </a:lnTo>
                  <a:lnTo>
                    <a:pt x="1112" y="2335"/>
                  </a:lnTo>
                  <a:lnTo>
                    <a:pt x="1468" y="2979"/>
                  </a:lnTo>
                  <a:lnTo>
                    <a:pt x="1845" y="3624"/>
                  </a:lnTo>
                  <a:lnTo>
                    <a:pt x="2223" y="4246"/>
                  </a:lnTo>
                  <a:lnTo>
                    <a:pt x="2646" y="4824"/>
                  </a:lnTo>
                  <a:lnTo>
                    <a:pt x="3046" y="5335"/>
                  </a:lnTo>
                  <a:lnTo>
                    <a:pt x="3246" y="5580"/>
                  </a:lnTo>
                  <a:lnTo>
                    <a:pt x="3468" y="5780"/>
                  </a:lnTo>
                  <a:lnTo>
                    <a:pt x="3668" y="5935"/>
                  </a:lnTo>
                  <a:lnTo>
                    <a:pt x="3868" y="6069"/>
                  </a:lnTo>
                  <a:lnTo>
                    <a:pt x="4068" y="6180"/>
                  </a:lnTo>
                  <a:lnTo>
                    <a:pt x="4246" y="6246"/>
                  </a:lnTo>
                  <a:lnTo>
                    <a:pt x="4446" y="6269"/>
                  </a:lnTo>
                  <a:lnTo>
                    <a:pt x="4624" y="6246"/>
                  </a:lnTo>
                  <a:lnTo>
                    <a:pt x="4779" y="6180"/>
                  </a:lnTo>
                  <a:lnTo>
                    <a:pt x="4957" y="6069"/>
                  </a:lnTo>
                  <a:lnTo>
                    <a:pt x="5090" y="5913"/>
                  </a:lnTo>
                  <a:lnTo>
                    <a:pt x="5179" y="5735"/>
                  </a:lnTo>
                  <a:lnTo>
                    <a:pt x="5224" y="5557"/>
                  </a:lnTo>
                  <a:lnTo>
                    <a:pt x="5224" y="5357"/>
                  </a:lnTo>
                  <a:lnTo>
                    <a:pt x="5202" y="5157"/>
                  </a:lnTo>
                  <a:lnTo>
                    <a:pt x="5135" y="4935"/>
                  </a:lnTo>
                  <a:lnTo>
                    <a:pt x="5024" y="4690"/>
                  </a:lnTo>
                  <a:lnTo>
                    <a:pt x="4913" y="4468"/>
                  </a:lnTo>
                  <a:lnTo>
                    <a:pt x="4735" y="4224"/>
                  </a:lnTo>
                  <a:lnTo>
                    <a:pt x="4557" y="3979"/>
                  </a:lnTo>
                  <a:lnTo>
                    <a:pt x="4135" y="3468"/>
                  </a:lnTo>
                  <a:lnTo>
                    <a:pt x="3646" y="2957"/>
                  </a:lnTo>
                  <a:lnTo>
                    <a:pt x="3112" y="2446"/>
                  </a:lnTo>
                  <a:lnTo>
                    <a:pt x="2557" y="1979"/>
                  </a:lnTo>
                  <a:lnTo>
                    <a:pt x="2023" y="1512"/>
                  </a:lnTo>
                  <a:lnTo>
                    <a:pt x="1490" y="1112"/>
                  </a:lnTo>
                  <a:lnTo>
                    <a:pt x="1023" y="734"/>
                  </a:lnTo>
                  <a:lnTo>
                    <a:pt x="290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23"/>
            <p:cNvSpPr/>
            <p:nvPr/>
          </p:nvSpPr>
          <p:spPr>
            <a:xfrm>
              <a:off x="-2115831" y="625839"/>
              <a:ext cx="50101" cy="141196"/>
            </a:xfrm>
            <a:custGeom>
              <a:avLst/>
              <a:gdLst/>
              <a:ahLst/>
              <a:cxnLst/>
              <a:rect l="l" t="t" r="r" b="b"/>
              <a:pathLst>
                <a:path w="2690" h="7581" extrusionOk="0">
                  <a:moveTo>
                    <a:pt x="2667" y="1"/>
                  </a:moveTo>
                  <a:lnTo>
                    <a:pt x="2490" y="312"/>
                  </a:lnTo>
                  <a:lnTo>
                    <a:pt x="2045" y="1112"/>
                  </a:lnTo>
                  <a:lnTo>
                    <a:pt x="1756" y="1646"/>
                  </a:lnTo>
                  <a:lnTo>
                    <a:pt x="1445" y="2268"/>
                  </a:lnTo>
                  <a:lnTo>
                    <a:pt x="1134" y="2913"/>
                  </a:lnTo>
                  <a:lnTo>
                    <a:pt x="823" y="3602"/>
                  </a:lnTo>
                  <a:lnTo>
                    <a:pt x="534" y="4268"/>
                  </a:lnTo>
                  <a:lnTo>
                    <a:pt x="289" y="4957"/>
                  </a:lnTo>
                  <a:lnTo>
                    <a:pt x="111" y="5580"/>
                  </a:lnTo>
                  <a:lnTo>
                    <a:pt x="67" y="5891"/>
                  </a:lnTo>
                  <a:lnTo>
                    <a:pt x="22" y="6158"/>
                  </a:lnTo>
                  <a:lnTo>
                    <a:pt x="0" y="6424"/>
                  </a:lnTo>
                  <a:lnTo>
                    <a:pt x="0" y="6669"/>
                  </a:lnTo>
                  <a:lnTo>
                    <a:pt x="22" y="6891"/>
                  </a:lnTo>
                  <a:lnTo>
                    <a:pt x="89" y="7091"/>
                  </a:lnTo>
                  <a:lnTo>
                    <a:pt x="178" y="7247"/>
                  </a:lnTo>
                  <a:lnTo>
                    <a:pt x="289" y="7380"/>
                  </a:lnTo>
                  <a:lnTo>
                    <a:pt x="445" y="7491"/>
                  </a:lnTo>
                  <a:lnTo>
                    <a:pt x="645" y="7558"/>
                  </a:lnTo>
                  <a:lnTo>
                    <a:pt x="845" y="7580"/>
                  </a:lnTo>
                  <a:lnTo>
                    <a:pt x="1045" y="7558"/>
                  </a:lnTo>
                  <a:lnTo>
                    <a:pt x="1223" y="7469"/>
                  </a:lnTo>
                  <a:lnTo>
                    <a:pt x="1378" y="7358"/>
                  </a:lnTo>
                  <a:lnTo>
                    <a:pt x="1534" y="7224"/>
                  </a:lnTo>
                  <a:lnTo>
                    <a:pt x="1667" y="7047"/>
                  </a:lnTo>
                  <a:lnTo>
                    <a:pt x="1801" y="6824"/>
                  </a:lnTo>
                  <a:lnTo>
                    <a:pt x="1912" y="6580"/>
                  </a:lnTo>
                  <a:lnTo>
                    <a:pt x="2023" y="6313"/>
                  </a:lnTo>
                  <a:lnTo>
                    <a:pt x="2112" y="6024"/>
                  </a:lnTo>
                  <a:lnTo>
                    <a:pt x="2290" y="5380"/>
                  </a:lnTo>
                  <a:lnTo>
                    <a:pt x="2401" y="4691"/>
                  </a:lnTo>
                  <a:lnTo>
                    <a:pt x="2512" y="3957"/>
                  </a:lnTo>
                  <a:lnTo>
                    <a:pt x="2578" y="3224"/>
                  </a:lnTo>
                  <a:lnTo>
                    <a:pt x="2623" y="2512"/>
                  </a:lnTo>
                  <a:lnTo>
                    <a:pt x="2667" y="1846"/>
                  </a:lnTo>
                  <a:lnTo>
                    <a:pt x="2667" y="1246"/>
                  </a:lnTo>
                  <a:lnTo>
                    <a:pt x="2690" y="334"/>
                  </a:lnTo>
                  <a:lnTo>
                    <a:pt x="266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23"/>
            <p:cNvSpPr/>
            <p:nvPr/>
          </p:nvSpPr>
          <p:spPr>
            <a:xfrm>
              <a:off x="-2069473" y="597697"/>
              <a:ext cx="144903" cy="39336"/>
            </a:xfrm>
            <a:custGeom>
              <a:avLst/>
              <a:gdLst/>
              <a:ahLst/>
              <a:cxnLst/>
              <a:rect l="l" t="t" r="r" b="b"/>
              <a:pathLst>
                <a:path w="7780" h="2112" extrusionOk="0">
                  <a:moveTo>
                    <a:pt x="6135" y="0"/>
                  </a:moveTo>
                  <a:lnTo>
                    <a:pt x="5824" y="23"/>
                  </a:lnTo>
                  <a:lnTo>
                    <a:pt x="5179" y="89"/>
                  </a:lnTo>
                  <a:lnTo>
                    <a:pt x="4468" y="223"/>
                  </a:lnTo>
                  <a:lnTo>
                    <a:pt x="3757" y="378"/>
                  </a:lnTo>
                  <a:lnTo>
                    <a:pt x="3068" y="578"/>
                  </a:lnTo>
                  <a:lnTo>
                    <a:pt x="2379" y="778"/>
                  </a:lnTo>
                  <a:lnTo>
                    <a:pt x="1734" y="978"/>
                  </a:lnTo>
                  <a:lnTo>
                    <a:pt x="1156" y="1178"/>
                  </a:lnTo>
                  <a:lnTo>
                    <a:pt x="312" y="1490"/>
                  </a:lnTo>
                  <a:lnTo>
                    <a:pt x="1" y="1601"/>
                  </a:lnTo>
                  <a:lnTo>
                    <a:pt x="356" y="1667"/>
                  </a:lnTo>
                  <a:lnTo>
                    <a:pt x="1267" y="1823"/>
                  </a:lnTo>
                  <a:lnTo>
                    <a:pt x="1868" y="1890"/>
                  </a:lnTo>
                  <a:lnTo>
                    <a:pt x="2557" y="1979"/>
                  </a:lnTo>
                  <a:lnTo>
                    <a:pt x="3268" y="2045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35" y="2045"/>
                  </a:lnTo>
                  <a:lnTo>
                    <a:pt x="6424" y="2001"/>
                  </a:lnTo>
                  <a:lnTo>
                    <a:pt x="6713" y="1934"/>
                  </a:lnTo>
                  <a:lnTo>
                    <a:pt x="6957" y="1867"/>
                  </a:lnTo>
                  <a:lnTo>
                    <a:pt x="7180" y="1779"/>
                  </a:lnTo>
                  <a:lnTo>
                    <a:pt x="7380" y="1667"/>
                  </a:lnTo>
                  <a:lnTo>
                    <a:pt x="7535" y="1556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780" y="1067"/>
                  </a:lnTo>
                  <a:lnTo>
                    <a:pt x="7780" y="867"/>
                  </a:lnTo>
                  <a:lnTo>
                    <a:pt x="7735" y="667"/>
                  </a:lnTo>
                  <a:lnTo>
                    <a:pt x="7646" y="489"/>
                  </a:lnTo>
                  <a:lnTo>
                    <a:pt x="7513" y="356"/>
                  </a:lnTo>
                  <a:lnTo>
                    <a:pt x="7357" y="245"/>
                  </a:lnTo>
                  <a:lnTo>
                    <a:pt x="7157" y="156"/>
                  </a:lnTo>
                  <a:lnTo>
                    <a:pt x="6935" y="89"/>
                  </a:lnTo>
                  <a:lnTo>
                    <a:pt x="6691" y="45"/>
                  </a:lnTo>
                  <a:lnTo>
                    <a:pt x="6424" y="23"/>
                  </a:lnTo>
                  <a:lnTo>
                    <a:pt x="6135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23"/>
            <p:cNvSpPr/>
            <p:nvPr/>
          </p:nvSpPr>
          <p:spPr>
            <a:xfrm>
              <a:off x="-2088936" y="608462"/>
              <a:ext cx="42670" cy="42651"/>
            </a:xfrm>
            <a:custGeom>
              <a:avLst/>
              <a:gdLst/>
              <a:ahLst/>
              <a:cxnLst/>
              <a:rect l="l" t="t" r="r" b="b"/>
              <a:pathLst>
                <a:path w="2291" h="2290" extrusionOk="0">
                  <a:moveTo>
                    <a:pt x="1157" y="0"/>
                  </a:moveTo>
                  <a:lnTo>
                    <a:pt x="912" y="23"/>
                  </a:lnTo>
                  <a:lnTo>
                    <a:pt x="712" y="89"/>
                  </a:lnTo>
                  <a:lnTo>
                    <a:pt x="512" y="200"/>
                  </a:lnTo>
                  <a:lnTo>
                    <a:pt x="334" y="334"/>
                  </a:lnTo>
                  <a:lnTo>
                    <a:pt x="201" y="512"/>
                  </a:lnTo>
                  <a:lnTo>
                    <a:pt x="90" y="689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78"/>
                  </a:lnTo>
                  <a:lnTo>
                    <a:pt x="90" y="1578"/>
                  </a:lnTo>
                  <a:lnTo>
                    <a:pt x="201" y="1778"/>
                  </a:lnTo>
                  <a:lnTo>
                    <a:pt x="334" y="1956"/>
                  </a:lnTo>
                  <a:lnTo>
                    <a:pt x="512" y="2090"/>
                  </a:lnTo>
                  <a:lnTo>
                    <a:pt x="712" y="2201"/>
                  </a:lnTo>
                  <a:lnTo>
                    <a:pt x="912" y="2245"/>
                  </a:lnTo>
                  <a:lnTo>
                    <a:pt x="1157" y="2290"/>
                  </a:lnTo>
                  <a:lnTo>
                    <a:pt x="1379" y="2245"/>
                  </a:lnTo>
                  <a:lnTo>
                    <a:pt x="1601" y="2201"/>
                  </a:lnTo>
                  <a:lnTo>
                    <a:pt x="1779" y="2090"/>
                  </a:lnTo>
                  <a:lnTo>
                    <a:pt x="1957" y="1956"/>
                  </a:lnTo>
                  <a:lnTo>
                    <a:pt x="2090" y="1778"/>
                  </a:lnTo>
                  <a:lnTo>
                    <a:pt x="2201" y="1578"/>
                  </a:lnTo>
                  <a:lnTo>
                    <a:pt x="2268" y="1378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89"/>
                  </a:lnTo>
                  <a:lnTo>
                    <a:pt x="2090" y="512"/>
                  </a:lnTo>
                  <a:lnTo>
                    <a:pt x="1957" y="334"/>
                  </a:lnTo>
                  <a:lnTo>
                    <a:pt x="1779" y="200"/>
                  </a:lnTo>
                  <a:lnTo>
                    <a:pt x="1601" y="89"/>
                  </a:lnTo>
                  <a:lnTo>
                    <a:pt x="1379" y="23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23"/>
            <p:cNvSpPr/>
            <p:nvPr/>
          </p:nvSpPr>
          <p:spPr>
            <a:xfrm>
              <a:off x="-1817365" y="-424388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379" y="1"/>
                  </a:moveTo>
                  <a:lnTo>
                    <a:pt x="3334" y="23"/>
                  </a:lnTo>
                  <a:lnTo>
                    <a:pt x="3245" y="112"/>
                  </a:lnTo>
                  <a:lnTo>
                    <a:pt x="3179" y="223"/>
                  </a:lnTo>
                  <a:lnTo>
                    <a:pt x="3134" y="401"/>
                  </a:lnTo>
                  <a:lnTo>
                    <a:pt x="3112" y="579"/>
                  </a:lnTo>
                  <a:lnTo>
                    <a:pt x="3090" y="801"/>
                  </a:lnTo>
                  <a:lnTo>
                    <a:pt x="3045" y="1268"/>
                  </a:lnTo>
                  <a:lnTo>
                    <a:pt x="3045" y="1779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56" y="2601"/>
                  </a:lnTo>
                  <a:lnTo>
                    <a:pt x="2890" y="2734"/>
                  </a:lnTo>
                  <a:lnTo>
                    <a:pt x="2823" y="2846"/>
                  </a:lnTo>
                  <a:lnTo>
                    <a:pt x="2734" y="2912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46"/>
                  </a:lnTo>
                  <a:lnTo>
                    <a:pt x="1267" y="3068"/>
                  </a:lnTo>
                  <a:lnTo>
                    <a:pt x="801" y="3090"/>
                  </a:lnTo>
                  <a:lnTo>
                    <a:pt x="578" y="3112"/>
                  </a:lnTo>
                  <a:lnTo>
                    <a:pt x="378" y="3157"/>
                  </a:lnTo>
                  <a:lnTo>
                    <a:pt x="223" y="3201"/>
                  </a:lnTo>
                  <a:lnTo>
                    <a:pt x="112" y="3246"/>
                  </a:lnTo>
                  <a:lnTo>
                    <a:pt x="23" y="3335"/>
                  </a:lnTo>
                  <a:lnTo>
                    <a:pt x="0" y="3379"/>
                  </a:lnTo>
                  <a:lnTo>
                    <a:pt x="0" y="3423"/>
                  </a:lnTo>
                  <a:lnTo>
                    <a:pt x="0" y="3490"/>
                  </a:lnTo>
                  <a:lnTo>
                    <a:pt x="23" y="3535"/>
                  </a:lnTo>
                  <a:lnTo>
                    <a:pt x="112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801" y="3779"/>
                  </a:lnTo>
                  <a:lnTo>
                    <a:pt x="1267" y="3801"/>
                  </a:lnTo>
                  <a:lnTo>
                    <a:pt x="1756" y="3824"/>
                  </a:lnTo>
                  <a:lnTo>
                    <a:pt x="2223" y="3846"/>
                  </a:lnTo>
                  <a:lnTo>
                    <a:pt x="2423" y="3890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4"/>
                  </a:lnTo>
                  <a:lnTo>
                    <a:pt x="2890" y="4113"/>
                  </a:lnTo>
                  <a:lnTo>
                    <a:pt x="2956" y="4268"/>
                  </a:lnTo>
                  <a:lnTo>
                    <a:pt x="2979" y="4424"/>
                  </a:lnTo>
                  <a:lnTo>
                    <a:pt x="3001" y="4624"/>
                  </a:lnTo>
                  <a:lnTo>
                    <a:pt x="3045" y="5090"/>
                  </a:lnTo>
                  <a:lnTo>
                    <a:pt x="3045" y="5579"/>
                  </a:lnTo>
                  <a:lnTo>
                    <a:pt x="3090" y="6068"/>
                  </a:lnTo>
                  <a:lnTo>
                    <a:pt x="3112" y="6291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5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23" y="6869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7" y="6291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6" y="4624"/>
                  </a:lnTo>
                  <a:lnTo>
                    <a:pt x="3868" y="4424"/>
                  </a:lnTo>
                  <a:lnTo>
                    <a:pt x="3912" y="4268"/>
                  </a:lnTo>
                  <a:lnTo>
                    <a:pt x="3957" y="4113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3" y="3890"/>
                  </a:lnTo>
                  <a:lnTo>
                    <a:pt x="4623" y="3846"/>
                  </a:lnTo>
                  <a:lnTo>
                    <a:pt x="5090" y="3824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4" y="3201"/>
                  </a:lnTo>
                  <a:lnTo>
                    <a:pt x="6468" y="3157"/>
                  </a:lnTo>
                  <a:lnTo>
                    <a:pt x="6268" y="3112"/>
                  </a:lnTo>
                  <a:lnTo>
                    <a:pt x="6068" y="3090"/>
                  </a:lnTo>
                  <a:lnTo>
                    <a:pt x="5579" y="3068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6" y="2957"/>
                  </a:lnTo>
                  <a:lnTo>
                    <a:pt x="4112" y="2912"/>
                  </a:lnTo>
                  <a:lnTo>
                    <a:pt x="4023" y="2846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3" y="1779"/>
                  </a:lnTo>
                  <a:lnTo>
                    <a:pt x="3801" y="1268"/>
                  </a:lnTo>
                  <a:lnTo>
                    <a:pt x="3779" y="801"/>
                  </a:lnTo>
                  <a:lnTo>
                    <a:pt x="3757" y="579"/>
                  </a:lnTo>
                  <a:lnTo>
                    <a:pt x="3712" y="401"/>
                  </a:lnTo>
                  <a:lnTo>
                    <a:pt x="3668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23"/>
            <p:cNvSpPr/>
            <p:nvPr/>
          </p:nvSpPr>
          <p:spPr>
            <a:xfrm>
              <a:off x="-1928314" y="303366"/>
              <a:ext cx="127935" cy="127525"/>
            </a:xfrm>
            <a:custGeom>
              <a:avLst/>
              <a:gdLst/>
              <a:ahLst/>
              <a:cxnLst/>
              <a:rect l="l" t="t" r="r" b="b"/>
              <a:pathLst>
                <a:path w="6869" h="6847" extrusionOk="0">
                  <a:moveTo>
                    <a:pt x="3379" y="1"/>
                  </a:moveTo>
                  <a:lnTo>
                    <a:pt x="3335" y="23"/>
                  </a:lnTo>
                  <a:lnTo>
                    <a:pt x="3268" y="112"/>
                  </a:lnTo>
                  <a:lnTo>
                    <a:pt x="3201" y="223"/>
                  </a:lnTo>
                  <a:lnTo>
                    <a:pt x="3157" y="378"/>
                  </a:lnTo>
                  <a:lnTo>
                    <a:pt x="3112" y="578"/>
                  </a:lnTo>
                  <a:lnTo>
                    <a:pt x="3090" y="801"/>
                  </a:lnTo>
                  <a:lnTo>
                    <a:pt x="3068" y="1267"/>
                  </a:lnTo>
                  <a:lnTo>
                    <a:pt x="3046" y="1756"/>
                  </a:lnTo>
                  <a:lnTo>
                    <a:pt x="3024" y="2223"/>
                  </a:lnTo>
                  <a:lnTo>
                    <a:pt x="3001" y="2423"/>
                  </a:lnTo>
                  <a:lnTo>
                    <a:pt x="2957" y="2601"/>
                  </a:lnTo>
                  <a:lnTo>
                    <a:pt x="2912" y="2734"/>
                  </a:lnTo>
                  <a:lnTo>
                    <a:pt x="2846" y="2823"/>
                  </a:lnTo>
                  <a:lnTo>
                    <a:pt x="2757" y="2890"/>
                  </a:lnTo>
                  <a:lnTo>
                    <a:pt x="2601" y="2934"/>
                  </a:lnTo>
                  <a:lnTo>
                    <a:pt x="2446" y="2979"/>
                  </a:lnTo>
                  <a:lnTo>
                    <a:pt x="2246" y="3001"/>
                  </a:lnTo>
                  <a:lnTo>
                    <a:pt x="1779" y="3023"/>
                  </a:lnTo>
                  <a:lnTo>
                    <a:pt x="1290" y="3046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401" y="3134"/>
                  </a:lnTo>
                  <a:lnTo>
                    <a:pt x="245" y="3179"/>
                  </a:lnTo>
                  <a:lnTo>
                    <a:pt x="112" y="3246"/>
                  </a:lnTo>
                  <a:lnTo>
                    <a:pt x="45" y="3334"/>
                  </a:lnTo>
                  <a:lnTo>
                    <a:pt x="23" y="3379"/>
                  </a:lnTo>
                  <a:lnTo>
                    <a:pt x="1" y="3423"/>
                  </a:lnTo>
                  <a:lnTo>
                    <a:pt x="23" y="3468"/>
                  </a:lnTo>
                  <a:lnTo>
                    <a:pt x="45" y="3535"/>
                  </a:lnTo>
                  <a:lnTo>
                    <a:pt x="112" y="3601"/>
                  </a:lnTo>
                  <a:lnTo>
                    <a:pt x="245" y="3668"/>
                  </a:lnTo>
                  <a:lnTo>
                    <a:pt x="401" y="3712"/>
                  </a:lnTo>
                  <a:lnTo>
                    <a:pt x="579" y="3757"/>
                  </a:lnTo>
                  <a:lnTo>
                    <a:pt x="801" y="3779"/>
                  </a:lnTo>
                  <a:lnTo>
                    <a:pt x="1290" y="3801"/>
                  </a:lnTo>
                  <a:lnTo>
                    <a:pt x="1779" y="3823"/>
                  </a:lnTo>
                  <a:lnTo>
                    <a:pt x="2246" y="3846"/>
                  </a:lnTo>
                  <a:lnTo>
                    <a:pt x="2446" y="3868"/>
                  </a:lnTo>
                  <a:lnTo>
                    <a:pt x="2601" y="3912"/>
                  </a:lnTo>
                  <a:lnTo>
                    <a:pt x="2757" y="3957"/>
                  </a:lnTo>
                  <a:lnTo>
                    <a:pt x="2846" y="4024"/>
                  </a:lnTo>
                  <a:lnTo>
                    <a:pt x="2912" y="4112"/>
                  </a:lnTo>
                  <a:lnTo>
                    <a:pt x="2957" y="4246"/>
                  </a:lnTo>
                  <a:lnTo>
                    <a:pt x="3001" y="4424"/>
                  </a:lnTo>
                  <a:lnTo>
                    <a:pt x="3024" y="4624"/>
                  </a:lnTo>
                  <a:lnTo>
                    <a:pt x="3046" y="5090"/>
                  </a:lnTo>
                  <a:lnTo>
                    <a:pt x="3068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57" y="6468"/>
                  </a:lnTo>
                  <a:lnTo>
                    <a:pt x="3201" y="6624"/>
                  </a:lnTo>
                  <a:lnTo>
                    <a:pt x="3268" y="6757"/>
                  </a:lnTo>
                  <a:lnTo>
                    <a:pt x="3335" y="6824"/>
                  </a:lnTo>
                  <a:lnTo>
                    <a:pt x="3379" y="6846"/>
                  </a:lnTo>
                  <a:lnTo>
                    <a:pt x="3490" y="6846"/>
                  </a:lnTo>
                  <a:lnTo>
                    <a:pt x="3535" y="6824"/>
                  </a:lnTo>
                  <a:lnTo>
                    <a:pt x="3624" y="6757"/>
                  </a:lnTo>
                  <a:lnTo>
                    <a:pt x="3668" y="6624"/>
                  </a:lnTo>
                  <a:lnTo>
                    <a:pt x="3735" y="6468"/>
                  </a:lnTo>
                  <a:lnTo>
                    <a:pt x="3757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4" y="5090"/>
                  </a:lnTo>
                  <a:lnTo>
                    <a:pt x="3868" y="4624"/>
                  </a:lnTo>
                  <a:lnTo>
                    <a:pt x="3890" y="4424"/>
                  </a:lnTo>
                  <a:lnTo>
                    <a:pt x="3913" y="4246"/>
                  </a:lnTo>
                  <a:lnTo>
                    <a:pt x="3957" y="4112"/>
                  </a:lnTo>
                  <a:lnTo>
                    <a:pt x="4024" y="4024"/>
                  </a:lnTo>
                  <a:lnTo>
                    <a:pt x="4135" y="3957"/>
                  </a:lnTo>
                  <a:lnTo>
                    <a:pt x="4268" y="3912"/>
                  </a:lnTo>
                  <a:lnTo>
                    <a:pt x="4446" y="3868"/>
                  </a:lnTo>
                  <a:lnTo>
                    <a:pt x="4646" y="3846"/>
                  </a:lnTo>
                  <a:lnTo>
                    <a:pt x="5091" y="3823"/>
                  </a:lnTo>
                  <a:lnTo>
                    <a:pt x="5602" y="3801"/>
                  </a:lnTo>
                  <a:lnTo>
                    <a:pt x="6069" y="3779"/>
                  </a:lnTo>
                  <a:lnTo>
                    <a:pt x="6291" y="3757"/>
                  </a:lnTo>
                  <a:lnTo>
                    <a:pt x="6469" y="3712"/>
                  </a:lnTo>
                  <a:lnTo>
                    <a:pt x="6646" y="3668"/>
                  </a:lnTo>
                  <a:lnTo>
                    <a:pt x="6758" y="3601"/>
                  </a:lnTo>
                  <a:lnTo>
                    <a:pt x="6846" y="3535"/>
                  </a:lnTo>
                  <a:lnTo>
                    <a:pt x="6869" y="3468"/>
                  </a:lnTo>
                  <a:lnTo>
                    <a:pt x="6869" y="3423"/>
                  </a:lnTo>
                  <a:lnTo>
                    <a:pt x="6869" y="3379"/>
                  </a:lnTo>
                  <a:lnTo>
                    <a:pt x="6846" y="3334"/>
                  </a:lnTo>
                  <a:lnTo>
                    <a:pt x="6758" y="3246"/>
                  </a:lnTo>
                  <a:lnTo>
                    <a:pt x="6646" y="3179"/>
                  </a:lnTo>
                  <a:lnTo>
                    <a:pt x="6469" y="3134"/>
                  </a:lnTo>
                  <a:lnTo>
                    <a:pt x="6291" y="3112"/>
                  </a:lnTo>
                  <a:lnTo>
                    <a:pt x="6069" y="3090"/>
                  </a:lnTo>
                  <a:lnTo>
                    <a:pt x="5602" y="3046"/>
                  </a:lnTo>
                  <a:lnTo>
                    <a:pt x="5091" y="3023"/>
                  </a:lnTo>
                  <a:lnTo>
                    <a:pt x="4646" y="3001"/>
                  </a:lnTo>
                  <a:lnTo>
                    <a:pt x="4446" y="2979"/>
                  </a:lnTo>
                  <a:lnTo>
                    <a:pt x="4268" y="2934"/>
                  </a:lnTo>
                  <a:lnTo>
                    <a:pt x="4135" y="2890"/>
                  </a:lnTo>
                  <a:lnTo>
                    <a:pt x="4024" y="2823"/>
                  </a:lnTo>
                  <a:lnTo>
                    <a:pt x="3957" y="2734"/>
                  </a:lnTo>
                  <a:lnTo>
                    <a:pt x="3913" y="2601"/>
                  </a:lnTo>
                  <a:lnTo>
                    <a:pt x="3890" y="2423"/>
                  </a:lnTo>
                  <a:lnTo>
                    <a:pt x="3868" y="2223"/>
                  </a:lnTo>
                  <a:lnTo>
                    <a:pt x="3824" y="1756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57" y="578"/>
                  </a:lnTo>
                  <a:lnTo>
                    <a:pt x="3735" y="378"/>
                  </a:lnTo>
                  <a:lnTo>
                    <a:pt x="3668" y="223"/>
                  </a:lnTo>
                  <a:lnTo>
                    <a:pt x="3624" y="112"/>
                  </a:lnTo>
                  <a:lnTo>
                    <a:pt x="3535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23"/>
            <p:cNvSpPr/>
            <p:nvPr/>
          </p:nvSpPr>
          <p:spPr>
            <a:xfrm>
              <a:off x="-1410018" y="638672"/>
              <a:ext cx="127917" cy="127935"/>
            </a:xfrm>
            <a:custGeom>
              <a:avLst/>
              <a:gdLst/>
              <a:ahLst/>
              <a:cxnLst/>
              <a:rect l="l" t="t" r="r" b="b"/>
              <a:pathLst>
                <a:path w="6868" h="6869" extrusionOk="0">
                  <a:moveTo>
                    <a:pt x="3378" y="1"/>
                  </a:moveTo>
                  <a:lnTo>
                    <a:pt x="3334" y="23"/>
                  </a:lnTo>
                  <a:lnTo>
                    <a:pt x="3245" y="112"/>
                  </a:lnTo>
                  <a:lnTo>
                    <a:pt x="3178" y="223"/>
                  </a:lnTo>
                  <a:lnTo>
                    <a:pt x="3134" y="379"/>
                  </a:lnTo>
                  <a:lnTo>
                    <a:pt x="3112" y="579"/>
                  </a:lnTo>
                  <a:lnTo>
                    <a:pt x="3089" y="801"/>
                  </a:lnTo>
                  <a:lnTo>
                    <a:pt x="3045" y="1268"/>
                  </a:lnTo>
                  <a:lnTo>
                    <a:pt x="3045" y="1779"/>
                  </a:lnTo>
                  <a:lnTo>
                    <a:pt x="3001" y="2224"/>
                  </a:lnTo>
                  <a:lnTo>
                    <a:pt x="2978" y="2424"/>
                  </a:lnTo>
                  <a:lnTo>
                    <a:pt x="2956" y="2601"/>
                  </a:lnTo>
                  <a:lnTo>
                    <a:pt x="2889" y="2735"/>
                  </a:lnTo>
                  <a:lnTo>
                    <a:pt x="2845" y="2846"/>
                  </a:lnTo>
                  <a:lnTo>
                    <a:pt x="2734" y="2890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78" y="3046"/>
                  </a:lnTo>
                  <a:lnTo>
                    <a:pt x="1267" y="3046"/>
                  </a:lnTo>
                  <a:lnTo>
                    <a:pt x="800" y="3090"/>
                  </a:lnTo>
                  <a:lnTo>
                    <a:pt x="578" y="3113"/>
                  </a:lnTo>
                  <a:lnTo>
                    <a:pt x="378" y="3135"/>
                  </a:lnTo>
                  <a:lnTo>
                    <a:pt x="222" y="3179"/>
                  </a:lnTo>
                  <a:lnTo>
                    <a:pt x="111" y="3246"/>
                  </a:lnTo>
                  <a:lnTo>
                    <a:pt x="22" y="3335"/>
                  </a:lnTo>
                  <a:lnTo>
                    <a:pt x="0" y="3379"/>
                  </a:lnTo>
                  <a:lnTo>
                    <a:pt x="0" y="3424"/>
                  </a:lnTo>
                  <a:lnTo>
                    <a:pt x="0" y="3490"/>
                  </a:lnTo>
                  <a:lnTo>
                    <a:pt x="22" y="3535"/>
                  </a:lnTo>
                  <a:lnTo>
                    <a:pt x="111" y="3602"/>
                  </a:lnTo>
                  <a:lnTo>
                    <a:pt x="222" y="3668"/>
                  </a:lnTo>
                  <a:lnTo>
                    <a:pt x="378" y="3713"/>
                  </a:lnTo>
                  <a:lnTo>
                    <a:pt x="578" y="3757"/>
                  </a:lnTo>
                  <a:lnTo>
                    <a:pt x="800" y="3779"/>
                  </a:lnTo>
                  <a:lnTo>
                    <a:pt x="1267" y="3802"/>
                  </a:lnTo>
                  <a:lnTo>
                    <a:pt x="1778" y="3824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3"/>
                  </a:lnTo>
                  <a:lnTo>
                    <a:pt x="2734" y="3957"/>
                  </a:lnTo>
                  <a:lnTo>
                    <a:pt x="2845" y="4024"/>
                  </a:lnTo>
                  <a:lnTo>
                    <a:pt x="2889" y="4113"/>
                  </a:lnTo>
                  <a:lnTo>
                    <a:pt x="2956" y="4246"/>
                  </a:lnTo>
                  <a:lnTo>
                    <a:pt x="2978" y="4424"/>
                  </a:lnTo>
                  <a:lnTo>
                    <a:pt x="3001" y="4624"/>
                  </a:lnTo>
                  <a:lnTo>
                    <a:pt x="3045" y="5091"/>
                  </a:lnTo>
                  <a:lnTo>
                    <a:pt x="3045" y="5580"/>
                  </a:lnTo>
                  <a:lnTo>
                    <a:pt x="3089" y="6069"/>
                  </a:lnTo>
                  <a:lnTo>
                    <a:pt x="3112" y="6269"/>
                  </a:lnTo>
                  <a:lnTo>
                    <a:pt x="3134" y="6469"/>
                  </a:lnTo>
                  <a:lnTo>
                    <a:pt x="3178" y="6624"/>
                  </a:lnTo>
                  <a:lnTo>
                    <a:pt x="3245" y="6758"/>
                  </a:lnTo>
                  <a:lnTo>
                    <a:pt x="3334" y="6824"/>
                  </a:lnTo>
                  <a:lnTo>
                    <a:pt x="3378" y="6847"/>
                  </a:lnTo>
                  <a:lnTo>
                    <a:pt x="3423" y="6869"/>
                  </a:lnTo>
                  <a:lnTo>
                    <a:pt x="3490" y="6847"/>
                  </a:lnTo>
                  <a:lnTo>
                    <a:pt x="3534" y="6824"/>
                  </a:lnTo>
                  <a:lnTo>
                    <a:pt x="3601" y="6758"/>
                  </a:lnTo>
                  <a:lnTo>
                    <a:pt x="3667" y="6624"/>
                  </a:lnTo>
                  <a:lnTo>
                    <a:pt x="3712" y="6469"/>
                  </a:lnTo>
                  <a:lnTo>
                    <a:pt x="3756" y="6269"/>
                  </a:lnTo>
                  <a:lnTo>
                    <a:pt x="3779" y="6069"/>
                  </a:lnTo>
                  <a:lnTo>
                    <a:pt x="3801" y="5580"/>
                  </a:lnTo>
                  <a:lnTo>
                    <a:pt x="3823" y="5091"/>
                  </a:lnTo>
                  <a:lnTo>
                    <a:pt x="3845" y="4624"/>
                  </a:lnTo>
                  <a:lnTo>
                    <a:pt x="3867" y="4424"/>
                  </a:lnTo>
                  <a:lnTo>
                    <a:pt x="3912" y="4246"/>
                  </a:lnTo>
                  <a:lnTo>
                    <a:pt x="3956" y="4113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5" y="3913"/>
                  </a:lnTo>
                  <a:lnTo>
                    <a:pt x="4423" y="3868"/>
                  </a:lnTo>
                  <a:lnTo>
                    <a:pt x="4623" y="3846"/>
                  </a:lnTo>
                  <a:lnTo>
                    <a:pt x="5090" y="3824"/>
                  </a:lnTo>
                  <a:lnTo>
                    <a:pt x="5579" y="3802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3"/>
                  </a:lnTo>
                  <a:lnTo>
                    <a:pt x="6623" y="3668"/>
                  </a:lnTo>
                  <a:lnTo>
                    <a:pt x="6757" y="3602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68" y="3424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3" y="3179"/>
                  </a:lnTo>
                  <a:lnTo>
                    <a:pt x="6468" y="3135"/>
                  </a:lnTo>
                  <a:lnTo>
                    <a:pt x="6268" y="3113"/>
                  </a:lnTo>
                  <a:lnTo>
                    <a:pt x="6068" y="3090"/>
                  </a:lnTo>
                  <a:lnTo>
                    <a:pt x="5579" y="3046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5" y="2957"/>
                  </a:lnTo>
                  <a:lnTo>
                    <a:pt x="4112" y="2890"/>
                  </a:lnTo>
                  <a:lnTo>
                    <a:pt x="4023" y="2846"/>
                  </a:lnTo>
                  <a:lnTo>
                    <a:pt x="3956" y="2735"/>
                  </a:lnTo>
                  <a:lnTo>
                    <a:pt x="3912" y="2601"/>
                  </a:lnTo>
                  <a:lnTo>
                    <a:pt x="3867" y="2424"/>
                  </a:lnTo>
                  <a:lnTo>
                    <a:pt x="3845" y="2224"/>
                  </a:lnTo>
                  <a:lnTo>
                    <a:pt x="3823" y="1779"/>
                  </a:lnTo>
                  <a:lnTo>
                    <a:pt x="3801" y="1268"/>
                  </a:lnTo>
                  <a:lnTo>
                    <a:pt x="3779" y="801"/>
                  </a:lnTo>
                  <a:lnTo>
                    <a:pt x="3756" y="579"/>
                  </a:lnTo>
                  <a:lnTo>
                    <a:pt x="3712" y="379"/>
                  </a:lnTo>
                  <a:lnTo>
                    <a:pt x="3667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990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p31"/>
          <p:cNvSpPr/>
          <p:nvPr/>
        </p:nvSpPr>
        <p:spPr>
          <a:xfrm rot="10800000">
            <a:off x="-101556" y="5405182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8" name="Google Shape;2558;p31"/>
          <p:cNvSpPr/>
          <p:nvPr/>
        </p:nvSpPr>
        <p:spPr>
          <a:xfrm>
            <a:off x="7975268" y="0"/>
            <a:ext cx="4322344" cy="1377189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9" name="Google Shape;2559;p31"/>
          <p:cNvSpPr/>
          <p:nvPr/>
        </p:nvSpPr>
        <p:spPr>
          <a:xfrm>
            <a:off x="12708567" y="-8672033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0" name="Google Shape;2560;p31"/>
          <p:cNvGrpSpPr/>
          <p:nvPr/>
        </p:nvGrpSpPr>
        <p:grpSpPr>
          <a:xfrm>
            <a:off x="10584913" y="2527799"/>
            <a:ext cx="1312239" cy="1150015"/>
            <a:chOff x="5748659" y="5679224"/>
            <a:chExt cx="984179" cy="862511"/>
          </a:xfrm>
        </p:grpSpPr>
        <p:sp>
          <p:nvSpPr>
            <p:cNvPr id="2561" name="Google Shape;2561;p31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31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31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31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31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31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31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31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31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0" name="Google Shape;2570;p31"/>
          <p:cNvSpPr/>
          <p:nvPr/>
        </p:nvSpPr>
        <p:spPr>
          <a:xfrm rot="294481">
            <a:off x="1304469" y="55372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1" name="Google Shape;2571;p31"/>
          <p:cNvGrpSpPr/>
          <p:nvPr/>
        </p:nvGrpSpPr>
        <p:grpSpPr>
          <a:xfrm rot="-591988">
            <a:off x="248060" y="131959"/>
            <a:ext cx="1656347" cy="1793625"/>
            <a:chOff x="1797375" y="1567950"/>
            <a:chExt cx="1112725" cy="1203425"/>
          </a:xfrm>
        </p:grpSpPr>
        <p:sp>
          <p:nvSpPr>
            <p:cNvPr id="2572" name="Google Shape;2572;p31"/>
            <p:cNvSpPr/>
            <p:nvPr/>
          </p:nvSpPr>
          <p:spPr>
            <a:xfrm>
              <a:off x="1797375" y="1567950"/>
              <a:ext cx="1112725" cy="1203425"/>
            </a:xfrm>
            <a:custGeom>
              <a:avLst/>
              <a:gdLst/>
              <a:ahLst/>
              <a:cxnLst/>
              <a:rect l="l" t="t" r="r" b="b"/>
              <a:pathLst>
                <a:path w="44509" h="48137" extrusionOk="0">
                  <a:moveTo>
                    <a:pt x="20479" y="0"/>
                  </a:moveTo>
                  <a:lnTo>
                    <a:pt x="19939" y="20"/>
                  </a:lnTo>
                  <a:lnTo>
                    <a:pt x="19418" y="58"/>
                  </a:lnTo>
                  <a:lnTo>
                    <a:pt x="18877" y="97"/>
                  </a:lnTo>
                  <a:lnTo>
                    <a:pt x="18356" y="155"/>
                  </a:lnTo>
                  <a:lnTo>
                    <a:pt x="17835" y="232"/>
                  </a:lnTo>
                  <a:lnTo>
                    <a:pt x="17314" y="309"/>
                  </a:lnTo>
                  <a:lnTo>
                    <a:pt x="16793" y="406"/>
                  </a:lnTo>
                  <a:lnTo>
                    <a:pt x="16272" y="502"/>
                  </a:lnTo>
                  <a:lnTo>
                    <a:pt x="15770" y="618"/>
                  </a:lnTo>
                  <a:lnTo>
                    <a:pt x="15268" y="753"/>
                  </a:lnTo>
                  <a:lnTo>
                    <a:pt x="14785" y="888"/>
                  </a:lnTo>
                  <a:lnTo>
                    <a:pt x="14284" y="1043"/>
                  </a:lnTo>
                  <a:lnTo>
                    <a:pt x="13801" y="1216"/>
                  </a:lnTo>
                  <a:lnTo>
                    <a:pt x="13319" y="1390"/>
                  </a:lnTo>
                  <a:lnTo>
                    <a:pt x="12855" y="1564"/>
                  </a:lnTo>
                  <a:lnTo>
                    <a:pt x="12373" y="1757"/>
                  </a:lnTo>
                  <a:lnTo>
                    <a:pt x="11910" y="1969"/>
                  </a:lnTo>
                  <a:lnTo>
                    <a:pt x="11466" y="2181"/>
                  </a:lnTo>
                  <a:lnTo>
                    <a:pt x="11002" y="2394"/>
                  </a:lnTo>
                  <a:lnTo>
                    <a:pt x="10559" y="2645"/>
                  </a:lnTo>
                  <a:lnTo>
                    <a:pt x="10134" y="2876"/>
                  </a:lnTo>
                  <a:lnTo>
                    <a:pt x="9709" y="3127"/>
                  </a:lnTo>
                  <a:lnTo>
                    <a:pt x="9285" y="3397"/>
                  </a:lnTo>
                  <a:lnTo>
                    <a:pt x="8860" y="3667"/>
                  </a:lnTo>
                  <a:lnTo>
                    <a:pt x="8455" y="3957"/>
                  </a:lnTo>
                  <a:lnTo>
                    <a:pt x="8049" y="4247"/>
                  </a:lnTo>
                  <a:lnTo>
                    <a:pt x="7663" y="4536"/>
                  </a:lnTo>
                  <a:lnTo>
                    <a:pt x="7277" y="4845"/>
                  </a:lnTo>
                  <a:lnTo>
                    <a:pt x="6891" y="5173"/>
                  </a:lnTo>
                  <a:lnTo>
                    <a:pt x="6525" y="5501"/>
                  </a:lnTo>
                  <a:lnTo>
                    <a:pt x="6158" y="5829"/>
                  </a:lnTo>
                  <a:lnTo>
                    <a:pt x="5810" y="6177"/>
                  </a:lnTo>
                  <a:lnTo>
                    <a:pt x="5463" y="6524"/>
                  </a:lnTo>
                  <a:lnTo>
                    <a:pt x="5135" y="6871"/>
                  </a:lnTo>
                  <a:lnTo>
                    <a:pt x="4807" y="7238"/>
                  </a:lnTo>
                  <a:lnTo>
                    <a:pt x="4498" y="7605"/>
                  </a:lnTo>
                  <a:lnTo>
                    <a:pt x="4189" y="7991"/>
                  </a:lnTo>
                  <a:lnTo>
                    <a:pt x="3880" y="8377"/>
                  </a:lnTo>
                  <a:lnTo>
                    <a:pt x="3591" y="8763"/>
                  </a:lnTo>
                  <a:lnTo>
                    <a:pt x="3321" y="9168"/>
                  </a:lnTo>
                  <a:lnTo>
                    <a:pt x="3050" y="9574"/>
                  </a:lnTo>
                  <a:lnTo>
                    <a:pt x="2780" y="9979"/>
                  </a:lnTo>
                  <a:lnTo>
                    <a:pt x="2549" y="10404"/>
                  </a:lnTo>
                  <a:lnTo>
                    <a:pt x="2298" y="10828"/>
                  </a:lnTo>
                  <a:lnTo>
                    <a:pt x="2085" y="11272"/>
                  </a:lnTo>
                  <a:lnTo>
                    <a:pt x="1854" y="11697"/>
                  </a:lnTo>
                  <a:lnTo>
                    <a:pt x="1661" y="12141"/>
                  </a:lnTo>
                  <a:lnTo>
                    <a:pt x="1468" y="12585"/>
                  </a:lnTo>
                  <a:lnTo>
                    <a:pt x="1275" y="13048"/>
                  </a:lnTo>
                  <a:lnTo>
                    <a:pt x="1101" y="13511"/>
                  </a:lnTo>
                  <a:lnTo>
                    <a:pt x="947" y="13974"/>
                  </a:lnTo>
                  <a:lnTo>
                    <a:pt x="792" y="14437"/>
                  </a:lnTo>
                  <a:lnTo>
                    <a:pt x="657" y="14920"/>
                  </a:lnTo>
                  <a:lnTo>
                    <a:pt x="541" y="15383"/>
                  </a:lnTo>
                  <a:lnTo>
                    <a:pt x="426" y="15866"/>
                  </a:lnTo>
                  <a:lnTo>
                    <a:pt x="329" y="16367"/>
                  </a:lnTo>
                  <a:lnTo>
                    <a:pt x="252" y="16850"/>
                  </a:lnTo>
                  <a:lnTo>
                    <a:pt x="175" y="17352"/>
                  </a:lnTo>
                  <a:lnTo>
                    <a:pt x="117" y="17834"/>
                  </a:lnTo>
                  <a:lnTo>
                    <a:pt x="59" y="18336"/>
                  </a:lnTo>
                  <a:lnTo>
                    <a:pt x="20" y="18857"/>
                  </a:lnTo>
                  <a:lnTo>
                    <a:pt x="1" y="19359"/>
                  </a:lnTo>
                  <a:lnTo>
                    <a:pt x="1" y="19880"/>
                  </a:lnTo>
                  <a:lnTo>
                    <a:pt x="1" y="46709"/>
                  </a:lnTo>
                  <a:lnTo>
                    <a:pt x="1" y="46844"/>
                  </a:lnTo>
                  <a:lnTo>
                    <a:pt x="40" y="46998"/>
                  </a:lnTo>
                  <a:lnTo>
                    <a:pt x="59" y="47133"/>
                  </a:lnTo>
                  <a:lnTo>
                    <a:pt x="117" y="47268"/>
                  </a:lnTo>
                  <a:lnTo>
                    <a:pt x="175" y="47384"/>
                  </a:lnTo>
                  <a:lnTo>
                    <a:pt x="252" y="47500"/>
                  </a:lnTo>
                  <a:lnTo>
                    <a:pt x="329" y="47616"/>
                  </a:lnTo>
                  <a:lnTo>
                    <a:pt x="426" y="47712"/>
                  </a:lnTo>
                  <a:lnTo>
                    <a:pt x="522" y="47809"/>
                  </a:lnTo>
                  <a:lnTo>
                    <a:pt x="638" y="47886"/>
                  </a:lnTo>
                  <a:lnTo>
                    <a:pt x="754" y="47963"/>
                  </a:lnTo>
                  <a:lnTo>
                    <a:pt x="889" y="48021"/>
                  </a:lnTo>
                  <a:lnTo>
                    <a:pt x="1005" y="48079"/>
                  </a:lnTo>
                  <a:lnTo>
                    <a:pt x="1159" y="48117"/>
                  </a:lnTo>
                  <a:lnTo>
                    <a:pt x="1294" y="48137"/>
                  </a:lnTo>
                  <a:lnTo>
                    <a:pt x="40745" y="48137"/>
                  </a:lnTo>
                  <a:lnTo>
                    <a:pt x="40900" y="48117"/>
                  </a:lnTo>
                  <a:lnTo>
                    <a:pt x="41035" y="48079"/>
                  </a:lnTo>
                  <a:lnTo>
                    <a:pt x="41170" y="48021"/>
                  </a:lnTo>
                  <a:lnTo>
                    <a:pt x="41286" y="47963"/>
                  </a:lnTo>
                  <a:lnTo>
                    <a:pt x="41401" y="47886"/>
                  </a:lnTo>
                  <a:lnTo>
                    <a:pt x="41517" y="47809"/>
                  </a:lnTo>
                  <a:lnTo>
                    <a:pt x="41614" y="47712"/>
                  </a:lnTo>
                  <a:lnTo>
                    <a:pt x="41710" y="47616"/>
                  </a:lnTo>
                  <a:lnTo>
                    <a:pt x="41807" y="47500"/>
                  </a:lnTo>
                  <a:lnTo>
                    <a:pt x="41865" y="47384"/>
                  </a:lnTo>
                  <a:lnTo>
                    <a:pt x="41922" y="47268"/>
                  </a:lnTo>
                  <a:lnTo>
                    <a:pt x="41980" y="47133"/>
                  </a:lnTo>
                  <a:lnTo>
                    <a:pt x="42019" y="46998"/>
                  </a:lnTo>
                  <a:lnTo>
                    <a:pt x="42038" y="46844"/>
                  </a:lnTo>
                  <a:lnTo>
                    <a:pt x="42038" y="46709"/>
                  </a:lnTo>
                  <a:lnTo>
                    <a:pt x="42038" y="22216"/>
                  </a:lnTo>
                  <a:lnTo>
                    <a:pt x="42405" y="21231"/>
                  </a:lnTo>
                  <a:lnTo>
                    <a:pt x="42772" y="20170"/>
                  </a:lnTo>
                  <a:lnTo>
                    <a:pt x="43138" y="19031"/>
                  </a:lnTo>
                  <a:lnTo>
                    <a:pt x="43505" y="17815"/>
                  </a:lnTo>
                  <a:lnTo>
                    <a:pt x="43563" y="17564"/>
                  </a:lnTo>
                  <a:lnTo>
                    <a:pt x="43602" y="17448"/>
                  </a:lnTo>
                  <a:lnTo>
                    <a:pt x="43640" y="17294"/>
                  </a:lnTo>
                  <a:lnTo>
                    <a:pt x="43737" y="16947"/>
                  </a:lnTo>
                  <a:lnTo>
                    <a:pt x="44046" y="15750"/>
                  </a:lnTo>
                  <a:lnTo>
                    <a:pt x="44277" y="14804"/>
                  </a:lnTo>
                  <a:lnTo>
                    <a:pt x="44490" y="13916"/>
                  </a:lnTo>
                  <a:lnTo>
                    <a:pt x="44509" y="13685"/>
                  </a:lnTo>
                  <a:lnTo>
                    <a:pt x="44509" y="13434"/>
                  </a:lnTo>
                  <a:lnTo>
                    <a:pt x="44509" y="13337"/>
                  </a:lnTo>
                  <a:lnTo>
                    <a:pt x="44490" y="13164"/>
                  </a:lnTo>
                  <a:lnTo>
                    <a:pt x="44490" y="12990"/>
                  </a:lnTo>
                  <a:lnTo>
                    <a:pt x="44451" y="12835"/>
                  </a:lnTo>
                  <a:lnTo>
                    <a:pt x="44412" y="12662"/>
                  </a:lnTo>
                  <a:lnTo>
                    <a:pt x="44354" y="12488"/>
                  </a:lnTo>
                  <a:lnTo>
                    <a:pt x="44296" y="12334"/>
                  </a:lnTo>
                  <a:lnTo>
                    <a:pt x="44142" y="12025"/>
                  </a:lnTo>
                  <a:lnTo>
                    <a:pt x="43930" y="11716"/>
                  </a:lnTo>
                  <a:lnTo>
                    <a:pt x="43679" y="11426"/>
                  </a:lnTo>
                  <a:lnTo>
                    <a:pt x="43389" y="11137"/>
                  </a:lnTo>
                  <a:lnTo>
                    <a:pt x="43042" y="10867"/>
                  </a:lnTo>
                  <a:lnTo>
                    <a:pt x="42656" y="10616"/>
                  </a:lnTo>
                  <a:lnTo>
                    <a:pt x="42231" y="10365"/>
                  </a:lnTo>
                  <a:lnTo>
                    <a:pt x="41749" y="10133"/>
                  </a:lnTo>
                  <a:lnTo>
                    <a:pt x="41228" y="9902"/>
                  </a:lnTo>
                  <a:lnTo>
                    <a:pt x="40668" y="9689"/>
                  </a:lnTo>
                  <a:lnTo>
                    <a:pt x="40050" y="9477"/>
                  </a:lnTo>
                  <a:lnTo>
                    <a:pt x="39394" y="9284"/>
                  </a:lnTo>
                  <a:lnTo>
                    <a:pt x="38699" y="9110"/>
                  </a:lnTo>
                  <a:lnTo>
                    <a:pt x="38371" y="8647"/>
                  </a:lnTo>
                  <a:lnTo>
                    <a:pt x="37792" y="7894"/>
                  </a:lnTo>
                  <a:lnTo>
                    <a:pt x="37174" y="7161"/>
                  </a:lnTo>
                  <a:lnTo>
                    <a:pt x="36538" y="6466"/>
                  </a:lnTo>
                  <a:lnTo>
                    <a:pt x="35862" y="5791"/>
                  </a:lnTo>
                  <a:lnTo>
                    <a:pt x="35302" y="5269"/>
                  </a:lnTo>
                  <a:lnTo>
                    <a:pt x="34550" y="4652"/>
                  </a:lnTo>
                  <a:lnTo>
                    <a:pt x="33777" y="4073"/>
                  </a:lnTo>
                  <a:lnTo>
                    <a:pt x="32986" y="3532"/>
                  </a:lnTo>
                  <a:lnTo>
                    <a:pt x="32176" y="3011"/>
                  </a:lnTo>
                  <a:lnTo>
                    <a:pt x="31326" y="2548"/>
                  </a:lnTo>
                  <a:lnTo>
                    <a:pt x="30477" y="2104"/>
                  </a:lnTo>
                  <a:lnTo>
                    <a:pt x="29589" y="1718"/>
                  </a:lnTo>
                  <a:lnTo>
                    <a:pt x="28682" y="1371"/>
                  </a:lnTo>
                  <a:lnTo>
                    <a:pt x="27775" y="1043"/>
                  </a:lnTo>
                  <a:lnTo>
                    <a:pt x="26848" y="772"/>
                  </a:lnTo>
                  <a:lnTo>
                    <a:pt x="25903" y="541"/>
                  </a:lnTo>
                  <a:lnTo>
                    <a:pt x="24938" y="348"/>
                  </a:lnTo>
                  <a:lnTo>
                    <a:pt x="23973" y="193"/>
                  </a:lnTo>
                  <a:lnTo>
                    <a:pt x="23008" y="97"/>
                  </a:lnTo>
                  <a:lnTo>
                    <a:pt x="22023" y="20"/>
                  </a:lnTo>
                  <a:lnTo>
                    <a:pt x="21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31"/>
            <p:cNvSpPr/>
            <p:nvPr/>
          </p:nvSpPr>
          <p:spPr>
            <a:xfrm>
              <a:off x="1797375" y="1567950"/>
              <a:ext cx="1112725" cy="1203425"/>
            </a:xfrm>
            <a:custGeom>
              <a:avLst/>
              <a:gdLst/>
              <a:ahLst/>
              <a:cxnLst/>
              <a:rect l="l" t="t" r="r" b="b"/>
              <a:pathLst>
                <a:path w="44509" h="48137" fill="none" extrusionOk="0">
                  <a:moveTo>
                    <a:pt x="1448" y="48137"/>
                  </a:moveTo>
                  <a:lnTo>
                    <a:pt x="1448" y="48137"/>
                  </a:lnTo>
                  <a:lnTo>
                    <a:pt x="1294" y="48137"/>
                  </a:lnTo>
                  <a:lnTo>
                    <a:pt x="1159" y="48117"/>
                  </a:lnTo>
                  <a:lnTo>
                    <a:pt x="1005" y="48079"/>
                  </a:lnTo>
                  <a:lnTo>
                    <a:pt x="889" y="48021"/>
                  </a:lnTo>
                  <a:lnTo>
                    <a:pt x="754" y="47963"/>
                  </a:lnTo>
                  <a:lnTo>
                    <a:pt x="638" y="47886"/>
                  </a:lnTo>
                  <a:lnTo>
                    <a:pt x="522" y="47809"/>
                  </a:lnTo>
                  <a:lnTo>
                    <a:pt x="426" y="47712"/>
                  </a:lnTo>
                  <a:lnTo>
                    <a:pt x="329" y="47616"/>
                  </a:lnTo>
                  <a:lnTo>
                    <a:pt x="252" y="47500"/>
                  </a:lnTo>
                  <a:lnTo>
                    <a:pt x="175" y="47384"/>
                  </a:lnTo>
                  <a:lnTo>
                    <a:pt x="117" y="47268"/>
                  </a:lnTo>
                  <a:lnTo>
                    <a:pt x="59" y="47133"/>
                  </a:lnTo>
                  <a:lnTo>
                    <a:pt x="40" y="46998"/>
                  </a:lnTo>
                  <a:lnTo>
                    <a:pt x="1" y="46844"/>
                  </a:lnTo>
                  <a:lnTo>
                    <a:pt x="1" y="46709"/>
                  </a:lnTo>
                  <a:lnTo>
                    <a:pt x="1" y="19880"/>
                  </a:lnTo>
                  <a:lnTo>
                    <a:pt x="1" y="19880"/>
                  </a:lnTo>
                  <a:lnTo>
                    <a:pt x="1" y="19359"/>
                  </a:lnTo>
                  <a:lnTo>
                    <a:pt x="20" y="18857"/>
                  </a:lnTo>
                  <a:lnTo>
                    <a:pt x="59" y="18336"/>
                  </a:lnTo>
                  <a:lnTo>
                    <a:pt x="117" y="17834"/>
                  </a:lnTo>
                  <a:lnTo>
                    <a:pt x="175" y="17352"/>
                  </a:lnTo>
                  <a:lnTo>
                    <a:pt x="252" y="16850"/>
                  </a:lnTo>
                  <a:lnTo>
                    <a:pt x="329" y="16367"/>
                  </a:lnTo>
                  <a:lnTo>
                    <a:pt x="426" y="15866"/>
                  </a:lnTo>
                  <a:lnTo>
                    <a:pt x="541" y="15383"/>
                  </a:lnTo>
                  <a:lnTo>
                    <a:pt x="657" y="14920"/>
                  </a:lnTo>
                  <a:lnTo>
                    <a:pt x="792" y="14437"/>
                  </a:lnTo>
                  <a:lnTo>
                    <a:pt x="947" y="13974"/>
                  </a:lnTo>
                  <a:lnTo>
                    <a:pt x="1101" y="13511"/>
                  </a:lnTo>
                  <a:lnTo>
                    <a:pt x="1275" y="13048"/>
                  </a:lnTo>
                  <a:lnTo>
                    <a:pt x="1468" y="12585"/>
                  </a:lnTo>
                  <a:lnTo>
                    <a:pt x="1661" y="12141"/>
                  </a:lnTo>
                  <a:lnTo>
                    <a:pt x="1854" y="11697"/>
                  </a:lnTo>
                  <a:lnTo>
                    <a:pt x="2085" y="11272"/>
                  </a:lnTo>
                  <a:lnTo>
                    <a:pt x="2298" y="10828"/>
                  </a:lnTo>
                  <a:lnTo>
                    <a:pt x="2549" y="10404"/>
                  </a:lnTo>
                  <a:lnTo>
                    <a:pt x="2780" y="9979"/>
                  </a:lnTo>
                  <a:lnTo>
                    <a:pt x="3050" y="9574"/>
                  </a:lnTo>
                  <a:lnTo>
                    <a:pt x="3321" y="9168"/>
                  </a:lnTo>
                  <a:lnTo>
                    <a:pt x="3591" y="8763"/>
                  </a:lnTo>
                  <a:lnTo>
                    <a:pt x="3880" y="8377"/>
                  </a:lnTo>
                  <a:lnTo>
                    <a:pt x="4189" y="7991"/>
                  </a:lnTo>
                  <a:lnTo>
                    <a:pt x="4498" y="7605"/>
                  </a:lnTo>
                  <a:lnTo>
                    <a:pt x="4807" y="7238"/>
                  </a:lnTo>
                  <a:lnTo>
                    <a:pt x="5135" y="6871"/>
                  </a:lnTo>
                  <a:lnTo>
                    <a:pt x="5463" y="6524"/>
                  </a:lnTo>
                  <a:lnTo>
                    <a:pt x="5810" y="6177"/>
                  </a:lnTo>
                  <a:lnTo>
                    <a:pt x="6158" y="5829"/>
                  </a:lnTo>
                  <a:lnTo>
                    <a:pt x="6525" y="5501"/>
                  </a:lnTo>
                  <a:lnTo>
                    <a:pt x="6891" y="5173"/>
                  </a:lnTo>
                  <a:lnTo>
                    <a:pt x="7277" y="4845"/>
                  </a:lnTo>
                  <a:lnTo>
                    <a:pt x="7663" y="4536"/>
                  </a:lnTo>
                  <a:lnTo>
                    <a:pt x="8049" y="4247"/>
                  </a:lnTo>
                  <a:lnTo>
                    <a:pt x="8455" y="3957"/>
                  </a:lnTo>
                  <a:lnTo>
                    <a:pt x="8860" y="3667"/>
                  </a:lnTo>
                  <a:lnTo>
                    <a:pt x="9285" y="3397"/>
                  </a:lnTo>
                  <a:lnTo>
                    <a:pt x="9709" y="3127"/>
                  </a:lnTo>
                  <a:lnTo>
                    <a:pt x="10134" y="2876"/>
                  </a:lnTo>
                  <a:lnTo>
                    <a:pt x="10559" y="2645"/>
                  </a:lnTo>
                  <a:lnTo>
                    <a:pt x="11002" y="2394"/>
                  </a:lnTo>
                  <a:lnTo>
                    <a:pt x="11466" y="2181"/>
                  </a:lnTo>
                  <a:lnTo>
                    <a:pt x="11910" y="1969"/>
                  </a:lnTo>
                  <a:lnTo>
                    <a:pt x="12373" y="1757"/>
                  </a:lnTo>
                  <a:lnTo>
                    <a:pt x="12855" y="1564"/>
                  </a:lnTo>
                  <a:lnTo>
                    <a:pt x="13319" y="1390"/>
                  </a:lnTo>
                  <a:lnTo>
                    <a:pt x="13801" y="1216"/>
                  </a:lnTo>
                  <a:lnTo>
                    <a:pt x="14284" y="1043"/>
                  </a:lnTo>
                  <a:lnTo>
                    <a:pt x="14785" y="888"/>
                  </a:lnTo>
                  <a:lnTo>
                    <a:pt x="15268" y="753"/>
                  </a:lnTo>
                  <a:lnTo>
                    <a:pt x="15770" y="618"/>
                  </a:lnTo>
                  <a:lnTo>
                    <a:pt x="16272" y="502"/>
                  </a:lnTo>
                  <a:lnTo>
                    <a:pt x="16793" y="406"/>
                  </a:lnTo>
                  <a:lnTo>
                    <a:pt x="17314" y="309"/>
                  </a:lnTo>
                  <a:lnTo>
                    <a:pt x="17835" y="232"/>
                  </a:lnTo>
                  <a:lnTo>
                    <a:pt x="18356" y="155"/>
                  </a:lnTo>
                  <a:lnTo>
                    <a:pt x="18877" y="97"/>
                  </a:lnTo>
                  <a:lnTo>
                    <a:pt x="19418" y="58"/>
                  </a:lnTo>
                  <a:lnTo>
                    <a:pt x="19939" y="20"/>
                  </a:lnTo>
                  <a:lnTo>
                    <a:pt x="20479" y="0"/>
                  </a:lnTo>
                  <a:lnTo>
                    <a:pt x="21020" y="0"/>
                  </a:lnTo>
                  <a:lnTo>
                    <a:pt x="21020" y="0"/>
                  </a:lnTo>
                  <a:lnTo>
                    <a:pt x="22023" y="20"/>
                  </a:lnTo>
                  <a:lnTo>
                    <a:pt x="23008" y="97"/>
                  </a:lnTo>
                  <a:lnTo>
                    <a:pt x="23973" y="193"/>
                  </a:lnTo>
                  <a:lnTo>
                    <a:pt x="24938" y="348"/>
                  </a:lnTo>
                  <a:lnTo>
                    <a:pt x="25903" y="541"/>
                  </a:lnTo>
                  <a:lnTo>
                    <a:pt x="26848" y="772"/>
                  </a:lnTo>
                  <a:lnTo>
                    <a:pt x="27775" y="1043"/>
                  </a:lnTo>
                  <a:lnTo>
                    <a:pt x="28682" y="1371"/>
                  </a:lnTo>
                  <a:lnTo>
                    <a:pt x="29589" y="1718"/>
                  </a:lnTo>
                  <a:lnTo>
                    <a:pt x="30477" y="2104"/>
                  </a:lnTo>
                  <a:lnTo>
                    <a:pt x="31326" y="2548"/>
                  </a:lnTo>
                  <a:lnTo>
                    <a:pt x="32176" y="3011"/>
                  </a:lnTo>
                  <a:lnTo>
                    <a:pt x="32986" y="3532"/>
                  </a:lnTo>
                  <a:lnTo>
                    <a:pt x="33777" y="4073"/>
                  </a:lnTo>
                  <a:lnTo>
                    <a:pt x="34550" y="4652"/>
                  </a:lnTo>
                  <a:lnTo>
                    <a:pt x="35302" y="5269"/>
                  </a:lnTo>
                  <a:lnTo>
                    <a:pt x="35302" y="5269"/>
                  </a:lnTo>
                  <a:lnTo>
                    <a:pt x="35862" y="5791"/>
                  </a:lnTo>
                  <a:lnTo>
                    <a:pt x="35862" y="5791"/>
                  </a:lnTo>
                  <a:lnTo>
                    <a:pt x="36538" y="6466"/>
                  </a:lnTo>
                  <a:lnTo>
                    <a:pt x="37174" y="7161"/>
                  </a:lnTo>
                  <a:lnTo>
                    <a:pt x="37792" y="7894"/>
                  </a:lnTo>
                  <a:lnTo>
                    <a:pt x="38371" y="8647"/>
                  </a:lnTo>
                  <a:lnTo>
                    <a:pt x="38371" y="8647"/>
                  </a:lnTo>
                  <a:lnTo>
                    <a:pt x="38699" y="9110"/>
                  </a:lnTo>
                  <a:lnTo>
                    <a:pt x="38699" y="9110"/>
                  </a:lnTo>
                  <a:lnTo>
                    <a:pt x="39394" y="9284"/>
                  </a:lnTo>
                  <a:lnTo>
                    <a:pt x="40050" y="9477"/>
                  </a:lnTo>
                  <a:lnTo>
                    <a:pt x="40668" y="9689"/>
                  </a:lnTo>
                  <a:lnTo>
                    <a:pt x="41228" y="9902"/>
                  </a:lnTo>
                  <a:lnTo>
                    <a:pt x="41749" y="10133"/>
                  </a:lnTo>
                  <a:lnTo>
                    <a:pt x="42231" y="10365"/>
                  </a:lnTo>
                  <a:lnTo>
                    <a:pt x="42656" y="10616"/>
                  </a:lnTo>
                  <a:lnTo>
                    <a:pt x="43042" y="10867"/>
                  </a:lnTo>
                  <a:lnTo>
                    <a:pt x="43389" y="11137"/>
                  </a:lnTo>
                  <a:lnTo>
                    <a:pt x="43679" y="11426"/>
                  </a:lnTo>
                  <a:lnTo>
                    <a:pt x="43930" y="11716"/>
                  </a:lnTo>
                  <a:lnTo>
                    <a:pt x="44142" y="12025"/>
                  </a:lnTo>
                  <a:lnTo>
                    <a:pt x="44296" y="12334"/>
                  </a:lnTo>
                  <a:lnTo>
                    <a:pt x="44354" y="12488"/>
                  </a:lnTo>
                  <a:lnTo>
                    <a:pt x="44412" y="12662"/>
                  </a:lnTo>
                  <a:lnTo>
                    <a:pt x="44451" y="12835"/>
                  </a:lnTo>
                  <a:lnTo>
                    <a:pt x="44490" y="12990"/>
                  </a:lnTo>
                  <a:lnTo>
                    <a:pt x="44490" y="13164"/>
                  </a:lnTo>
                  <a:lnTo>
                    <a:pt x="44509" y="13337"/>
                  </a:lnTo>
                  <a:lnTo>
                    <a:pt x="44509" y="13337"/>
                  </a:lnTo>
                  <a:lnTo>
                    <a:pt x="44509" y="13434"/>
                  </a:lnTo>
                  <a:lnTo>
                    <a:pt x="44509" y="13434"/>
                  </a:lnTo>
                  <a:lnTo>
                    <a:pt x="44509" y="13685"/>
                  </a:lnTo>
                  <a:lnTo>
                    <a:pt x="44490" y="13916"/>
                  </a:lnTo>
                  <a:lnTo>
                    <a:pt x="44490" y="13916"/>
                  </a:lnTo>
                  <a:lnTo>
                    <a:pt x="44277" y="14804"/>
                  </a:lnTo>
                  <a:lnTo>
                    <a:pt x="44046" y="15750"/>
                  </a:lnTo>
                  <a:lnTo>
                    <a:pt x="43737" y="16947"/>
                  </a:lnTo>
                  <a:lnTo>
                    <a:pt x="43737" y="16947"/>
                  </a:lnTo>
                  <a:lnTo>
                    <a:pt x="43640" y="17294"/>
                  </a:lnTo>
                  <a:lnTo>
                    <a:pt x="43640" y="17294"/>
                  </a:lnTo>
                  <a:lnTo>
                    <a:pt x="43602" y="17448"/>
                  </a:lnTo>
                  <a:lnTo>
                    <a:pt x="43563" y="17564"/>
                  </a:lnTo>
                  <a:lnTo>
                    <a:pt x="43563" y="17564"/>
                  </a:lnTo>
                  <a:lnTo>
                    <a:pt x="43505" y="17815"/>
                  </a:lnTo>
                  <a:lnTo>
                    <a:pt x="43505" y="17815"/>
                  </a:lnTo>
                  <a:lnTo>
                    <a:pt x="43138" y="19031"/>
                  </a:lnTo>
                  <a:lnTo>
                    <a:pt x="42772" y="20170"/>
                  </a:lnTo>
                  <a:lnTo>
                    <a:pt x="42405" y="21231"/>
                  </a:lnTo>
                  <a:lnTo>
                    <a:pt x="42038" y="22216"/>
                  </a:lnTo>
                  <a:lnTo>
                    <a:pt x="42038" y="46709"/>
                  </a:lnTo>
                  <a:lnTo>
                    <a:pt x="42038" y="46709"/>
                  </a:lnTo>
                  <a:lnTo>
                    <a:pt x="42038" y="46844"/>
                  </a:lnTo>
                  <a:lnTo>
                    <a:pt x="42019" y="46998"/>
                  </a:lnTo>
                  <a:lnTo>
                    <a:pt x="41980" y="47133"/>
                  </a:lnTo>
                  <a:lnTo>
                    <a:pt x="41922" y="47268"/>
                  </a:lnTo>
                  <a:lnTo>
                    <a:pt x="41865" y="47384"/>
                  </a:lnTo>
                  <a:lnTo>
                    <a:pt x="41807" y="47500"/>
                  </a:lnTo>
                  <a:lnTo>
                    <a:pt x="41710" y="47616"/>
                  </a:lnTo>
                  <a:lnTo>
                    <a:pt x="41614" y="47712"/>
                  </a:lnTo>
                  <a:lnTo>
                    <a:pt x="41517" y="47809"/>
                  </a:lnTo>
                  <a:lnTo>
                    <a:pt x="41401" y="47886"/>
                  </a:lnTo>
                  <a:lnTo>
                    <a:pt x="41286" y="47963"/>
                  </a:lnTo>
                  <a:lnTo>
                    <a:pt x="41170" y="48021"/>
                  </a:lnTo>
                  <a:lnTo>
                    <a:pt x="41035" y="48079"/>
                  </a:lnTo>
                  <a:lnTo>
                    <a:pt x="40900" y="48117"/>
                  </a:lnTo>
                  <a:lnTo>
                    <a:pt x="40745" y="48137"/>
                  </a:lnTo>
                  <a:lnTo>
                    <a:pt x="40610" y="48137"/>
                  </a:lnTo>
                  <a:lnTo>
                    <a:pt x="1448" y="481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31"/>
            <p:cNvSpPr/>
            <p:nvPr/>
          </p:nvSpPr>
          <p:spPr>
            <a:xfrm>
              <a:off x="1833575" y="1604125"/>
              <a:ext cx="979075" cy="1131550"/>
            </a:xfrm>
            <a:custGeom>
              <a:avLst/>
              <a:gdLst/>
              <a:ahLst/>
              <a:cxnLst/>
              <a:rect l="l" t="t" r="r" b="b"/>
              <a:pathLst>
                <a:path w="39163" h="45262" extrusionOk="0">
                  <a:moveTo>
                    <a:pt x="19070" y="1"/>
                  </a:moveTo>
                  <a:lnTo>
                    <a:pt x="18568" y="20"/>
                  </a:lnTo>
                  <a:lnTo>
                    <a:pt x="18066" y="59"/>
                  </a:lnTo>
                  <a:lnTo>
                    <a:pt x="17564" y="97"/>
                  </a:lnTo>
                  <a:lnTo>
                    <a:pt x="17082" y="136"/>
                  </a:lnTo>
                  <a:lnTo>
                    <a:pt x="16599" y="213"/>
                  </a:lnTo>
                  <a:lnTo>
                    <a:pt x="16117" y="290"/>
                  </a:lnTo>
                  <a:lnTo>
                    <a:pt x="15634" y="368"/>
                  </a:lnTo>
                  <a:lnTo>
                    <a:pt x="14688" y="580"/>
                  </a:lnTo>
                  <a:lnTo>
                    <a:pt x="13762" y="831"/>
                  </a:lnTo>
                  <a:lnTo>
                    <a:pt x="12836" y="1120"/>
                  </a:lnTo>
                  <a:lnTo>
                    <a:pt x="11948" y="1448"/>
                  </a:lnTo>
                  <a:lnTo>
                    <a:pt x="11079" y="1815"/>
                  </a:lnTo>
                  <a:lnTo>
                    <a:pt x="10249" y="2220"/>
                  </a:lnTo>
                  <a:lnTo>
                    <a:pt x="9419" y="2664"/>
                  </a:lnTo>
                  <a:lnTo>
                    <a:pt x="8628" y="3147"/>
                  </a:lnTo>
                  <a:lnTo>
                    <a:pt x="7856" y="3649"/>
                  </a:lnTo>
                  <a:lnTo>
                    <a:pt x="7123" y="4208"/>
                  </a:lnTo>
                  <a:lnTo>
                    <a:pt x="6408" y="4788"/>
                  </a:lnTo>
                  <a:lnTo>
                    <a:pt x="5733" y="5386"/>
                  </a:lnTo>
                  <a:lnTo>
                    <a:pt x="5077" y="6042"/>
                  </a:lnTo>
                  <a:lnTo>
                    <a:pt x="4459" y="6698"/>
                  </a:lnTo>
                  <a:lnTo>
                    <a:pt x="3880" y="7393"/>
                  </a:lnTo>
                  <a:lnTo>
                    <a:pt x="3340" y="8127"/>
                  </a:lnTo>
                  <a:lnTo>
                    <a:pt x="2838" y="8860"/>
                  </a:lnTo>
                  <a:lnTo>
                    <a:pt x="2355" y="9632"/>
                  </a:lnTo>
                  <a:lnTo>
                    <a:pt x="1931" y="10443"/>
                  </a:lnTo>
                  <a:lnTo>
                    <a:pt x="1525" y="11253"/>
                  </a:lnTo>
                  <a:lnTo>
                    <a:pt x="1352" y="11659"/>
                  </a:lnTo>
                  <a:lnTo>
                    <a:pt x="1178" y="12083"/>
                  </a:lnTo>
                  <a:lnTo>
                    <a:pt x="1023" y="12508"/>
                  </a:lnTo>
                  <a:lnTo>
                    <a:pt x="869" y="12952"/>
                  </a:lnTo>
                  <a:lnTo>
                    <a:pt x="734" y="13376"/>
                  </a:lnTo>
                  <a:lnTo>
                    <a:pt x="618" y="13820"/>
                  </a:lnTo>
                  <a:lnTo>
                    <a:pt x="502" y="14264"/>
                  </a:lnTo>
                  <a:lnTo>
                    <a:pt x="386" y="14708"/>
                  </a:lnTo>
                  <a:lnTo>
                    <a:pt x="309" y="15171"/>
                  </a:lnTo>
                  <a:lnTo>
                    <a:pt x="213" y="15615"/>
                  </a:lnTo>
                  <a:lnTo>
                    <a:pt x="155" y="16079"/>
                  </a:lnTo>
                  <a:lnTo>
                    <a:pt x="97" y="16542"/>
                  </a:lnTo>
                  <a:lnTo>
                    <a:pt x="58" y="17005"/>
                  </a:lnTo>
                  <a:lnTo>
                    <a:pt x="20" y="17468"/>
                  </a:lnTo>
                  <a:lnTo>
                    <a:pt x="0" y="17951"/>
                  </a:lnTo>
                  <a:lnTo>
                    <a:pt x="0" y="18433"/>
                  </a:lnTo>
                  <a:lnTo>
                    <a:pt x="0" y="45262"/>
                  </a:lnTo>
                  <a:lnTo>
                    <a:pt x="39162" y="45262"/>
                  </a:lnTo>
                  <a:lnTo>
                    <a:pt x="39162" y="18433"/>
                  </a:lnTo>
                  <a:lnTo>
                    <a:pt x="39143" y="17912"/>
                  </a:lnTo>
                  <a:lnTo>
                    <a:pt x="39123" y="17410"/>
                  </a:lnTo>
                  <a:lnTo>
                    <a:pt x="39085" y="16908"/>
                  </a:lnTo>
                  <a:lnTo>
                    <a:pt x="39027" y="16407"/>
                  </a:lnTo>
                  <a:lnTo>
                    <a:pt x="38930" y="15654"/>
                  </a:lnTo>
                  <a:lnTo>
                    <a:pt x="38795" y="14920"/>
                  </a:lnTo>
                  <a:lnTo>
                    <a:pt x="38679" y="14341"/>
                  </a:lnTo>
                  <a:lnTo>
                    <a:pt x="38525" y="13801"/>
                  </a:lnTo>
                  <a:lnTo>
                    <a:pt x="38293" y="13029"/>
                  </a:lnTo>
                  <a:lnTo>
                    <a:pt x="38043" y="12257"/>
                  </a:lnTo>
                  <a:lnTo>
                    <a:pt x="37734" y="11524"/>
                  </a:lnTo>
                  <a:lnTo>
                    <a:pt x="37406" y="10790"/>
                  </a:lnTo>
                  <a:lnTo>
                    <a:pt x="37039" y="10076"/>
                  </a:lnTo>
                  <a:lnTo>
                    <a:pt x="36634" y="9381"/>
                  </a:lnTo>
                  <a:lnTo>
                    <a:pt x="36209" y="8706"/>
                  </a:lnTo>
                  <a:lnTo>
                    <a:pt x="35765" y="8049"/>
                  </a:lnTo>
                  <a:lnTo>
                    <a:pt x="35225" y="7355"/>
                  </a:lnTo>
                  <a:lnTo>
                    <a:pt x="34646" y="6660"/>
                  </a:lnTo>
                  <a:lnTo>
                    <a:pt x="34047" y="6023"/>
                  </a:lnTo>
                  <a:lnTo>
                    <a:pt x="33430" y="5386"/>
                  </a:lnTo>
                  <a:lnTo>
                    <a:pt x="32889" y="4923"/>
                  </a:lnTo>
                  <a:lnTo>
                    <a:pt x="32233" y="4363"/>
                  </a:lnTo>
                  <a:lnTo>
                    <a:pt x="31538" y="3822"/>
                  </a:lnTo>
                  <a:lnTo>
                    <a:pt x="30805" y="3321"/>
                  </a:lnTo>
                  <a:lnTo>
                    <a:pt x="30071" y="2857"/>
                  </a:lnTo>
                  <a:lnTo>
                    <a:pt x="29299" y="2413"/>
                  </a:lnTo>
                  <a:lnTo>
                    <a:pt x="28508" y="2027"/>
                  </a:lnTo>
                  <a:lnTo>
                    <a:pt x="27697" y="1641"/>
                  </a:lnTo>
                  <a:lnTo>
                    <a:pt x="26848" y="1313"/>
                  </a:lnTo>
                  <a:lnTo>
                    <a:pt x="25999" y="1005"/>
                  </a:lnTo>
                  <a:lnTo>
                    <a:pt x="25130" y="754"/>
                  </a:lnTo>
                  <a:lnTo>
                    <a:pt x="24242" y="522"/>
                  </a:lnTo>
                  <a:lnTo>
                    <a:pt x="23335" y="329"/>
                  </a:lnTo>
                  <a:lnTo>
                    <a:pt x="22409" y="194"/>
                  </a:lnTo>
                  <a:lnTo>
                    <a:pt x="21482" y="78"/>
                  </a:lnTo>
                  <a:lnTo>
                    <a:pt x="20537" y="20"/>
                  </a:lnTo>
                  <a:lnTo>
                    <a:pt x="19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31"/>
            <p:cNvSpPr/>
            <p:nvPr/>
          </p:nvSpPr>
          <p:spPr>
            <a:xfrm>
              <a:off x="1833575" y="1604125"/>
              <a:ext cx="979075" cy="1131550"/>
            </a:xfrm>
            <a:custGeom>
              <a:avLst/>
              <a:gdLst/>
              <a:ahLst/>
              <a:cxnLst/>
              <a:rect l="l" t="t" r="r" b="b"/>
              <a:pathLst>
                <a:path w="39163" h="45262" fill="none" extrusionOk="0">
                  <a:moveTo>
                    <a:pt x="39162" y="18433"/>
                  </a:moveTo>
                  <a:lnTo>
                    <a:pt x="39162" y="45262"/>
                  </a:lnTo>
                  <a:lnTo>
                    <a:pt x="0" y="45262"/>
                  </a:lnTo>
                  <a:lnTo>
                    <a:pt x="0" y="18433"/>
                  </a:lnTo>
                  <a:lnTo>
                    <a:pt x="0" y="18433"/>
                  </a:lnTo>
                  <a:lnTo>
                    <a:pt x="0" y="17951"/>
                  </a:lnTo>
                  <a:lnTo>
                    <a:pt x="20" y="17468"/>
                  </a:lnTo>
                  <a:lnTo>
                    <a:pt x="58" y="17005"/>
                  </a:lnTo>
                  <a:lnTo>
                    <a:pt x="97" y="16542"/>
                  </a:lnTo>
                  <a:lnTo>
                    <a:pt x="155" y="16079"/>
                  </a:lnTo>
                  <a:lnTo>
                    <a:pt x="213" y="15615"/>
                  </a:lnTo>
                  <a:lnTo>
                    <a:pt x="309" y="15171"/>
                  </a:lnTo>
                  <a:lnTo>
                    <a:pt x="386" y="14708"/>
                  </a:lnTo>
                  <a:lnTo>
                    <a:pt x="502" y="14264"/>
                  </a:lnTo>
                  <a:lnTo>
                    <a:pt x="618" y="13820"/>
                  </a:lnTo>
                  <a:lnTo>
                    <a:pt x="734" y="13376"/>
                  </a:lnTo>
                  <a:lnTo>
                    <a:pt x="869" y="12952"/>
                  </a:lnTo>
                  <a:lnTo>
                    <a:pt x="1023" y="12508"/>
                  </a:lnTo>
                  <a:lnTo>
                    <a:pt x="1178" y="12083"/>
                  </a:lnTo>
                  <a:lnTo>
                    <a:pt x="1352" y="11659"/>
                  </a:lnTo>
                  <a:lnTo>
                    <a:pt x="1525" y="11253"/>
                  </a:lnTo>
                  <a:lnTo>
                    <a:pt x="1931" y="10443"/>
                  </a:lnTo>
                  <a:lnTo>
                    <a:pt x="2355" y="9632"/>
                  </a:lnTo>
                  <a:lnTo>
                    <a:pt x="2838" y="8860"/>
                  </a:lnTo>
                  <a:lnTo>
                    <a:pt x="3340" y="8127"/>
                  </a:lnTo>
                  <a:lnTo>
                    <a:pt x="3880" y="7393"/>
                  </a:lnTo>
                  <a:lnTo>
                    <a:pt x="4459" y="6698"/>
                  </a:lnTo>
                  <a:lnTo>
                    <a:pt x="5077" y="6042"/>
                  </a:lnTo>
                  <a:lnTo>
                    <a:pt x="5733" y="5386"/>
                  </a:lnTo>
                  <a:lnTo>
                    <a:pt x="6408" y="4788"/>
                  </a:lnTo>
                  <a:lnTo>
                    <a:pt x="7123" y="4208"/>
                  </a:lnTo>
                  <a:lnTo>
                    <a:pt x="7856" y="3649"/>
                  </a:lnTo>
                  <a:lnTo>
                    <a:pt x="8628" y="3147"/>
                  </a:lnTo>
                  <a:lnTo>
                    <a:pt x="9419" y="2664"/>
                  </a:lnTo>
                  <a:lnTo>
                    <a:pt x="10249" y="2220"/>
                  </a:lnTo>
                  <a:lnTo>
                    <a:pt x="11079" y="1815"/>
                  </a:lnTo>
                  <a:lnTo>
                    <a:pt x="11948" y="1448"/>
                  </a:lnTo>
                  <a:lnTo>
                    <a:pt x="12836" y="1120"/>
                  </a:lnTo>
                  <a:lnTo>
                    <a:pt x="13762" y="831"/>
                  </a:lnTo>
                  <a:lnTo>
                    <a:pt x="14688" y="580"/>
                  </a:lnTo>
                  <a:lnTo>
                    <a:pt x="15634" y="368"/>
                  </a:lnTo>
                  <a:lnTo>
                    <a:pt x="16117" y="290"/>
                  </a:lnTo>
                  <a:lnTo>
                    <a:pt x="16599" y="213"/>
                  </a:lnTo>
                  <a:lnTo>
                    <a:pt x="17082" y="136"/>
                  </a:lnTo>
                  <a:lnTo>
                    <a:pt x="17564" y="97"/>
                  </a:lnTo>
                  <a:lnTo>
                    <a:pt x="18066" y="59"/>
                  </a:lnTo>
                  <a:lnTo>
                    <a:pt x="18568" y="20"/>
                  </a:lnTo>
                  <a:lnTo>
                    <a:pt x="19070" y="1"/>
                  </a:lnTo>
                  <a:lnTo>
                    <a:pt x="19572" y="1"/>
                  </a:lnTo>
                  <a:lnTo>
                    <a:pt x="19572" y="1"/>
                  </a:lnTo>
                  <a:lnTo>
                    <a:pt x="20537" y="20"/>
                  </a:lnTo>
                  <a:lnTo>
                    <a:pt x="21482" y="78"/>
                  </a:lnTo>
                  <a:lnTo>
                    <a:pt x="22409" y="194"/>
                  </a:lnTo>
                  <a:lnTo>
                    <a:pt x="23335" y="329"/>
                  </a:lnTo>
                  <a:lnTo>
                    <a:pt x="24242" y="522"/>
                  </a:lnTo>
                  <a:lnTo>
                    <a:pt x="25130" y="754"/>
                  </a:lnTo>
                  <a:lnTo>
                    <a:pt x="25999" y="1005"/>
                  </a:lnTo>
                  <a:lnTo>
                    <a:pt x="26848" y="1313"/>
                  </a:lnTo>
                  <a:lnTo>
                    <a:pt x="27697" y="1641"/>
                  </a:lnTo>
                  <a:lnTo>
                    <a:pt x="28508" y="2027"/>
                  </a:lnTo>
                  <a:lnTo>
                    <a:pt x="29299" y="2413"/>
                  </a:lnTo>
                  <a:lnTo>
                    <a:pt x="30071" y="2857"/>
                  </a:lnTo>
                  <a:lnTo>
                    <a:pt x="30805" y="3321"/>
                  </a:lnTo>
                  <a:lnTo>
                    <a:pt x="31538" y="3822"/>
                  </a:lnTo>
                  <a:lnTo>
                    <a:pt x="32233" y="4363"/>
                  </a:lnTo>
                  <a:lnTo>
                    <a:pt x="32889" y="4923"/>
                  </a:lnTo>
                  <a:lnTo>
                    <a:pt x="32889" y="4923"/>
                  </a:lnTo>
                  <a:lnTo>
                    <a:pt x="33430" y="5386"/>
                  </a:lnTo>
                  <a:lnTo>
                    <a:pt x="33430" y="5386"/>
                  </a:lnTo>
                  <a:lnTo>
                    <a:pt x="34047" y="6023"/>
                  </a:lnTo>
                  <a:lnTo>
                    <a:pt x="34646" y="6660"/>
                  </a:lnTo>
                  <a:lnTo>
                    <a:pt x="35225" y="7355"/>
                  </a:lnTo>
                  <a:lnTo>
                    <a:pt x="35765" y="8049"/>
                  </a:lnTo>
                  <a:lnTo>
                    <a:pt x="35765" y="8049"/>
                  </a:lnTo>
                  <a:lnTo>
                    <a:pt x="36209" y="8706"/>
                  </a:lnTo>
                  <a:lnTo>
                    <a:pt x="36634" y="9381"/>
                  </a:lnTo>
                  <a:lnTo>
                    <a:pt x="37039" y="10076"/>
                  </a:lnTo>
                  <a:lnTo>
                    <a:pt x="37406" y="10790"/>
                  </a:lnTo>
                  <a:lnTo>
                    <a:pt x="37734" y="11524"/>
                  </a:lnTo>
                  <a:lnTo>
                    <a:pt x="38043" y="12257"/>
                  </a:lnTo>
                  <a:lnTo>
                    <a:pt x="38293" y="13029"/>
                  </a:lnTo>
                  <a:lnTo>
                    <a:pt x="38525" y="13801"/>
                  </a:lnTo>
                  <a:lnTo>
                    <a:pt x="38525" y="13801"/>
                  </a:lnTo>
                  <a:lnTo>
                    <a:pt x="38679" y="14341"/>
                  </a:lnTo>
                  <a:lnTo>
                    <a:pt x="38795" y="14920"/>
                  </a:lnTo>
                  <a:lnTo>
                    <a:pt x="38795" y="14920"/>
                  </a:lnTo>
                  <a:lnTo>
                    <a:pt x="38930" y="15654"/>
                  </a:lnTo>
                  <a:lnTo>
                    <a:pt x="39027" y="16407"/>
                  </a:lnTo>
                  <a:lnTo>
                    <a:pt x="39027" y="16407"/>
                  </a:lnTo>
                  <a:lnTo>
                    <a:pt x="39085" y="16908"/>
                  </a:lnTo>
                  <a:lnTo>
                    <a:pt x="39123" y="17410"/>
                  </a:lnTo>
                  <a:lnTo>
                    <a:pt x="39143" y="17912"/>
                  </a:lnTo>
                  <a:lnTo>
                    <a:pt x="39162" y="184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31"/>
            <p:cNvSpPr/>
            <p:nvPr/>
          </p:nvSpPr>
          <p:spPr>
            <a:xfrm>
              <a:off x="2057950" y="1971825"/>
              <a:ext cx="249475" cy="216175"/>
            </a:xfrm>
            <a:custGeom>
              <a:avLst/>
              <a:gdLst/>
              <a:ahLst/>
              <a:cxnLst/>
              <a:rect l="l" t="t" r="r" b="b"/>
              <a:pathLst>
                <a:path w="9979" h="8647" extrusionOk="0">
                  <a:moveTo>
                    <a:pt x="3648" y="618"/>
                  </a:moveTo>
                  <a:lnTo>
                    <a:pt x="3899" y="637"/>
                  </a:lnTo>
                  <a:lnTo>
                    <a:pt x="4131" y="656"/>
                  </a:lnTo>
                  <a:lnTo>
                    <a:pt x="4362" y="695"/>
                  </a:lnTo>
                  <a:lnTo>
                    <a:pt x="4594" y="734"/>
                  </a:lnTo>
                  <a:lnTo>
                    <a:pt x="4806" y="792"/>
                  </a:lnTo>
                  <a:lnTo>
                    <a:pt x="5019" y="869"/>
                  </a:lnTo>
                  <a:lnTo>
                    <a:pt x="5424" y="1023"/>
                  </a:lnTo>
                  <a:lnTo>
                    <a:pt x="5810" y="1216"/>
                  </a:lnTo>
                  <a:lnTo>
                    <a:pt x="6196" y="1448"/>
                  </a:lnTo>
                  <a:lnTo>
                    <a:pt x="6563" y="1718"/>
                  </a:lnTo>
                  <a:lnTo>
                    <a:pt x="6929" y="1988"/>
                  </a:lnTo>
                  <a:lnTo>
                    <a:pt x="7277" y="2278"/>
                  </a:lnTo>
                  <a:lnTo>
                    <a:pt x="7644" y="2587"/>
                  </a:lnTo>
                  <a:lnTo>
                    <a:pt x="7875" y="2780"/>
                  </a:lnTo>
                  <a:lnTo>
                    <a:pt x="8126" y="2953"/>
                  </a:lnTo>
                  <a:lnTo>
                    <a:pt x="8473" y="3204"/>
                  </a:lnTo>
                  <a:lnTo>
                    <a:pt x="8628" y="3339"/>
                  </a:lnTo>
                  <a:lnTo>
                    <a:pt x="8763" y="3474"/>
                  </a:lnTo>
                  <a:lnTo>
                    <a:pt x="8898" y="3667"/>
                  </a:lnTo>
                  <a:lnTo>
                    <a:pt x="9014" y="3880"/>
                  </a:lnTo>
                  <a:lnTo>
                    <a:pt x="9130" y="4111"/>
                  </a:lnTo>
                  <a:lnTo>
                    <a:pt x="9207" y="4362"/>
                  </a:lnTo>
                  <a:lnTo>
                    <a:pt x="9284" y="4613"/>
                  </a:lnTo>
                  <a:lnTo>
                    <a:pt x="9323" y="4883"/>
                  </a:lnTo>
                  <a:lnTo>
                    <a:pt x="9361" y="5154"/>
                  </a:lnTo>
                  <a:lnTo>
                    <a:pt x="9361" y="5424"/>
                  </a:lnTo>
                  <a:lnTo>
                    <a:pt x="9342" y="5771"/>
                  </a:lnTo>
                  <a:lnTo>
                    <a:pt x="9265" y="6099"/>
                  </a:lnTo>
                  <a:lnTo>
                    <a:pt x="9168" y="6427"/>
                  </a:lnTo>
                  <a:lnTo>
                    <a:pt x="9014" y="6717"/>
                  </a:lnTo>
                  <a:lnTo>
                    <a:pt x="8840" y="6987"/>
                  </a:lnTo>
                  <a:lnTo>
                    <a:pt x="8628" y="7238"/>
                  </a:lnTo>
                  <a:lnTo>
                    <a:pt x="8396" y="7450"/>
                  </a:lnTo>
                  <a:lnTo>
                    <a:pt x="8261" y="7547"/>
                  </a:lnTo>
                  <a:lnTo>
                    <a:pt x="8126" y="7643"/>
                  </a:lnTo>
                  <a:lnTo>
                    <a:pt x="7837" y="7778"/>
                  </a:lnTo>
                  <a:lnTo>
                    <a:pt x="7566" y="7875"/>
                  </a:lnTo>
                  <a:lnTo>
                    <a:pt x="7238" y="7952"/>
                  </a:lnTo>
                  <a:lnTo>
                    <a:pt x="6891" y="8010"/>
                  </a:lnTo>
                  <a:lnTo>
                    <a:pt x="6505" y="8029"/>
                  </a:lnTo>
                  <a:lnTo>
                    <a:pt x="6061" y="8029"/>
                  </a:lnTo>
                  <a:lnTo>
                    <a:pt x="5617" y="8010"/>
                  </a:lnTo>
                  <a:lnTo>
                    <a:pt x="5192" y="7971"/>
                  </a:lnTo>
                  <a:lnTo>
                    <a:pt x="4768" y="7894"/>
                  </a:lnTo>
                  <a:lnTo>
                    <a:pt x="4362" y="7778"/>
                  </a:lnTo>
                  <a:lnTo>
                    <a:pt x="3957" y="7663"/>
                  </a:lnTo>
                  <a:lnTo>
                    <a:pt x="3571" y="7489"/>
                  </a:lnTo>
                  <a:lnTo>
                    <a:pt x="3204" y="7315"/>
                  </a:lnTo>
                  <a:lnTo>
                    <a:pt x="2818" y="7103"/>
                  </a:lnTo>
                  <a:lnTo>
                    <a:pt x="2471" y="6852"/>
                  </a:lnTo>
                  <a:lnTo>
                    <a:pt x="2143" y="6582"/>
                  </a:lnTo>
                  <a:lnTo>
                    <a:pt x="1834" y="6273"/>
                  </a:lnTo>
                  <a:lnTo>
                    <a:pt x="1564" y="5964"/>
                  </a:lnTo>
                  <a:lnTo>
                    <a:pt x="1313" y="5636"/>
                  </a:lnTo>
                  <a:lnTo>
                    <a:pt x="1101" y="5269"/>
                  </a:lnTo>
                  <a:lnTo>
                    <a:pt x="927" y="4903"/>
                  </a:lnTo>
                  <a:lnTo>
                    <a:pt x="792" y="4536"/>
                  </a:lnTo>
                  <a:lnTo>
                    <a:pt x="695" y="4169"/>
                  </a:lnTo>
                  <a:lnTo>
                    <a:pt x="637" y="3802"/>
                  </a:lnTo>
                  <a:lnTo>
                    <a:pt x="599" y="3455"/>
                  </a:lnTo>
                  <a:lnTo>
                    <a:pt x="618" y="3088"/>
                  </a:lnTo>
                  <a:lnTo>
                    <a:pt x="676" y="2760"/>
                  </a:lnTo>
                  <a:lnTo>
                    <a:pt x="772" y="2432"/>
                  </a:lnTo>
                  <a:lnTo>
                    <a:pt x="908" y="2143"/>
                  </a:lnTo>
                  <a:lnTo>
                    <a:pt x="1004" y="1969"/>
                  </a:lnTo>
                  <a:lnTo>
                    <a:pt x="1101" y="1814"/>
                  </a:lnTo>
                  <a:lnTo>
                    <a:pt x="1236" y="1660"/>
                  </a:lnTo>
                  <a:lnTo>
                    <a:pt x="1371" y="1525"/>
                  </a:lnTo>
                  <a:lnTo>
                    <a:pt x="1506" y="1390"/>
                  </a:lnTo>
                  <a:lnTo>
                    <a:pt x="1660" y="1274"/>
                  </a:lnTo>
                  <a:lnTo>
                    <a:pt x="1815" y="1158"/>
                  </a:lnTo>
                  <a:lnTo>
                    <a:pt x="1988" y="1042"/>
                  </a:lnTo>
                  <a:lnTo>
                    <a:pt x="2181" y="946"/>
                  </a:lnTo>
                  <a:lnTo>
                    <a:pt x="2374" y="869"/>
                  </a:lnTo>
                  <a:lnTo>
                    <a:pt x="2567" y="792"/>
                  </a:lnTo>
                  <a:lnTo>
                    <a:pt x="2760" y="734"/>
                  </a:lnTo>
                  <a:lnTo>
                    <a:pt x="2973" y="695"/>
                  </a:lnTo>
                  <a:lnTo>
                    <a:pt x="3166" y="656"/>
                  </a:lnTo>
                  <a:lnTo>
                    <a:pt x="3378" y="637"/>
                  </a:lnTo>
                  <a:lnTo>
                    <a:pt x="3590" y="618"/>
                  </a:lnTo>
                  <a:close/>
                  <a:moveTo>
                    <a:pt x="3590" y="0"/>
                  </a:moveTo>
                  <a:lnTo>
                    <a:pt x="3339" y="19"/>
                  </a:lnTo>
                  <a:lnTo>
                    <a:pt x="3069" y="39"/>
                  </a:lnTo>
                  <a:lnTo>
                    <a:pt x="2818" y="77"/>
                  </a:lnTo>
                  <a:lnTo>
                    <a:pt x="2587" y="155"/>
                  </a:lnTo>
                  <a:lnTo>
                    <a:pt x="2336" y="212"/>
                  </a:lnTo>
                  <a:lnTo>
                    <a:pt x="2104" y="309"/>
                  </a:lnTo>
                  <a:lnTo>
                    <a:pt x="1892" y="405"/>
                  </a:lnTo>
                  <a:lnTo>
                    <a:pt x="1680" y="521"/>
                  </a:lnTo>
                  <a:lnTo>
                    <a:pt x="1467" y="656"/>
                  </a:lnTo>
                  <a:lnTo>
                    <a:pt x="1274" y="792"/>
                  </a:lnTo>
                  <a:lnTo>
                    <a:pt x="1081" y="946"/>
                  </a:lnTo>
                  <a:lnTo>
                    <a:pt x="908" y="1100"/>
                  </a:lnTo>
                  <a:lnTo>
                    <a:pt x="753" y="1274"/>
                  </a:lnTo>
                  <a:lnTo>
                    <a:pt x="599" y="1448"/>
                  </a:lnTo>
                  <a:lnTo>
                    <a:pt x="483" y="1641"/>
                  </a:lnTo>
                  <a:lnTo>
                    <a:pt x="367" y="1853"/>
                  </a:lnTo>
                  <a:lnTo>
                    <a:pt x="271" y="2027"/>
                  </a:lnTo>
                  <a:lnTo>
                    <a:pt x="193" y="2220"/>
                  </a:lnTo>
                  <a:lnTo>
                    <a:pt x="136" y="2393"/>
                  </a:lnTo>
                  <a:lnTo>
                    <a:pt x="78" y="2606"/>
                  </a:lnTo>
                  <a:lnTo>
                    <a:pt x="39" y="2799"/>
                  </a:lnTo>
                  <a:lnTo>
                    <a:pt x="20" y="3011"/>
                  </a:lnTo>
                  <a:lnTo>
                    <a:pt x="0" y="3416"/>
                  </a:lnTo>
                  <a:lnTo>
                    <a:pt x="20" y="3860"/>
                  </a:lnTo>
                  <a:lnTo>
                    <a:pt x="78" y="4285"/>
                  </a:lnTo>
                  <a:lnTo>
                    <a:pt x="193" y="4729"/>
                  </a:lnTo>
                  <a:lnTo>
                    <a:pt x="348" y="5154"/>
                  </a:lnTo>
                  <a:lnTo>
                    <a:pt x="560" y="5559"/>
                  </a:lnTo>
                  <a:lnTo>
                    <a:pt x="792" y="5964"/>
                  </a:lnTo>
                  <a:lnTo>
                    <a:pt x="1081" y="6350"/>
                  </a:lnTo>
                  <a:lnTo>
                    <a:pt x="1390" y="6698"/>
                  </a:lnTo>
                  <a:lnTo>
                    <a:pt x="1718" y="7026"/>
                  </a:lnTo>
                  <a:lnTo>
                    <a:pt x="2085" y="7335"/>
                  </a:lnTo>
                  <a:lnTo>
                    <a:pt x="2490" y="7624"/>
                  </a:lnTo>
                  <a:lnTo>
                    <a:pt x="2915" y="7856"/>
                  </a:lnTo>
                  <a:lnTo>
                    <a:pt x="3282" y="8049"/>
                  </a:lnTo>
                  <a:lnTo>
                    <a:pt x="3668" y="8203"/>
                  </a:lnTo>
                  <a:lnTo>
                    <a:pt x="4073" y="8338"/>
                  </a:lnTo>
                  <a:lnTo>
                    <a:pt x="4478" y="8454"/>
                  </a:lnTo>
                  <a:lnTo>
                    <a:pt x="4903" y="8531"/>
                  </a:lnTo>
                  <a:lnTo>
                    <a:pt x="5327" y="8608"/>
                  </a:lnTo>
                  <a:lnTo>
                    <a:pt x="5752" y="8647"/>
                  </a:lnTo>
                  <a:lnTo>
                    <a:pt x="6543" y="8647"/>
                  </a:lnTo>
                  <a:lnTo>
                    <a:pt x="7007" y="8608"/>
                  </a:lnTo>
                  <a:lnTo>
                    <a:pt x="7451" y="8531"/>
                  </a:lnTo>
                  <a:lnTo>
                    <a:pt x="7856" y="8435"/>
                  </a:lnTo>
                  <a:lnTo>
                    <a:pt x="8030" y="8357"/>
                  </a:lnTo>
                  <a:lnTo>
                    <a:pt x="8203" y="8280"/>
                  </a:lnTo>
                  <a:lnTo>
                    <a:pt x="8435" y="8164"/>
                  </a:lnTo>
                  <a:lnTo>
                    <a:pt x="8609" y="8068"/>
                  </a:lnTo>
                  <a:lnTo>
                    <a:pt x="8763" y="7952"/>
                  </a:lnTo>
                  <a:lnTo>
                    <a:pt x="8917" y="7817"/>
                  </a:lnTo>
                  <a:lnTo>
                    <a:pt x="9072" y="7682"/>
                  </a:lnTo>
                  <a:lnTo>
                    <a:pt x="9207" y="7528"/>
                  </a:lnTo>
                  <a:lnTo>
                    <a:pt x="9323" y="7373"/>
                  </a:lnTo>
                  <a:lnTo>
                    <a:pt x="9439" y="7199"/>
                  </a:lnTo>
                  <a:lnTo>
                    <a:pt x="9554" y="7026"/>
                  </a:lnTo>
                  <a:lnTo>
                    <a:pt x="9632" y="6852"/>
                  </a:lnTo>
                  <a:lnTo>
                    <a:pt x="9728" y="6659"/>
                  </a:lnTo>
                  <a:lnTo>
                    <a:pt x="9805" y="6466"/>
                  </a:lnTo>
                  <a:lnTo>
                    <a:pt x="9863" y="6273"/>
                  </a:lnTo>
                  <a:lnTo>
                    <a:pt x="9902" y="6061"/>
                  </a:lnTo>
                  <a:lnTo>
                    <a:pt x="9940" y="5868"/>
                  </a:lnTo>
                  <a:lnTo>
                    <a:pt x="9960" y="5655"/>
                  </a:lnTo>
                  <a:lnTo>
                    <a:pt x="9979" y="5443"/>
                  </a:lnTo>
                  <a:lnTo>
                    <a:pt x="9979" y="5115"/>
                  </a:lnTo>
                  <a:lnTo>
                    <a:pt x="9940" y="4787"/>
                  </a:lnTo>
                  <a:lnTo>
                    <a:pt x="9882" y="4478"/>
                  </a:lnTo>
                  <a:lnTo>
                    <a:pt x="9805" y="4169"/>
                  </a:lnTo>
                  <a:lnTo>
                    <a:pt x="9689" y="3880"/>
                  </a:lnTo>
                  <a:lnTo>
                    <a:pt x="9554" y="3590"/>
                  </a:lnTo>
                  <a:lnTo>
                    <a:pt x="9419" y="3320"/>
                  </a:lnTo>
                  <a:lnTo>
                    <a:pt x="9246" y="3088"/>
                  </a:lnTo>
                  <a:lnTo>
                    <a:pt x="9072" y="2895"/>
                  </a:lnTo>
                  <a:lnTo>
                    <a:pt x="8879" y="2741"/>
                  </a:lnTo>
                  <a:lnTo>
                    <a:pt x="8686" y="2587"/>
                  </a:lnTo>
                  <a:lnTo>
                    <a:pt x="8473" y="2451"/>
                  </a:lnTo>
                  <a:lnTo>
                    <a:pt x="8261" y="2278"/>
                  </a:lnTo>
                  <a:lnTo>
                    <a:pt x="8049" y="2123"/>
                  </a:lnTo>
                  <a:lnTo>
                    <a:pt x="7644" y="1776"/>
                  </a:lnTo>
                  <a:lnTo>
                    <a:pt x="7238" y="1448"/>
                  </a:lnTo>
                  <a:lnTo>
                    <a:pt x="6814" y="1139"/>
                  </a:lnTo>
                  <a:lnTo>
                    <a:pt x="6389" y="849"/>
                  </a:lnTo>
                  <a:lnTo>
                    <a:pt x="5945" y="599"/>
                  </a:lnTo>
                  <a:lnTo>
                    <a:pt x="5694" y="483"/>
                  </a:lnTo>
                  <a:lnTo>
                    <a:pt x="5463" y="367"/>
                  </a:lnTo>
                  <a:lnTo>
                    <a:pt x="5212" y="290"/>
                  </a:lnTo>
                  <a:lnTo>
                    <a:pt x="4980" y="193"/>
                  </a:lnTo>
                  <a:lnTo>
                    <a:pt x="4710" y="135"/>
                  </a:lnTo>
                  <a:lnTo>
                    <a:pt x="4459" y="77"/>
                  </a:lnTo>
                  <a:lnTo>
                    <a:pt x="4034" y="19"/>
                  </a:lnTo>
                  <a:lnTo>
                    <a:pt x="35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31"/>
            <p:cNvSpPr/>
            <p:nvPr/>
          </p:nvSpPr>
          <p:spPr>
            <a:xfrm>
              <a:off x="2057950" y="1971825"/>
              <a:ext cx="249475" cy="216175"/>
            </a:xfrm>
            <a:custGeom>
              <a:avLst/>
              <a:gdLst/>
              <a:ahLst/>
              <a:cxnLst/>
              <a:rect l="l" t="t" r="r" b="b"/>
              <a:pathLst>
                <a:path w="9979" h="8647" fill="none" extrusionOk="0">
                  <a:moveTo>
                    <a:pt x="348" y="5154"/>
                  </a:moveTo>
                  <a:lnTo>
                    <a:pt x="348" y="5154"/>
                  </a:lnTo>
                  <a:lnTo>
                    <a:pt x="560" y="5559"/>
                  </a:lnTo>
                  <a:lnTo>
                    <a:pt x="792" y="5964"/>
                  </a:lnTo>
                  <a:lnTo>
                    <a:pt x="1081" y="6350"/>
                  </a:lnTo>
                  <a:lnTo>
                    <a:pt x="1390" y="6698"/>
                  </a:lnTo>
                  <a:lnTo>
                    <a:pt x="1718" y="7026"/>
                  </a:lnTo>
                  <a:lnTo>
                    <a:pt x="2085" y="7335"/>
                  </a:lnTo>
                  <a:lnTo>
                    <a:pt x="2490" y="7624"/>
                  </a:lnTo>
                  <a:lnTo>
                    <a:pt x="2915" y="7856"/>
                  </a:lnTo>
                  <a:lnTo>
                    <a:pt x="2915" y="7856"/>
                  </a:lnTo>
                  <a:lnTo>
                    <a:pt x="3282" y="8049"/>
                  </a:lnTo>
                  <a:lnTo>
                    <a:pt x="3668" y="8203"/>
                  </a:lnTo>
                  <a:lnTo>
                    <a:pt x="4073" y="8338"/>
                  </a:lnTo>
                  <a:lnTo>
                    <a:pt x="4478" y="8454"/>
                  </a:lnTo>
                  <a:lnTo>
                    <a:pt x="4903" y="8531"/>
                  </a:lnTo>
                  <a:lnTo>
                    <a:pt x="5327" y="8608"/>
                  </a:lnTo>
                  <a:lnTo>
                    <a:pt x="5752" y="8647"/>
                  </a:lnTo>
                  <a:lnTo>
                    <a:pt x="6196" y="8647"/>
                  </a:lnTo>
                  <a:lnTo>
                    <a:pt x="6196" y="8647"/>
                  </a:lnTo>
                  <a:lnTo>
                    <a:pt x="6543" y="8647"/>
                  </a:lnTo>
                  <a:lnTo>
                    <a:pt x="6543" y="8647"/>
                  </a:lnTo>
                  <a:lnTo>
                    <a:pt x="7007" y="8608"/>
                  </a:lnTo>
                  <a:lnTo>
                    <a:pt x="7451" y="8531"/>
                  </a:lnTo>
                  <a:lnTo>
                    <a:pt x="7856" y="8435"/>
                  </a:lnTo>
                  <a:lnTo>
                    <a:pt x="8030" y="8357"/>
                  </a:lnTo>
                  <a:lnTo>
                    <a:pt x="8203" y="8280"/>
                  </a:lnTo>
                  <a:lnTo>
                    <a:pt x="8203" y="8280"/>
                  </a:lnTo>
                  <a:lnTo>
                    <a:pt x="8435" y="8164"/>
                  </a:lnTo>
                  <a:lnTo>
                    <a:pt x="8435" y="8164"/>
                  </a:lnTo>
                  <a:lnTo>
                    <a:pt x="8609" y="8068"/>
                  </a:lnTo>
                  <a:lnTo>
                    <a:pt x="8763" y="7952"/>
                  </a:lnTo>
                  <a:lnTo>
                    <a:pt x="8917" y="7817"/>
                  </a:lnTo>
                  <a:lnTo>
                    <a:pt x="9072" y="7682"/>
                  </a:lnTo>
                  <a:lnTo>
                    <a:pt x="9207" y="7528"/>
                  </a:lnTo>
                  <a:lnTo>
                    <a:pt x="9323" y="7373"/>
                  </a:lnTo>
                  <a:lnTo>
                    <a:pt x="9439" y="7199"/>
                  </a:lnTo>
                  <a:lnTo>
                    <a:pt x="9554" y="7026"/>
                  </a:lnTo>
                  <a:lnTo>
                    <a:pt x="9632" y="6852"/>
                  </a:lnTo>
                  <a:lnTo>
                    <a:pt x="9728" y="6659"/>
                  </a:lnTo>
                  <a:lnTo>
                    <a:pt x="9805" y="6466"/>
                  </a:lnTo>
                  <a:lnTo>
                    <a:pt x="9863" y="6273"/>
                  </a:lnTo>
                  <a:lnTo>
                    <a:pt x="9902" y="6061"/>
                  </a:lnTo>
                  <a:lnTo>
                    <a:pt x="9940" y="5868"/>
                  </a:lnTo>
                  <a:lnTo>
                    <a:pt x="9960" y="5655"/>
                  </a:lnTo>
                  <a:lnTo>
                    <a:pt x="9979" y="5443"/>
                  </a:lnTo>
                  <a:lnTo>
                    <a:pt x="9979" y="5443"/>
                  </a:lnTo>
                  <a:lnTo>
                    <a:pt x="9979" y="5115"/>
                  </a:lnTo>
                  <a:lnTo>
                    <a:pt x="9940" y="4787"/>
                  </a:lnTo>
                  <a:lnTo>
                    <a:pt x="9882" y="4478"/>
                  </a:lnTo>
                  <a:lnTo>
                    <a:pt x="9805" y="4169"/>
                  </a:lnTo>
                  <a:lnTo>
                    <a:pt x="9689" y="3880"/>
                  </a:lnTo>
                  <a:lnTo>
                    <a:pt x="9554" y="3590"/>
                  </a:lnTo>
                  <a:lnTo>
                    <a:pt x="9419" y="3320"/>
                  </a:lnTo>
                  <a:lnTo>
                    <a:pt x="9246" y="3088"/>
                  </a:lnTo>
                  <a:lnTo>
                    <a:pt x="9246" y="3088"/>
                  </a:lnTo>
                  <a:lnTo>
                    <a:pt x="9072" y="2895"/>
                  </a:lnTo>
                  <a:lnTo>
                    <a:pt x="8879" y="2741"/>
                  </a:lnTo>
                  <a:lnTo>
                    <a:pt x="8686" y="2587"/>
                  </a:lnTo>
                  <a:lnTo>
                    <a:pt x="8473" y="2451"/>
                  </a:lnTo>
                  <a:lnTo>
                    <a:pt x="8473" y="2451"/>
                  </a:lnTo>
                  <a:lnTo>
                    <a:pt x="8261" y="2278"/>
                  </a:lnTo>
                  <a:lnTo>
                    <a:pt x="8049" y="2123"/>
                  </a:lnTo>
                  <a:lnTo>
                    <a:pt x="8049" y="2123"/>
                  </a:lnTo>
                  <a:lnTo>
                    <a:pt x="7644" y="1776"/>
                  </a:lnTo>
                  <a:lnTo>
                    <a:pt x="7238" y="1448"/>
                  </a:lnTo>
                  <a:lnTo>
                    <a:pt x="6814" y="1139"/>
                  </a:lnTo>
                  <a:lnTo>
                    <a:pt x="6389" y="849"/>
                  </a:lnTo>
                  <a:lnTo>
                    <a:pt x="5945" y="599"/>
                  </a:lnTo>
                  <a:lnTo>
                    <a:pt x="5694" y="483"/>
                  </a:lnTo>
                  <a:lnTo>
                    <a:pt x="5463" y="367"/>
                  </a:lnTo>
                  <a:lnTo>
                    <a:pt x="5212" y="290"/>
                  </a:lnTo>
                  <a:lnTo>
                    <a:pt x="4980" y="193"/>
                  </a:lnTo>
                  <a:lnTo>
                    <a:pt x="4710" y="135"/>
                  </a:lnTo>
                  <a:lnTo>
                    <a:pt x="4459" y="77"/>
                  </a:lnTo>
                  <a:lnTo>
                    <a:pt x="4459" y="77"/>
                  </a:lnTo>
                  <a:lnTo>
                    <a:pt x="4034" y="19"/>
                  </a:lnTo>
                  <a:lnTo>
                    <a:pt x="3590" y="0"/>
                  </a:lnTo>
                  <a:lnTo>
                    <a:pt x="3590" y="0"/>
                  </a:lnTo>
                  <a:lnTo>
                    <a:pt x="3339" y="19"/>
                  </a:lnTo>
                  <a:lnTo>
                    <a:pt x="3069" y="39"/>
                  </a:lnTo>
                  <a:lnTo>
                    <a:pt x="2818" y="77"/>
                  </a:lnTo>
                  <a:lnTo>
                    <a:pt x="2587" y="155"/>
                  </a:lnTo>
                  <a:lnTo>
                    <a:pt x="2336" y="212"/>
                  </a:lnTo>
                  <a:lnTo>
                    <a:pt x="2104" y="309"/>
                  </a:lnTo>
                  <a:lnTo>
                    <a:pt x="1892" y="405"/>
                  </a:lnTo>
                  <a:lnTo>
                    <a:pt x="1680" y="521"/>
                  </a:lnTo>
                  <a:lnTo>
                    <a:pt x="1467" y="656"/>
                  </a:lnTo>
                  <a:lnTo>
                    <a:pt x="1274" y="792"/>
                  </a:lnTo>
                  <a:lnTo>
                    <a:pt x="1081" y="946"/>
                  </a:lnTo>
                  <a:lnTo>
                    <a:pt x="908" y="1100"/>
                  </a:lnTo>
                  <a:lnTo>
                    <a:pt x="753" y="1274"/>
                  </a:lnTo>
                  <a:lnTo>
                    <a:pt x="599" y="1448"/>
                  </a:lnTo>
                  <a:lnTo>
                    <a:pt x="483" y="1641"/>
                  </a:lnTo>
                  <a:lnTo>
                    <a:pt x="367" y="1853"/>
                  </a:lnTo>
                  <a:lnTo>
                    <a:pt x="367" y="1853"/>
                  </a:lnTo>
                  <a:lnTo>
                    <a:pt x="271" y="2027"/>
                  </a:lnTo>
                  <a:lnTo>
                    <a:pt x="193" y="2220"/>
                  </a:lnTo>
                  <a:lnTo>
                    <a:pt x="136" y="2393"/>
                  </a:lnTo>
                  <a:lnTo>
                    <a:pt x="78" y="2606"/>
                  </a:lnTo>
                  <a:lnTo>
                    <a:pt x="39" y="2799"/>
                  </a:lnTo>
                  <a:lnTo>
                    <a:pt x="20" y="3011"/>
                  </a:lnTo>
                  <a:lnTo>
                    <a:pt x="0" y="3416"/>
                  </a:lnTo>
                  <a:lnTo>
                    <a:pt x="20" y="3860"/>
                  </a:lnTo>
                  <a:lnTo>
                    <a:pt x="78" y="4285"/>
                  </a:lnTo>
                  <a:lnTo>
                    <a:pt x="193" y="4729"/>
                  </a:lnTo>
                  <a:lnTo>
                    <a:pt x="348" y="5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31"/>
            <p:cNvSpPr/>
            <p:nvPr/>
          </p:nvSpPr>
          <p:spPr>
            <a:xfrm>
              <a:off x="2072900" y="1987250"/>
              <a:ext cx="219100" cy="185325"/>
            </a:xfrm>
            <a:custGeom>
              <a:avLst/>
              <a:gdLst/>
              <a:ahLst/>
              <a:cxnLst/>
              <a:rect l="l" t="t" r="r" b="b"/>
              <a:pathLst>
                <a:path w="8764" h="7413" fill="none" extrusionOk="0">
                  <a:moveTo>
                    <a:pt x="310" y="1526"/>
                  </a:moveTo>
                  <a:lnTo>
                    <a:pt x="310" y="1526"/>
                  </a:lnTo>
                  <a:lnTo>
                    <a:pt x="406" y="1352"/>
                  </a:lnTo>
                  <a:lnTo>
                    <a:pt x="503" y="1197"/>
                  </a:lnTo>
                  <a:lnTo>
                    <a:pt x="638" y="1043"/>
                  </a:lnTo>
                  <a:lnTo>
                    <a:pt x="773" y="908"/>
                  </a:lnTo>
                  <a:lnTo>
                    <a:pt x="908" y="773"/>
                  </a:lnTo>
                  <a:lnTo>
                    <a:pt x="1062" y="657"/>
                  </a:lnTo>
                  <a:lnTo>
                    <a:pt x="1217" y="541"/>
                  </a:lnTo>
                  <a:lnTo>
                    <a:pt x="1390" y="425"/>
                  </a:lnTo>
                  <a:lnTo>
                    <a:pt x="1583" y="329"/>
                  </a:lnTo>
                  <a:lnTo>
                    <a:pt x="1776" y="252"/>
                  </a:lnTo>
                  <a:lnTo>
                    <a:pt x="1969" y="175"/>
                  </a:lnTo>
                  <a:lnTo>
                    <a:pt x="2162" y="117"/>
                  </a:lnTo>
                  <a:lnTo>
                    <a:pt x="2375" y="78"/>
                  </a:lnTo>
                  <a:lnTo>
                    <a:pt x="2568" y="39"/>
                  </a:lnTo>
                  <a:lnTo>
                    <a:pt x="2780" y="20"/>
                  </a:lnTo>
                  <a:lnTo>
                    <a:pt x="2992" y="1"/>
                  </a:lnTo>
                  <a:lnTo>
                    <a:pt x="3050" y="1"/>
                  </a:lnTo>
                  <a:lnTo>
                    <a:pt x="3050" y="1"/>
                  </a:lnTo>
                  <a:lnTo>
                    <a:pt x="3301" y="20"/>
                  </a:lnTo>
                  <a:lnTo>
                    <a:pt x="3533" y="39"/>
                  </a:lnTo>
                  <a:lnTo>
                    <a:pt x="3764" y="78"/>
                  </a:lnTo>
                  <a:lnTo>
                    <a:pt x="3996" y="117"/>
                  </a:lnTo>
                  <a:lnTo>
                    <a:pt x="3996" y="117"/>
                  </a:lnTo>
                  <a:lnTo>
                    <a:pt x="4208" y="175"/>
                  </a:lnTo>
                  <a:lnTo>
                    <a:pt x="4421" y="252"/>
                  </a:lnTo>
                  <a:lnTo>
                    <a:pt x="4826" y="406"/>
                  </a:lnTo>
                  <a:lnTo>
                    <a:pt x="5212" y="599"/>
                  </a:lnTo>
                  <a:lnTo>
                    <a:pt x="5598" y="831"/>
                  </a:lnTo>
                  <a:lnTo>
                    <a:pt x="5965" y="1101"/>
                  </a:lnTo>
                  <a:lnTo>
                    <a:pt x="6331" y="1371"/>
                  </a:lnTo>
                  <a:lnTo>
                    <a:pt x="6679" y="1661"/>
                  </a:lnTo>
                  <a:lnTo>
                    <a:pt x="7046" y="1970"/>
                  </a:lnTo>
                  <a:lnTo>
                    <a:pt x="7046" y="1970"/>
                  </a:lnTo>
                  <a:lnTo>
                    <a:pt x="7277" y="2163"/>
                  </a:lnTo>
                  <a:lnTo>
                    <a:pt x="7528" y="2336"/>
                  </a:lnTo>
                  <a:lnTo>
                    <a:pt x="7528" y="2336"/>
                  </a:lnTo>
                  <a:lnTo>
                    <a:pt x="7875" y="2587"/>
                  </a:lnTo>
                  <a:lnTo>
                    <a:pt x="8030" y="2722"/>
                  </a:lnTo>
                  <a:lnTo>
                    <a:pt x="8165" y="2857"/>
                  </a:lnTo>
                  <a:lnTo>
                    <a:pt x="8165" y="2857"/>
                  </a:lnTo>
                  <a:lnTo>
                    <a:pt x="8300" y="3050"/>
                  </a:lnTo>
                  <a:lnTo>
                    <a:pt x="8416" y="3263"/>
                  </a:lnTo>
                  <a:lnTo>
                    <a:pt x="8532" y="3494"/>
                  </a:lnTo>
                  <a:lnTo>
                    <a:pt x="8609" y="3745"/>
                  </a:lnTo>
                  <a:lnTo>
                    <a:pt x="8686" y="3996"/>
                  </a:lnTo>
                  <a:lnTo>
                    <a:pt x="8725" y="4266"/>
                  </a:lnTo>
                  <a:lnTo>
                    <a:pt x="8763" y="4537"/>
                  </a:lnTo>
                  <a:lnTo>
                    <a:pt x="8763" y="4807"/>
                  </a:lnTo>
                  <a:lnTo>
                    <a:pt x="8763" y="4807"/>
                  </a:lnTo>
                  <a:lnTo>
                    <a:pt x="8744" y="5154"/>
                  </a:lnTo>
                  <a:lnTo>
                    <a:pt x="8667" y="5482"/>
                  </a:lnTo>
                  <a:lnTo>
                    <a:pt x="8570" y="5810"/>
                  </a:lnTo>
                  <a:lnTo>
                    <a:pt x="8416" y="6100"/>
                  </a:lnTo>
                  <a:lnTo>
                    <a:pt x="8242" y="6370"/>
                  </a:lnTo>
                  <a:lnTo>
                    <a:pt x="8030" y="6621"/>
                  </a:lnTo>
                  <a:lnTo>
                    <a:pt x="7798" y="6833"/>
                  </a:lnTo>
                  <a:lnTo>
                    <a:pt x="7663" y="6930"/>
                  </a:lnTo>
                  <a:lnTo>
                    <a:pt x="7528" y="7026"/>
                  </a:lnTo>
                  <a:lnTo>
                    <a:pt x="7528" y="7026"/>
                  </a:lnTo>
                  <a:lnTo>
                    <a:pt x="7239" y="7161"/>
                  </a:lnTo>
                  <a:lnTo>
                    <a:pt x="7239" y="7161"/>
                  </a:lnTo>
                  <a:lnTo>
                    <a:pt x="6968" y="7258"/>
                  </a:lnTo>
                  <a:lnTo>
                    <a:pt x="6640" y="7335"/>
                  </a:lnTo>
                  <a:lnTo>
                    <a:pt x="6293" y="7393"/>
                  </a:lnTo>
                  <a:lnTo>
                    <a:pt x="5907" y="7412"/>
                  </a:lnTo>
                  <a:lnTo>
                    <a:pt x="5907" y="7412"/>
                  </a:lnTo>
                  <a:lnTo>
                    <a:pt x="5463" y="7412"/>
                  </a:lnTo>
                  <a:lnTo>
                    <a:pt x="5019" y="7393"/>
                  </a:lnTo>
                  <a:lnTo>
                    <a:pt x="4594" y="7354"/>
                  </a:lnTo>
                  <a:lnTo>
                    <a:pt x="4170" y="7277"/>
                  </a:lnTo>
                  <a:lnTo>
                    <a:pt x="3764" y="7161"/>
                  </a:lnTo>
                  <a:lnTo>
                    <a:pt x="3359" y="7046"/>
                  </a:lnTo>
                  <a:lnTo>
                    <a:pt x="2973" y="6872"/>
                  </a:lnTo>
                  <a:lnTo>
                    <a:pt x="2606" y="6698"/>
                  </a:lnTo>
                  <a:lnTo>
                    <a:pt x="2606" y="6698"/>
                  </a:lnTo>
                  <a:lnTo>
                    <a:pt x="2220" y="6486"/>
                  </a:lnTo>
                  <a:lnTo>
                    <a:pt x="1873" y="6235"/>
                  </a:lnTo>
                  <a:lnTo>
                    <a:pt x="1545" y="5965"/>
                  </a:lnTo>
                  <a:lnTo>
                    <a:pt x="1236" y="5656"/>
                  </a:lnTo>
                  <a:lnTo>
                    <a:pt x="966" y="5347"/>
                  </a:lnTo>
                  <a:lnTo>
                    <a:pt x="715" y="5019"/>
                  </a:lnTo>
                  <a:lnTo>
                    <a:pt x="503" y="4652"/>
                  </a:lnTo>
                  <a:lnTo>
                    <a:pt x="329" y="4286"/>
                  </a:lnTo>
                  <a:lnTo>
                    <a:pt x="329" y="4286"/>
                  </a:lnTo>
                  <a:lnTo>
                    <a:pt x="194" y="3919"/>
                  </a:lnTo>
                  <a:lnTo>
                    <a:pt x="97" y="3552"/>
                  </a:lnTo>
                  <a:lnTo>
                    <a:pt x="39" y="3185"/>
                  </a:lnTo>
                  <a:lnTo>
                    <a:pt x="1" y="2838"/>
                  </a:lnTo>
                  <a:lnTo>
                    <a:pt x="20" y="2471"/>
                  </a:lnTo>
                  <a:lnTo>
                    <a:pt x="78" y="2143"/>
                  </a:lnTo>
                  <a:lnTo>
                    <a:pt x="174" y="1815"/>
                  </a:lnTo>
                  <a:lnTo>
                    <a:pt x="310" y="1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31"/>
            <p:cNvSpPr/>
            <p:nvPr/>
          </p:nvSpPr>
          <p:spPr>
            <a:xfrm>
              <a:off x="2169400" y="1973750"/>
              <a:ext cx="138025" cy="205100"/>
            </a:xfrm>
            <a:custGeom>
              <a:avLst/>
              <a:gdLst/>
              <a:ahLst/>
              <a:cxnLst/>
              <a:rect l="l" t="t" r="r" b="b"/>
              <a:pathLst>
                <a:path w="5521" h="8204" extrusionOk="0">
                  <a:moveTo>
                    <a:pt x="1" y="0"/>
                  </a:moveTo>
                  <a:lnTo>
                    <a:pt x="20" y="193"/>
                  </a:lnTo>
                  <a:lnTo>
                    <a:pt x="59" y="367"/>
                  </a:lnTo>
                  <a:lnTo>
                    <a:pt x="136" y="657"/>
                  </a:lnTo>
                  <a:lnTo>
                    <a:pt x="348" y="715"/>
                  </a:lnTo>
                  <a:lnTo>
                    <a:pt x="561" y="792"/>
                  </a:lnTo>
                  <a:lnTo>
                    <a:pt x="966" y="946"/>
                  </a:lnTo>
                  <a:lnTo>
                    <a:pt x="1352" y="1139"/>
                  </a:lnTo>
                  <a:lnTo>
                    <a:pt x="1738" y="1371"/>
                  </a:lnTo>
                  <a:lnTo>
                    <a:pt x="2105" y="1641"/>
                  </a:lnTo>
                  <a:lnTo>
                    <a:pt x="2471" y="1911"/>
                  </a:lnTo>
                  <a:lnTo>
                    <a:pt x="2819" y="2201"/>
                  </a:lnTo>
                  <a:lnTo>
                    <a:pt x="3186" y="2510"/>
                  </a:lnTo>
                  <a:lnTo>
                    <a:pt x="3417" y="2703"/>
                  </a:lnTo>
                  <a:lnTo>
                    <a:pt x="3668" y="2876"/>
                  </a:lnTo>
                  <a:lnTo>
                    <a:pt x="4015" y="3127"/>
                  </a:lnTo>
                  <a:lnTo>
                    <a:pt x="4170" y="3262"/>
                  </a:lnTo>
                  <a:lnTo>
                    <a:pt x="4305" y="3397"/>
                  </a:lnTo>
                  <a:lnTo>
                    <a:pt x="4440" y="3590"/>
                  </a:lnTo>
                  <a:lnTo>
                    <a:pt x="4556" y="3803"/>
                  </a:lnTo>
                  <a:lnTo>
                    <a:pt x="4672" y="4034"/>
                  </a:lnTo>
                  <a:lnTo>
                    <a:pt x="4749" y="4285"/>
                  </a:lnTo>
                  <a:lnTo>
                    <a:pt x="4826" y="4536"/>
                  </a:lnTo>
                  <a:lnTo>
                    <a:pt x="4865" y="4806"/>
                  </a:lnTo>
                  <a:lnTo>
                    <a:pt x="4903" y="5077"/>
                  </a:lnTo>
                  <a:lnTo>
                    <a:pt x="4903" y="5347"/>
                  </a:lnTo>
                  <a:lnTo>
                    <a:pt x="4884" y="5694"/>
                  </a:lnTo>
                  <a:lnTo>
                    <a:pt x="4807" y="6022"/>
                  </a:lnTo>
                  <a:lnTo>
                    <a:pt x="4710" y="6350"/>
                  </a:lnTo>
                  <a:lnTo>
                    <a:pt x="4556" y="6640"/>
                  </a:lnTo>
                  <a:lnTo>
                    <a:pt x="4382" y="6910"/>
                  </a:lnTo>
                  <a:lnTo>
                    <a:pt x="4170" y="7161"/>
                  </a:lnTo>
                  <a:lnTo>
                    <a:pt x="3938" y="7373"/>
                  </a:lnTo>
                  <a:lnTo>
                    <a:pt x="3803" y="7470"/>
                  </a:lnTo>
                  <a:lnTo>
                    <a:pt x="3668" y="7566"/>
                  </a:lnTo>
                  <a:lnTo>
                    <a:pt x="3379" y="7701"/>
                  </a:lnTo>
                  <a:lnTo>
                    <a:pt x="3745" y="8203"/>
                  </a:lnTo>
                  <a:lnTo>
                    <a:pt x="3977" y="8087"/>
                  </a:lnTo>
                  <a:lnTo>
                    <a:pt x="4151" y="7991"/>
                  </a:lnTo>
                  <a:lnTo>
                    <a:pt x="4305" y="7875"/>
                  </a:lnTo>
                  <a:lnTo>
                    <a:pt x="4459" y="7740"/>
                  </a:lnTo>
                  <a:lnTo>
                    <a:pt x="4614" y="7605"/>
                  </a:lnTo>
                  <a:lnTo>
                    <a:pt x="4749" y="7451"/>
                  </a:lnTo>
                  <a:lnTo>
                    <a:pt x="4865" y="7296"/>
                  </a:lnTo>
                  <a:lnTo>
                    <a:pt x="4981" y="7122"/>
                  </a:lnTo>
                  <a:lnTo>
                    <a:pt x="5096" y="6949"/>
                  </a:lnTo>
                  <a:lnTo>
                    <a:pt x="5174" y="6775"/>
                  </a:lnTo>
                  <a:lnTo>
                    <a:pt x="5270" y="6582"/>
                  </a:lnTo>
                  <a:lnTo>
                    <a:pt x="5347" y="6389"/>
                  </a:lnTo>
                  <a:lnTo>
                    <a:pt x="5405" y="6196"/>
                  </a:lnTo>
                  <a:lnTo>
                    <a:pt x="5444" y="5984"/>
                  </a:lnTo>
                  <a:lnTo>
                    <a:pt x="5482" y="5791"/>
                  </a:lnTo>
                  <a:lnTo>
                    <a:pt x="5502" y="5578"/>
                  </a:lnTo>
                  <a:lnTo>
                    <a:pt x="5521" y="5366"/>
                  </a:lnTo>
                  <a:lnTo>
                    <a:pt x="5521" y="5038"/>
                  </a:lnTo>
                  <a:lnTo>
                    <a:pt x="5482" y="4710"/>
                  </a:lnTo>
                  <a:lnTo>
                    <a:pt x="5424" y="4401"/>
                  </a:lnTo>
                  <a:lnTo>
                    <a:pt x="5347" y="4092"/>
                  </a:lnTo>
                  <a:lnTo>
                    <a:pt x="5231" y="3803"/>
                  </a:lnTo>
                  <a:lnTo>
                    <a:pt x="5096" y="3513"/>
                  </a:lnTo>
                  <a:lnTo>
                    <a:pt x="4961" y="3243"/>
                  </a:lnTo>
                  <a:lnTo>
                    <a:pt x="4788" y="3011"/>
                  </a:lnTo>
                  <a:lnTo>
                    <a:pt x="4614" y="2818"/>
                  </a:lnTo>
                  <a:lnTo>
                    <a:pt x="4421" y="2664"/>
                  </a:lnTo>
                  <a:lnTo>
                    <a:pt x="4228" y="2510"/>
                  </a:lnTo>
                  <a:lnTo>
                    <a:pt x="4015" y="2374"/>
                  </a:lnTo>
                  <a:lnTo>
                    <a:pt x="3803" y="2201"/>
                  </a:lnTo>
                  <a:lnTo>
                    <a:pt x="3591" y="2046"/>
                  </a:lnTo>
                  <a:lnTo>
                    <a:pt x="3186" y="1699"/>
                  </a:lnTo>
                  <a:lnTo>
                    <a:pt x="2780" y="1371"/>
                  </a:lnTo>
                  <a:lnTo>
                    <a:pt x="2356" y="1062"/>
                  </a:lnTo>
                  <a:lnTo>
                    <a:pt x="1931" y="772"/>
                  </a:lnTo>
                  <a:lnTo>
                    <a:pt x="1487" y="522"/>
                  </a:lnTo>
                  <a:lnTo>
                    <a:pt x="1236" y="406"/>
                  </a:lnTo>
                  <a:lnTo>
                    <a:pt x="1005" y="290"/>
                  </a:lnTo>
                  <a:lnTo>
                    <a:pt x="754" y="213"/>
                  </a:lnTo>
                  <a:lnTo>
                    <a:pt x="522" y="116"/>
                  </a:lnTo>
                  <a:lnTo>
                    <a:pt x="252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31"/>
            <p:cNvSpPr/>
            <p:nvPr/>
          </p:nvSpPr>
          <p:spPr>
            <a:xfrm>
              <a:off x="2169400" y="1973750"/>
              <a:ext cx="138025" cy="205100"/>
            </a:xfrm>
            <a:custGeom>
              <a:avLst/>
              <a:gdLst/>
              <a:ahLst/>
              <a:cxnLst/>
              <a:rect l="l" t="t" r="r" b="b"/>
              <a:pathLst>
                <a:path w="5521" h="820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193"/>
                  </a:lnTo>
                  <a:lnTo>
                    <a:pt x="59" y="367"/>
                  </a:lnTo>
                  <a:lnTo>
                    <a:pt x="59" y="367"/>
                  </a:lnTo>
                  <a:lnTo>
                    <a:pt x="136" y="657"/>
                  </a:lnTo>
                  <a:lnTo>
                    <a:pt x="136" y="657"/>
                  </a:lnTo>
                  <a:lnTo>
                    <a:pt x="348" y="715"/>
                  </a:lnTo>
                  <a:lnTo>
                    <a:pt x="561" y="792"/>
                  </a:lnTo>
                  <a:lnTo>
                    <a:pt x="966" y="946"/>
                  </a:lnTo>
                  <a:lnTo>
                    <a:pt x="1352" y="1139"/>
                  </a:lnTo>
                  <a:lnTo>
                    <a:pt x="1738" y="1371"/>
                  </a:lnTo>
                  <a:lnTo>
                    <a:pt x="2105" y="1641"/>
                  </a:lnTo>
                  <a:lnTo>
                    <a:pt x="2471" y="1911"/>
                  </a:lnTo>
                  <a:lnTo>
                    <a:pt x="2819" y="2201"/>
                  </a:lnTo>
                  <a:lnTo>
                    <a:pt x="3186" y="2510"/>
                  </a:lnTo>
                  <a:lnTo>
                    <a:pt x="3186" y="2510"/>
                  </a:lnTo>
                  <a:lnTo>
                    <a:pt x="3417" y="2703"/>
                  </a:lnTo>
                  <a:lnTo>
                    <a:pt x="3668" y="2876"/>
                  </a:lnTo>
                  <a:lnTo>
                    <a:pt x="3668" y="2876"/>
                  </a:lnTo>
                  <a:lnTo>
                    <a:pt x="4015" y="3127"/>
                  </a:lnTo>
                  <a:lnTo>
                    <a:pt x="4170" y="3262"/>
                  </a:lnTo>
                  <a:lnTo>
                    <a:pt x="4305" y="3397"/>
                  </a:lnTo>
                  <a:lnTo>
                    <a:pt x="4305" y="3397"/>
                  </a:lnTo>
                  <a:lnTo>
                    <a:pt x="4440" y="3590"/>
                  </a:lnTo>
                  <a:lnTo>
                    <a:pt x="4556" y="3803"/>
                  </a:lnTo>
                  <a:lnTo>
                    <a:pt x="4672" y="4034"/>
                  </a:lnTo>
                  <a:lnTo>
                    <a:pt x="4749" y="4285"/>
                  </a:lnTo>
                  <a:lnTo>
                    <a:pt x="4826" y="4536"/>
                  </a:lnTo>
                  <a:lnTo>
                    <a:pt x="4865" y="4806"/>
                  </a:lnTo>
                  <a:lnTo>
                    <a:pt x="4903" y="5077"/>
                  </a:lnTo>
                  <a:lnTo>
                    <a:pt x="4903" y="5347"/>
                  </a:lnTo>
                  <a:lnTo>
                    <a:pt x="4903" y="5347"/>
                  </a:lnTo>
                  <a:lnTo>
                    <a:pt x="4884" y="5694"/>
                  </a:lnTo>
                  <a:lnTo>
                    <a:pt x="4807" y="6022"/>
                  </a:lnTo>
                  <a:lnTo>
                    <a:pt x="4710" y="6350"/>
                  </a:lnTo>
                  <a:lnTo>
                    <a:pt x="4556" y="6640"/>
                  </a:lnTo>
                  <a:lnTo>
                    <a:pt x="4382" y="6910"/>
                  </a:lnTo>
                  <a:lnTo>
                    <a:pt x="4170" y="7161"/>
                  </a:lnTo>
                  <a:lnTo>
                    <a:pt x="3938" y="7373"/>
                  </a:lnTo>
                  <a:lnTo>
                    <a:pt x="3803" y="7470"/>
                  </a:lnTo>
                  <a:lnTo>
                    <a:pt x="3668" y="7566"/>
                  </a:lnTo>
                  <a:lnTo>
                    <a:pt x="3668" y="7566"/>
                  </a:lnTo>
                  <a:lnTo>
                    <a:pt x="3379" y="7701"/>
                  </a:lnTo>
                  <a:lnTo>
                    <a:pt x="3379" y="7701"/>
                  </a:lnTo>
                  <a:lnTo>
                    <a:pt x="3745" y="8203"/>
                  </a:lnTo>
                  <a:lnTo>
                    <a:pt x="3745" y="8203"/>
                  </a:lnTo>
                  <a:lnTo>
                    <a:pt x="3977" y="8087"/>
                  </a:lnTo>
                  <a:lnTo>
                    <a:pt x="3977" y="8087"/>
                  </a:lnTo>
                  <a:lnTo>
                    <a:pt x="4151" y="7991"/>
                  </a:lnTo>
                  <a:lnTo>
                    <a:pt x="4305" y="7875"/>
                  </a:lnTo>
                  <a:lnTo>
                    <a:pt x="4459" y="7740"/>
                  </a:lnTo>
                  <a:lnTo>
                    <a:pt x="4614" y="7605"/>
                  </a:lnTo>
                  <a:lnTo>
                    <a:pt x="4749" y="7451"/>
                  </a:lnTo>
                  <a:lnTo>
                    <a:pt x="4865" y="7296"/>
                  </a:lnTo>
                  <a:lnTo>
                    <a:pt x="4981" y="7122"/>
                  </a:lnTo>
                  <a:lnTo>
                    <a:pt x="5096" y="6949"/>
                  </a:lnTo>
                  <a:lnTo>
                    <a:pt x="5174" y="6775"/>
                  </a:lnTo>
                  <a:lnTo>
                    <a:pt x="5270" y="6582"/>
                  </a:lnTo>
                  <a:lnTo>
                    <a:pt x="5347" y="6389"/>
                  </a:lnTo>
                  <a:lnTo>
                    <a:pt x="5405" y="6196"/>
                  </a:lnTo>
                  <a:lnTo>
                    <a:pt x="5444" y="5984"/>
                  </a:lnTo>
                  <a:lnTo>
                    <a:pt x="5482" y="5791"/>
                  </a:lnTo>
                  <a:lnTo>
                    <a:pt x="5502" y="5578"/>
                  </a:lnTo>
                  <a:lnTo>
                    <a:pt x="5521" y="5366"/>
                  </a:lnTo>
                  <a:lnTo>
                    <a:pt x="5521" y="5366"/>
                  </a:lnTo>
                  <a:lnTo>
                    <a:pt x="5521" y="5038"/>
                  </a:lnTo>
                  <a:lnTo>
                    <a:pt x="5482" y="4710"/>
                  </a:lnTo>
                  <a:lnTo>
                    <a:pt x="5424" y="4401"/>
                  </a:lnTo>
                  <a:lnTo>
                    <a:pt x="5347" y="4092"/>
                  </a:lnTo>
                  <a:lnTo>
                    <a:pt x="5231" y="3803"/>
                  </a:lnTo>
                  <a:lnTo>
                    <a:pt x="5096" y="3513"/>
                  </a:lnTo>
                  <a:lnTo>
                    <a:pt x="4961" y="3243"/>
                  </a:lnTo>
                  <a:lnTo>
                    <a:pt x="4788" y="3011"/>
                  </a:lnTo>
                  <a:lnTo>
                    <a:pt x="4788" y="3011"/>
                  </a:lnTo>
                  <a:lnTo>
                    <a:pt x="4614" y="2818"/>
                  </a:lnTo>
                  <a:lnTo>
                    <a:pt x="4421" y="2664"/>
                  </a:lnTo>
                  <a:lnTo>
                    <a:pt x="4228" y="2510"/>
                  </a:lnTo>
                  <a:lnTo>
                    <a:pt x="4015" y="2374"/>
                  </a:lnTo>
                  <a:lnTo>
                    <a:pt x="4015" y="2374"/>
                  </a:lnTo>
                  <a:lnTo>
                    <a:pt x="3803" y="2201"/>
                  </a:lnTo>
                  <a:lnTo>
                    <a:pt x="3591" y="2046"/>
                  </a:lnTo>
                  <a:lnTo>
                    <a:pt x="3591" y="2046"/>
                  </a:lnTo>
                  <a:lnTo>
                    <a:pt x="3186" y="1699"/>
                  </a:lnTo>
                  <a:lnTo>
                    <a:pt x="2780" y="1371"/>
                  </a:lnTo>
                  <a:lnTo>
                    <a:pt x="2356" y="1062"/>
                  </a:lnTo>
                  <a:lnTo>
                    <a:pt x="1931" y="772"/>
                  </a:lnTo>
                  <a:lnTo>
                    <a:pt x="1487" y="522"/>
                  </a:lnTo>
                  <a:lnTo>
                    <a:pt x="1236" y="406"/>
                  </a:lnTo>
                  <a:lnTo>
                    <a:pt x="1005" y="290"/>
                  </a:lnTo>
                  <a:lnTo>
                    <a:pt x="754" y="213"/>
                  </a:lnTo>
                  <a:lnTo>
                    <a:pt x="522" y="116"/>
                  </a:lnTo>
                  <a:lnTo>
                    <a:pt x="252" y="5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31"/>
            <p:cNvSpPr/>
            <p:nvPr/>
          </p:nvSpPr>
          <p:spPr>
            <a:xfrm>
              <a:off x="2438175" y="2243000"/>
              <a:ext cx="202675" cy="62750"/>
            </a:xfrm>
            <a:custGeom>
              <a:avLst/>
              <a:gdLst/>
              <a:ahLst/>
              <a:cxnLst/>
              <a:rect l="l" t="t" r="r" b="b"/>
              <a:pathLst>
                <a:path w="8107" h="2510" extrusionOk="0">
                  <a:moveTo>
                    <a:pt x="6215" y="0"/>
                  </a:moveTo>
                  <a:lnTo>
                    <a:pt x="1660" y="77"/>
                  </a:lnTo>
                  <a:lnTo>
                    <a:pt x="1120" y="637"/>
                  </a:lnTo>
                  <a:lnTo>
                    <a:pt x="1" y="1815"/>
                  </a:lnTo>
                  <a:lnTo>
                    <a:pt x="309" y="1950"/>
                  </a:lnTo>
                  <a:lnTo>
                    <a:pt x="618" y="2065"/>
                  </a:lnTo>
                  <a:lnTo>
                    <a:pt x="927" y="2162"/>
                  </a:lnTo>
                  <a:lnTo>
                    <a:pt x="1255" y="2239"/>
                  </a:lnTo>
                  <a:lnTo>
                    <a:pt x="1602" y="2316"/>
                  </a:lnTo>
                  <a:lnTo>
                    <a:pt x="1931" y="2374"/>
                  </a:lnTo>
                  <a:lnTo>
                    <a:pt x="2606" y="2452"/>
                  </a:lnTo>
                  <a:lnTo>
                    <a:pt x="3301" y="2490"/>
                  </a:lnTo>
                  <a:lnTo>
                    <a:pt x="3957" y="2509"/>
                  </a:lnTo>
                  <a:lnTo>
                    <a:pt x="4613" y="2490"/>
                  </a:lnTo>
                  <a:lnTo>
                    <a:pt x="5250" y="2452"/>
                  </a:lnTo>
                  <a:lnTo>
                    <a:pt x="5849" y="2374"/>
                  </a:lnTo>
                  <a:lnTo>
                    <a:pt x="6389" y="2316"/>
                  </a:lnTo>
                  <a:lnTo>
                    <a:pt x="6872" y="2239"/>
                  </a:lnTo>
                  <a:lnTo>
                    <a:pt x="7296" y="2162"/>
                  </a:lnTo>
                  <a:lnTo>
                    <a:pt x="7895" y="2027"/>
                  </a:lnTo>
                  <a:lnTo>
                    <a:pt x="8107" y="1969"/>
                  </a:lnTo>
                  <a:lnTo>
                    <a:pt x="7373" y="121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31"/>
            <p:cNvSpPr/>
            <p:nvPr/>
          </p:nvSpPr>
          <p:spPr>
            <a:xfrm>
              <a:off x="2466150" y="2243000"/>
              <a:ext cx="156375" cy="38625"/>
            </a:xfrm>
            <a:custGeom>
              <a:avLst/>
              <a:gdLst/>
              <a:ahLst/>
              <a:cxnLst/>
              <a:rect l="l" t="t" r="r" b="b"/>
              <a:pathLst>
                <a:path w="6255" h="1545" extrusionOk="0">
                  <a:moveTo>
                    <a:pt x="5096" y="0"/>
                  </a:moveTo>
                  <a:lnTo>
                    <a:pt x="541" y="77"/>
                  </a:lnTo>
                  <a:lnTo>
                    <a:pt x="1" y="637"/>
                  </a:lnTo>
                  <a:lnTo>
                    <a:pt x="368" y="792"/>
                  </a:lnTo>
                  <a:lnTo>
                    <a:pt x="754" y="927"/>
                  </a:lnTo>
                  <a:lnTo>
                    <a:pt x="1120" y="1062"/>
                  </a:lnTo>
                  <a:lnTo>
                    <a:pt x="1526" y="1178"/>
                  </a:lnTo>
                  <a:lnTo>
                    <a:pt x="1912" y="1274"/>
                  </a:lnTo>
                  <a:lnTo>
                    <a:pt x="2317" y="1371"/>
                  </a:lnTo>
                  <a:lnTo>
                    <a:pt x="2722" y="1448"/>
                  </a:lnTo>
                  <a:lnTo>
                    <a:pt x="3128" y="1506"/>
                  </a:lnTo>
                  <a:lnTo>
                    <a:pt x="3552" y="1525"/>
                  </a:lnTo>
                  <a:lnTo>
                    <a:pt x="3958" y="1544"/>
                  </a:lnTo>
                  <a:lnTo>
                    <a:pt x="4344" y="1544"/>
                  </a:lnTo>
                  <a:lnTo>
                    <a:pt x="4749" y="1525"/>
                  </a:lnTo>
                  <a:lnTo>
                    <a:pt x="5135" y="1486"/>
                  </a:lnTo>
                  <a:lnTo>
                    <a:pt x="5521" y="1429"/>
                  </a:lnTo>
                  <a:lnTo>
                    <a:pt x="5907" y="1332"/>
                  </a:lnTo>
                  <a:lnTo>
                    <a:pt x="6254" y="1216"/>
                  </a:lnTo>
                  <a:lnTo>
                    <a:pt x="509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31"/>
            <p:cNvSpPr/>
            <p:nvPr/>
          </p:nvSpPr>
          <p:spPr>
            <a:xfrm>
              <a:off x="2177125" y="1901375"/>
              <a:ext cx="697275" cy="362400"/>
            </a:xfrm>
            <a:custGeom>
              <a:avLst/>
              <a:gdLst/>
              <a:ahLst/>
              <a:cxnLst/>
              <a:rect l="l" t="t" r="r" b="b"/>
              <a:pathLst>
                <a:path w="27891" h="14496" extrusionOk="0">
                  <a:moveTo>
                    <a:pt x="1" y="0"/>
                  </a:moveTo>
                  <a:lnTo>
                    <a:pt x="310" y="946"/>
                  </a:lnTo>
                  <a:lnTo>
                    <a:pt x="676" y="1969"/>
                  </a:lnTo>
                  <a:lnTo>
                    <a:pt x="1159" y="3281"/>
                  </a:lnTo>
                  <a:lnTo>
                    <a:pt x="1275" y="3629"/>
                  </a:lnTo>
                  <a:lnTo>
                    <a:pt x="1429" y="4034"/>
                  </a:lnTo>
                  <a:lnTo>
                    <a:pt x="1815" y="5057"/>
                  </a:lnTo>
                  <a:lnTo>
                    <a:pt x="2240" y="6119"/>
                  </a:lnTo>
                  <a:lnTo>
                    <a:pt x="2684" y="7199"/>
                  </a:lnTo>
                  <a:lnTo>
                    <a:pt x="3147" y="8261"/>
                  </a:lnTo>
                  <a:lnTo>
                    <a:pt x="3610" y="9284"/>
                  </a:lnTo>
                  <a:lnTo>
                    <a:pt x="4093" y="10230"/>
                  </a:lnTo>
                  <a:lnTo>
                    <a:pt x="4556" y="11098"/>
                  </a:lnTo>
                  <a:lnTo>
                    <a:pt x="4787" y="11504"/>
                  </a:lnTo>
                  <a:lnTo>
                    <a:pt x="5000" y="11851"/>
                  </a:lnTo>
                  <a:lnTo>
                    <a:pt x="5115" y="12025"/>
                  </a:lnTo>
                  <a:lnTo>
                    <a:pt x="5251" y="12160"/>
                  </a:lnTo>
                  <a:lnTo>
                    <a:pt x="5386" y="12314"/>
                  </a:lnTo>
                  <a:lnTo>
                    <a:pt x="5540" y="12449"/>
                  </a:lnTo>
                  <a:lnTo>
                    <a:pt x="5694" y="12584"/>
                  </a:lnTo>
                  <a:lnTo>
                    <a:pt x="5868" y="12720"/>
                  </a:lnTo>
                  <a:lnTo>
                    <a:pt x="6254" y="12951"/>
                  </a:lnTo>
                  <a:lnTo>
                    <a:pt x="6698" y="13183"/>
                  </a:lnTo>
                  <a:lnTo>
                    <a:pt x="7161" y="13395"/>
                  </a:lnTo>
                  <a:lnTo>
                    <a:pt x="7682" y="13569"/>
                  </a:lnTo>
                  <a:lnTo>
                    <a:pt x="8223" y="13742"/>
                  </a:lnTo>
                  <a:lnTo>
                    <a:pt x="8802" y="13897"/>
                  </a:lnTo>
                  <a:lnTo>
                    <a:pt x="9400" y="14032"/>
                  </a:lnTo>
                  <a:lnTo>
                    <a:pt x="10018" y="14129"/>
                  </a:lnTo>
                  <a:lnTo>
                    <a:pt x="10655" y="14225"/>
                  </a:lnTo>
                  <a:lnTo>
                    <a:pt x="11330" y="14322"/>
                  </a:lnTo>
                  <a:lnTo>
                    <a:pt x="11987" y="14379"/>
                  </a:lnTo>
                  <a:lnTo>
                    <a:pt x="12681" y="14437"/>
                  </a:lnTo>
                  <a:lnTo>
                    <a:pt x="13357" y="14457"/>
                  </a:lnTo>
                  <a:lnTo>
                    <a:pt x="14052" y="14476"/>
                  </a:lnTo>
                  <a:lnTo>
                    <a:pt x="14747" y="14495"/>
                  </a:lnTo>
                  <a:lnTo>
                    <a:pt x="15441" y="14476"/>
                  </a:lnTo>
                  <a:lnTo>
                    <a:pt x="16117" y="14457"/>
                  </a:lnTo>
                  <a:lnTo>
                    <a:pt x="16773" y="14418"/>
                  </a:lnTo>
                  <a:lnTo>
                    <a:pt x="17429" y="14379"/>
                  </a:lnTo>
                  <a:lnTo>
                    <a:pt x="18066" y="14322"/>
                  </a:lnTo>
                  <a:lnTo>
                    <a:pt x="18665" y="14244"/>
                  </a:lnTo>
                  <a:lnTo>
                    <a:pt x="19263" y="14167"/>
                  </a:lnTo>
                  <a:lnTo>
                    <a:pt x="19823" y="14071"/>
                  </a:lnTo>
                  <a:lnTo>
                    <a:pt x="20344" y="13974"/>
                  </a:lnTo>
                  <a:lnTo>
                    <a:pt x="20826" y="13858"/>
                  </a:lnTo>
                  <a:lnTo>
                    <a:pt x="21290" y="13742"/>
                  </a:lnTo>
                  <a:lnTo>
                    <a:pt x="21695" y="13607"/>
                  </a:lnTo>
                  <a:lnTo>
                    <a:pt x="22062" y="13472"/>
                  </a:lnTo>
                  <a:lnTo>
                    <a:pt x="22370" y="13318"/>
                  </a:lnTo>
                  <a:lnTo>
                    <a:pt x="22544" y="13221"/>
                  </a:lnTo>
                  <a:lnTo>
                    <a:pt x="22718" y="13086"/>
                  </a:lnTo>
                  <a:lnTo>
                    <a:pt x="22892" y="12932"/>
                  </a:lnTo>
                  <a:lnTo>
                    <a:pt x="23065" y="12777"/>
                  </a:lnTo>
                  <a:lnTo>
                    <a:pt x="23239" y="12584"/>
                  </a:lnTo>
                  <a:lnTo>
                    <a:pt x="23413" y="12391"/>
                  </a:lnTo>
                  <a:lnTo>
                    <a:pt x="23741" y="11948"/>
                  </a:lnTo>
                  <a:lnTo>
                    <a:pt x="24069" y="11426"/>
                  </a:lnTo>
                  <a:lnTo>
                    <a:pt x="24378" y="10867"/>
                  </a:lnTo>
                  <a:lnTo>
                    <a:pt x="24687" y="10268"/>
                  </a:lnTo>
                  <a:lnTo>
                    <a:pt x="24995" y="9631"/>
                  </a:lnTo>
                  <a:lnTo>
                    <a:pt x="25266" y="8956"/>
                  </a:lnTo>
                  <a:lnTo>
                    <a:pt x="25555" y="8280"/>
                  </a:lnTo>
                  <a:lnTo>
                    <a:pt x="25806" y="7566"/>
                  </a:lnTo>
                  <a:lnTo>
                    <a:pt x="26057" y="6852"/>
                  </a:lnTo>
                  <a:lnTo>
                    <a:pt x="26520" y="5443"/>
                  </a:lnTo>
                  <a:lnTo>
                    <a:pt x="26925" y="4092"/>
                  </a:lnTo>
                  <a:lnTo>
                    <a:pt x="27022" y="3706"/>
                  </a:lnTo>
                  <a:lnTo>
                    <a:pt x="27157" y="3243"/>
                  </a:lnTo>
                  <a:lnTo>
                    <a:pt x="27466" y="2046"/>
                  </a:lnTo>
                  <a:lnTo>
                    <a:pt x="27698" y="1120"/>
                  </a:lnTo>
                  <a:lnTo>
                    <a:pt x="27891" y="290"/>
                  </a:lnTo>
                  <a:lnTo>
                    <a:pt x="27717" y="2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31"/>
            <p:cNvSpPr/>
            <p:nvPr/>
          </p:nvSpPr>
          <p:spPr>
            <a:xfrm>
              <a:off x="2177125" y="1901375"/>
              <a:ext cx="697275" cy="362400"/>
            </a:xfrm>
            <a:custGeom>
              <a:avLst/>
              <a:gdLst/>
              <a:ahLst/>
              <a:cxnLst/>
              <a:rect l="l" t="t" r="r" b="b"/>
              <a:pathLst>
                <a:path w="27891" h="14496" fill="none" extrusionOk="0">
                  <a:moveTo>
                    <a:pt x="27891" y="290"/>
                  </a:moveTo>
                  <a:lnTo>
                    <a:pt x="27891" y="290"/>
                  </a:lnTo>
                  <a:lnTo>
                    <a:pt x="27698" y="1120"/>
                  </a:lnTo>
                  <a:lnTo>
                    <a:pt x="27466" y="2046"/>
                  </a:lnTo>
                  <a:lnTo>
                    <a:pt x="27157" y="3243"/>
                  </a:lnTo>
                  <a:lnTo>
                    <a:pt x="27157" y="3243"/>
                  </a:lnTo>
                  <a:lnTo>
                    <a:pt x="27022" y="3706"/>
                  </a:lnTo>
                  <a:lnTo>
                    <a:pt x="27022" y="3706"/>
                  </a:lnTo>
                  <a:lnTo>
                    <a:pt x="26925" y="4092"/>
                  </a:lnTo>
                  <a:lnTo>
                    <a:pt x="26925" y="4092"/>
                  </a:lnTo>
                  <a:lnTo>
                    <a:pt x="26520" y="5443"/>
                  </a:lnTo>
                  <a:lnTo>
                    <a:pt x="26057" y="6852"/>
                  </a:lnTo>
                  <a:lnTo>
                    <a:pt x="25806" y="7566"/>
                  </a:lnTo>
                  <a:lnTo>
                    <a:pt x="25555" y="8280"/>
                  </a:lnTo>
                  <a:lnTo>
                    <a:pt x="25266" y="8956"/>
                  </a:lnTo>
                  <a:lnTo>
                    <a:pt x="24995" y="9631"/>
                  </a:lnTo>
                  <a:lnTo>
                    <a:pt x="24687" y="10268"/>
                  </a:lnTo>
                  <a:lnTo>
                    <a:pt x="24378" y="10867"/>
                  </a:lnTo>
                  <a:lnTo>
                    <a:pt x="24069" y="11426"/>
                  </a:lnTo>
                  <a:lnTo>
                    <a:pt x="23741" y="11948"/>
                  </a:lnTo>
                  <a:lnTo>
                    <a:pt x="23413" y="12391"/>
                  </a:lnTo>
                  <a:lnTo>
                    <a:pt x="23239" y="12584"/>
                  </a:lnTo>
                  <a:lnTo>
                    <a:pt x="23065" y="12777"/>
                  </a:lnTo>
                  <a:lnTo>
                    <a:pt x="22892" y="12932"/>
                  </a:lnTo>
                  <a:lnTo>
                    <a:pt x="22718" y="13086"/>
                  </a:lnTo>
                  <a:lnTo>
                    <a:pt x="22544" y="13221"/>
                  </a:lnTo>
                  <a:lnTo>
                    <a:pt x="22370" y="13318"/>
                  </a:lnTo>
                  <a:lnTo>
                    <a:pt x="22370" y="13318"/>
                  </a:lnTo>
                  <a:lnTo>
                    <a:pt x="22062" y="13472"/>
                  </a:lnTo>
                  <a:lnTo>
                    <a:pt x="21695" y="13607"/>
                  </a:lnTo>
                  <a:lnTo>
                    <a:pt x="21290" y="13742"/>
                  </a:lnTo>
                  <a:lnTo>
                    <a:pt x="20826" y="13858"/>
                  </a:lnTo>
                  <a:lnTo>
                    <a:pt x="20344" y="13974"/>
                  </a:lnTo>
                  <a:lnTo>
                    <a:pt x="19823" y="14071"/>
                  </a:lnTo>
                  <a:lnTo>
                    <a:pt x="19263" y="14167"/>
                  </a:lnTo>
                  <a:lnTo>
                    <a:pt x="18665" y="14244"/>
                  </a:lnTo>
                  <a:lnTo>
                    <a:pt x="18066" y="14322"/>
                  </a:lnTo>
                  <a:lnTo>
                    <a:pt x="17429" y="14379"/>
                  </a:lnTo>
                  <a:lnTo>
                    <a:pt x="16773" y="14418"/>
                  </a:lnTo>
                  <a:lnTo>
                    <a:pt x="16117" y="14457"/>
                  </a:lnTo>
                  <a:lnTo>
                    <a:pt x="15441" y="14476"/>
                  </a:lnTo>
                  <a:lnTo>
                    <a:pt x="14747" y="14495"/>
                  </a:lnTo>
                  <a:lnTo>
                    <a:pt x="14052" y="14476"/>
                  </a:lnTo>
                  <a:lnTo>
                    <a:pt x="13357" y="14457"/>
                  </a:lnTo>
                  <a:lnTo>
                    <a:pt x="12681" y="14437"/>
                  </a:lnTo>
                  <a:lnTo>
                    <a:pt x="11987" y="14379"/>
                  </a:lnTo>
                  <a:lnTo>
                    <a:pt x="11330" y="14322"/>
                  </a:lnTo>
                  <a:lnTo>
                    <a:pt x="10655" y="14225"/>
                  </a:lnTo>
                  <a:lnTo>
                    <a:pt x="10018" y="14129"/>
                  </a:lnTo>
                  <a:lnTo>
                    <a:pt x="9400" y="14032"/>
                  </a:lnTo>
                  <a:lnTo>
                    <a:pt x="8802" y="13897"/>
                  </a:lnTo>
                  <a:lnTo>
                    <a:pt x="8223" y="13742"/>
                  </a:lnTo>
                  <a:lnTo>
                    <a:pt x="7682" y="13569"/>
                  </a:lnTo>
                  <a:lnTo>
                    <a:pt x="7161" y="13395"/>
                  </a:lnTo>
                  <a:lnTo>
                    <a:pt x="6698" y="13183"/>
                  </a:lnTo>
                  <a:lnTo>
                    <a:pt x="6254" y="12951"/>
                  </a:lnTo>
                  <a:lnTo>
                    <a:pt x="5868" y="12720"/>
                  </a:lnTo>
                  <a:lnTo>
                    <a:pt x="5694" y="12584"/>
                  </a:lnTo>
                  <a:lnTo>
                    <a:pt x="5540" y="12449"/>
                  </a:lnTo>
                  <a:lnTo>
                    <a:pt x="5386" y="12314"/>
                  </a:lnTo>
                  <a:lnTo>
                    <a:pt x="5251" y="12160"/>
                  </a:lnTo>
                  <a:lnTo>
                    <a:pt x="5115" y="12025"/>
                  </a:lnTo>
                  <a:lnTo>
                    <a:pt x="5000" y="11851"/>
                  </a:lnTo>
                  <a:lnTo>
                    <a:pt x="5000" y="11851"/>
                  </a:lnTo>
                  <a:lnTo>
                    <a:pt x="4787" y="11504"/>
                  </a:lnTo>
                  <a:lnTo>
                    <a:pt x="4556" y="11098"/>
                  </a:lnTo>
                  <a:lnTo>
                    <a:pt x="4093" y="10230"/>
                  </a:lnTo>
                  <a:lnTo>
                    <a:pt x="3610" y="9284"/>
                  </a:lnTo>
                  <a:lnTo>
                    <a:pt x="3147" y="8261"/>
                  </a:lnTo>
                  <a:lnTo>
                    <a:pt x="2684" y="7199"/>
                  </a:lnTo>
                  <a:lnTo>
                    <a:pt x="2240" y="6119"/>
                  </a:lnTo>
                  <a:lnTo>
                    <a:pt x="1815" y="5057"/>
                  </a:lnTo>
                  <a:lnTo>
                    <a:pt x="1429" y="4034"/>
                  </a:lnTo>
                  <a:lnTo>
                    <a:pt x="1429" y="4034"/>
                  </a:lnTo>
                  <a:lnTo>
                    <a:pt x="1275" y="3629"/>
                  </a:lnTo>
                  <a:lnTo>
                    <a:pt x="1275" y="3629"/>
                  </a:lnTo>
                  <a:lnTo>
                    <a:pt x="1159" y="3281"/>
                  </a:lnTo>
                  <a:lnTo>
                    <a:pt x="1159" y="3281"/>
                  </a:lnTo>
                  <a:lnTo>
                    <a:pt x="676" y="1969"/>
                  </a:lnTo>
                  <a:lnTo>
                    <a:pt x="310" y="946"/>
                  </a:lnTo>
                  <a:lnTo>
                    <a:pt x="1" y="0"/>
                  </a:lnTo>
                  <a:lnTo>
                    <a:pt x="27717" y="290"/>
                  </a:lnTo>
                  <a:lnTo>
                    <a:pt x="27891" y="2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31"/>
            <p:cNvSpPr/>
            <p:nvPr/>
          </p:nvSpPr>
          <p:spPr>
            <a:xfrm>
              <a:off x="2177125" y="1901375"/>
              <a:ext cx="697275" cy="138025"/>
            </a:xfrm>
            <a:custGeom>
              <a:avLst/>
              <a:gdLst/>
              <a:ahLst/>
              <a:cxnLst/>
              <a:rect l="l" t="t" r="r" b="b"/>
              <a:pathLst>
                <a:path w="27891" h="5521" extrusionOk="0">
                  <a:moveTo>
                    <a:pt x="1" y="0"/>
                  </a:moveTo>
                  <a:lnTo>
                    <a:pt x="310" y="946"/>
                  </a:lnTo>
                  <a:lnTo>
                    <a:pt x="676" y="1969"/>
                  </a:lnTo>
                  <a:lnTo>
                    <a:pt x="1159" y="3281"/>
                  </a:lnTo>
                  <a:lnTo>
                    <a:pt x="1294" y="3301"/>
                  </a:lnTo>
                  <a:lnTo>
                    <a:pt x="1448" y="3301"/>
                  </a:lnTo>
                  <a:lnTo>
                    <a:pt x="1583" y="3281"/>
                  </a:lnTo>
                  <a:lnTo>
                    <a:pt x="1719" y="3223"/>
                  </a:lnTo>
                  <a:lnTo>
                    <a:pt x="1854" y="3166"/>
                  </a:lnTo>
                  <a:lnTo>
                    <a:pt x="1969" y="3069"/>
                  </a:lnTo>
                  <a:lnTo>
                    <a:pt x="2066" y="2953"/>
                  </a:lnTo>
                  <a:lnTo>
                    <a:pt x="2143" y="2837"/>
                  </a:lnTo>
                  <a:lnTo>
                    <a:pt x="2259" y="3050"/>
                  </a:lnTo>
                  <a:lnTo>
                    <a:pt x="2413" y="3281"/>
                  </a:lnTo>
                  <a:lnTo>
                    <a:pt x="2568" y="3474"/>
                  </a:lnTo>
                  <a:lnTo>
                    <a:pt x="2741" y="3687"/>
                  </a:lnTo>
                  <a:lnTo>
                    <a:pt x="2915" y="3860"/>
                  </a:lnTo>
                  <a:lnTo>
                    <a:pt x="3031" y="3938"/>
                  </a:lnTo>
                  <a:lnTo>
                    <a:pt x="3147" y="3996"/>
                  </a:lnTo>
                  <a:lnTo>
                    <a:pt x="3263" y="4053"/>
                  </a:lnTo>
                  <a:lnTo>
                    <a:pt x="3378" y="4092"/>
                  </a:lnTo>
                  <a:lnTo>
                    <a:pt x="3494" y="4131"/>
                  </a:lnTo>
                  <a:lnTo>
                    <a:pt x="3629" y="4150"/>
                  </a:lnTo>
                  <a:lnTo>
                    <a:pt x="3764" y="4131"/>
                  </a:lnTo>
                  <a:lnTo>
                    <a:pt x="3880" y="4111"/>
                  </a:lnTo>
                  <a:lnTo>
                    <a:pt x="3996" y="4073"/>
                  </a:lnTo>
                  <a:lnTo>
                    <a:pt x="4112" y="4015"/>
                  </a:lnTo>
                  <a:lnTo>
                    <a:pt x="4228" y="3938"/>
                  </a:lnTo>
                  <a:lnTo>
                    <a:pt x="4305" y="3841"/>
                  </a:lnTo>
                  <a:lnTo>
                    <a:pt x="4382" y="3725"/>
                  </a:lnTo>
                  <a:lnTo>
                    <a:pt x="4421" y="3610"/>
                  </a:lnTo>
                  <a:lnTo>
                    <a:pt x="4459" y="3764"/>
                  </a:lnTo>
                  <a:lnTo>
                    <a:pt x="4517" y="3899"/>
                  </a:lnTo>
                  <a:lnTo>
                    <a:pt x="4575" y="4034"/>
                  </a:lnTo>
                  <a:lnTo>
                    <a:pt x="4652" y="4169"/>
                  </a:lnTo>
                  <a:lnTo>
                    <a:pt x="4826" y="4420"/>
                  </a:lnTo>
                  <a:lnTo>
                    <a:pt x="5038" y="4632"/>
                  </a:lnTo>
                  <a:lnTo>
                    <a:pt x="5154" y="4748"/>
                  </a:lnTo>
                  <a:lnTo>
                    <a:pt x="5270" y="4825"/>
                  </a:lnTo>
                  <a:lnTo>
                    <a:pt x="5405" y="4903"/>
                  </a:lnTo>
                  <a:lnTo>
                    <a:pt x="5559" y="4961"/>
                  </a:lnTo>
                  <a:lnTo>
                    <a:pt x="5694" y="4999"/>
                  </a:lnTo>
                  <a:lnTo>
                    <a:pt x="5849" y="5038"/>
                  </a:lnTo>
                  <a:lnTo>
                    <a:pt x="6138" y="5038"/>
                  </a:lnTo>
                  <a:lnTo>
                    <a:pt x="6293" y="4999"/>
                  </a:lnTo>
                  <a:lnTo>
                    <a:pt x="6447" y="4961"/>
                  </a:lnTo>
                  <a:lnTo>
                    <a:pt x="6582" y="4883"/>
                  </a:lnTo>
                  <a:lnTo>
                    <a:pt x="6698" y="4806"/>
                  </a:lnTo>
                  <a:lnTo>
                    <a:pt x="6814" y="4710"/>
                  </a:lnTo>
                  <a:lnTo>
                    <a:pt x="6910" y="4594"/>
                  </a:lnTo>
                  <a:lnTo>
                    <a:pt x="6988" y="4459"/>
                  </a:lnTo>
                  <a:lnTo>
                    <a:pt x="7065" y="4324"/>
                  </a:lnTo>
                  <a:lnTo>
                    <a:pt x="7181" y="4517"/>
                  </a:lnTo>
                  <a:lnTo>
                    <a:pt x="7316" y="4690"/>
                  </a:lnTo>
                  <a:lnTo>
                    <a:pt x="7470" y="4845"/>
                  </a:lnTo>
                  <a:lnTo>
                    <a:pt x="7644" y="4980"/>
                  </a:lnTo>
                  <a:lnTo>
                    <a:pt x="7837" y="5096"/>
                  </a:lnTo>
                  <a:lnTo>
                    <a:pt x="8030" y="5192"/>
                  </a:lnTo>
                  <a:lnTo>
                    <a:pt x="8242" y="5269"/>
                  </a:lnTo>
                  <a:lnTo>
                    <a:pt x="8455" y="5308"/>
                  </a:lnTo>
                  <a:lnTo>
                    <a:pt x="8686" y="5327"/>
                  </a:lnTo>
                  <a:lnTo>
                    <a:pt x="8898" y="5308"/>
                  </a:lnTo>
                  <a:lnTo>
                    <a:pt x="9111" y="5250"/>
                  </a:lnTo>
                  <a:lnTo>
                    <a:pt x="9323" y="5173"/>
                  </a:lnTo>
                  <a:lnTo>
                    <a:pt x="9516" y="5057"/>
                  </a:lnTo>
                  <a:lnTo>
                    <a:pt x="9670" y="4922"/>
                  </a:lnTo>
                  <a:lnTo>
                    <a:pt x="9825" y="4768"/>
                  </a:lnTo>
                  <a:lnTo>
                    <a:pt x="9921" y="4575"/>
                  </a:lnTo>
                  <a:lnTo>
                    <a:pt x="10056" y="4768"/>
                  </a:lnTo>
                  <a:lnTo>
                    <a:pt x="10192" y="4941"/>
                  </a:lnTo>
                  <a:lnTo>
                    <a:pt x="10365" y="5115"/>
                  </a:lnTo>
                  <a:lnTo>
                    <a:pt x="10558" y="5250"/>
                  </a:lnTo>
                  <a:lnTo>
                    <a:pt x="10751" y="5347"/>
                  </a:lnTo>
                  <a:lnTo>
                    <a:pt x="10964" y="5443"/>
                  </a:lnTo>
                  <a:lnTo>
                    <a:pt x="11195" y="5501"/>
                  </a:lnTo>
                  <a:lnTo>
                    <a:pt x="11427" y="5520"/>
                  </a:lnTo>
                  <a:lnTo>
                    <a:pt x="11639" y="5520"/>
                  </a:lnTo>
                  <a:lnTo>
                    <a:pt x="11871" y="5482"/>
                  </a:lnTo>
                  <a:lnTo>
                    <a:pt x="12083" y="5405"/>
                  </a:lnTo>
                  <a:lnTo>
                    <a:pt x="12295" y="5308"/>
                  </a:lnTo>
                  <a:lnTo>
                    <a:pt x="12488" y="5192"/>
                  </a:lnTo>
                  <a:lnTo>
                    <a:pt x="12681" y="5057"/>
                  </a:lnTo>
                  <a:lnTo>
                    <a:pt x="12836" y="4883"/>
                  </a:lnTo>
                  <a:lnTo>
                    <a:pt x="12971" y="4690"/>
                  </a:lnTo>
                  <a:lnTo>
                    <a:pt x="13048" y="4806"/>
                  </a:lnTo>
                  <a:lnTo>
                    <a:pt x="13125" y="4903"/>
                  </a:lnTo>
                  <a:lnTo>
                    <a:pt x="13318" y="5076"/>
                  </a:lnTo>
                  <a:lnTo>
                    <a:pt x="13550" y="5211"/>
                  </a:lnTo>
                  <a:lnTo>
                    <a:pt x="13782" y="5327"/>
                  </a:lnTo>
                  <a:lnTo>
                    <a:pt x="14052" y="5424"/>
                  </a:lnTo>
                  <a:lnTo>
                    <a:pt x="14303" y="5482"/>
                  </a:lnTo>
                  <a:lnTo>
                    <a:pt x="14573" y="5501"/>
                  </a:lnTo>
                  <a:lnTo>
                    <a:pt x="14843" y="5501"/>
                  </a:lnTo>
                  <a:lnTo>
                    <a:pt x="15036" y="5482"/>
                  </a:lnTo>
                  <a:lnTo>
                    <a:pt x="15210" y="5424"/>
                  </a:lnTo>
                  <a:lnTo>
                    <a:pt x="15403" y="5366"/>
                  </a:lnTo>
                  <a:lnTo>
                    <a:pt x="15557" y="5269"/>
                  </a:lnTo>
                  <a:lnTo>
                    <a:pt x="15712" y="5154"/>
                  </a:lnTo>
                  <a:lnTo>
                    <a:pt x="15847" y="5018"/>
                  </a:lnTo>
                  <a:lnTo>
                    <a:pt x="15943" y="4864"/>
                  </a:lnTo>
                  <a:lnTo>
                    <a:pt x="16001" y="4690"/>
                  </a:lnTo>
                  <a:lnTo>
                    <a:pt x="16175" y="4864"/>
                  </a:lnTo>
                  <a:lnTo>
                    <a:pt x="16387" y="4999"/>
                  </a:lnTo>
                  <a:lnTo>
                    <a:pt x="16619" y="5115"/>
                  </a:lnTo>
                  <a:lnTo>
                    <a:pt x="16870" y="5211"/>
                  </a:lnTo>
                  <a:lnTo>
                    <a:pt x="17121" y="5289"/>
                  </a:lnTo>
                  <a:lnTo>
                    <a:pt x="17372" y="5327"/>
                  </a:lnTo>
                  <a:lnTo>
                    <a:pt x="17642" y="5347"/>
                  </a:lnTo>
                  <a:lnTo>
                    <a:pt x="17893" y="5347"/>
                  </a:lnTo>
                  <a:lnTo>
                    <a:pt x="18124" y="5327"/>
                  </a:lnTo>
                  <a:lnTo>
                    <a:pt x="18375" y="5269"/>
                  </a:lnTo>
                  <a:lnTo>
                    <a:pt x="18607" y="5173"/>
                  </a:lnTo>
                  <a:lnTo>
                    <a:pt x="18819" y="5076"/>
                  </a:lnTo>
                  <a:lnTo>
                    <a:pt x="19031" y="4941"/>
                  </a:lnTo>
                  <a:lnTo>
                    <a:pt x="19224" y="4787"/>
                  </a:lnTo>
                  <a:lnTo>
                    <a:pt x="19398" y="4613"/>
                  </a:lnTo>
                  <a:lnTo>
                    <a:pt x="19553" y="4420"/>
                  </a:lnTo>
                  <a:lnTo>
                    <a:pt x="19668" y="4555"/>
                  </a:lnTo>
                  <a:lnTo>
                    <a:pt x="19823" y="4671"/>
                  </a:lnTo>
                  <a:lnTo>
                    <a:pt x="20112" y="4903"/>
                  </a:lnTo>
                  <a:lnTo>
                    <a:pt x="20305" y="5018"/>
                  </a:lnTo>
                  <a:lnTo>
                    <a:pt x="20479" y="5096"/>
                  </a:lnTo>
                  <a:lnTo>
                    <a:pt x="20691" y="5154"/>
                  </a:lnTo>
                  <a:lnTo>
                    <a:pt x="20904" y="5173"/>
                  </a:lnTo>
                  <a:lnTo>
                    <a:pt x="21097" y="5173"/>
                  </a:lnTo>
                  <a:lnTo>
                    <a:pt x="21309" y="5154"/>
                  </a:lnTo>
                  <a:lnTo>
                    <a:pt x="21521" y="5096"/>
                  </a:lnTo>
                  <a:lnTo>
                    <a:pt x="21714" y="5018"/>
                  </a:lnTo>
                  <a:lnTo>
                    <a:pt x="21888" y="4922"/>
                  </a:lnTo>
                  <a:lnTo>
                    <a:pt x="22062" y="4806"/>
                  </a:lnTo>
                  <a:lnTo>
                    <a:pt x="22216" y="4671"/>
                  </a:lnTo>
                  <a:lnTo>
                    <a:pt x="22351" y="4517"/>
                  </a:lnTo>
                  <a:lnTo>
                    <a:pt x="22486" y="4343"/>
                  </a:lnTo>
                  <a:lnTo>
                    <a:pt x="22602" y="4169"/>
                  </a:lnTo>
                  <a:lnTo>
                    <a:pt x="22699" y="3976"/>
                  </a:lnTo>
                  <a:lnTo>
                    <a:pt x="22756" y="3783"/>
                  </a:lnTo>
                  <a:lnTo>
                    <a:pt x="22853" y="3899"/>
                  </a:lnTo>
                  <a:lnTo>
                    <a:pt x="22950" y="3976"/>
                  </a:lnTo>
                  <a:lnTo>
                    <a:pt x="23085" y="4053"/>
                  </a:lnTo>
                  <a:lnTo>
                    <a:pt x="23220" y="4111"/>
                  </a:lnTo>
                  <a:lnTo>
                    <a:pt x="23374" y="4150"/>
                  </a:lnTo>
                  <a:lnTo>
                    <a:pt x="23509" y="4189"/>
                  </a:lnTo>
                  <a:lnTo>
                    <a:pt x="23799" y="4227"/>
                  </a:lnTo>
                  <a:lnTo>
                    <a:pt x="23953" y="4227"/>
                  </a:lnTo>
                  <a:lnTo>
                    <a:pt x="24088" y="4208"/>
                  </a:lnTo>
                  <a:lnTo>
                    <a:pt x="24243" y="4169"/>
                  </a:lnTo>
                  <a:lnTo>
                    <a:pt x="24378" y="4111"/>
                  </a:lnTo>
                  <a:lnTo>
                    <a:pt x="24494" y="4053"/>
                  </a:lnTo>
                  <a:lnTo>
                    <a:pt x="24629" y="3976"/>
                  </a:lnTo>
                  <a:lnTo>
                    <a:pt x="24744" y="3899"/>
                  </a:lnTo>
                  <a:lnTo>
                    <a:pt x="24841" y="3783"/>
                  </a:lnTo>
                  <a:lnTo>
                    <a:pt x="24937" y="3687"/>
                  </a:lnTo>
                  <a:lnTo>
                    <a:pt x="25034" y="3571"/>
                  </a:lnTo>
                  <a:lnTo>
                    <a:pt x="25169" y="3320"/>
                  </a:lnTo>
                  <a:lnTo>
                    <a:pt x="25285" y="3050"/>
                  </a:lnTo>
                  <a:lnTo>
                    <a:pt x="25343" y="2760"/>
                  </a:lnTo>
                  <a:lnTo>
                    <a:pt x="25536" y="2973"/>
                  </a:lnTo>
                  <a:lnTo>
                    <a:pt x="25767" y="3146"/>
                  </a:lnTo>
                  <a:lnTo>
                    <a:pt x="25883" y="3243"/>
                  </a:lnTo>
                  <a:lnTo>
                    <a:pt x="25999" y="3301"/>
                  </a:lnTo>
                  <a:lnTo>
                    <a:pt x="26134" y="3359"/>
                  </a:lnTo>
                  <a:lnTo>
                    <a:pt x="26250" y="3397"/>
                  </a:lnTo>
                  <a:lnTo>
                    <a:pt x="26366" y="3417"/>
                  </a:lnTo>
                  <a:lnTo>
                    <a:pt x="26482" y="3436"/>
                  </a:lnTo>
                  <a:lnTo>
                    <a:pt x="26597" y="3436"/>
                  </a:lnTo>
                  <a:lnTo>
                    <a:pt x="26713" y="3417"/>
                  </a:lnTo>
                  <a:lnTo>
                    <a:pt x="26945" y="3339"/>
                  </a:lnTo>
                  <a:lnTo>
                    <a:pt x="27157" y="3243"/>
                  </a:lnTo>
                  <a:lnTo>
                    <a:pt x="27466" y="2046"/>
                  </a:lnTo>
                  <a:lnTo>
                    <a:pt x="27698" y="1120"/>
                  </a:lnTo>
                  <a:lnTo>
                    <a:pt x="27891" y="290"/>
                  </a:lnTo>
                  <a:lnTo>
                    <a:pt x="27717" y="2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31"/>
            <p:cNvSpPr/>
            <p:nvPr/>
          </p:nvSpPr>
          <p:spPr>
            <a:xfrm>
              <a:off x="2177125" y="1807275"/>
              <a:ext cx="696800" cy="188700"/>
            </a:xfrm>
            <a:custGeom>
              <a:avLst/>
              <a:gdLst/>
              <a:ahLst/>
              <a:cxnLst/>
              <a:rect l="l" t="t" r="r" b="b"/>
              <a:pathLst>
                <a:path w="27872" h="7548" extrusionOk="0">
                  <a:moveTo>
                    <a:pt x="13936" y="1"/>
                  </a:moveTo>
                  <a:lnTo>
                    <a:pt x="12508" y="20"/>
                  </a:lnTo>
                  <a:lnTo>
                    <a:pt x="11118" y="78"/>
                  </a:lnTo>
                  <a:lnTo>
                    <a:pt x="9786" y="155"/>
                  </a:lnTo>
                  <a:lnTo>
                    <a:pt x="8512" y="290"/>
                  </a:lnTo>
                  <a:lnTo>
                    <a:pt x="7296" y="444"/>
                  </a:lnTo>
                  <a:lnTo>
                    <a:pt x="6138" y="637"/>
                  </a:lnTo>
                  <a:lnTo>
                    <a:pt x="5058" y="850"/>
                  </a:lnTo>
                  <a:lnTo>
                    <a:pt x="4073" y="1101"/>
                  </a:lnTo>
                  <a:lnTo>
                    <a:pt x="3610" y="1236"/>
                  </a:lnTo>
                  <a:lnTo>
                    <a:pt x="3185" y="1371"/>
                  </a:lnTo>
                  <a:lnTo>
                    <a:pt x="2761" y="1506"/>
                  </a:lnTo>
                  <a:lnTo>
                    <a:pt x="2375" y="1660"/>
                  </a:lnTo>
                  <a:lnTo>
                    <a:pt x="2008" y="1815"/>
                  </a:lnTo>
                  <a:lnTo>
                    <a:pt x="1680" y="1969"/>
                  </a:lnTo>
                  <a:lnTo>
                    <a:pt x="1371" y="2143"/>
                  </a:lnTo>
                  <a:lnTo>
                    <a:pt x="1082" y="2297"/>
                  </a:lnTo>
                  <a:lnTo>
                    <a:pt x="831" y="2471"/>
                  </a:lnTo>
                  <a:lnTo>
                    <a:pt x="618" y="2645"/>
                  </a:lnTo>
                  <a:lnTo>
                    <a:pt x="425" y="2838"/>
                  </a:lnTo>
                  <a:lnTo>
                    <a:pt x="271" y="3012"/>
                  </a:lnTo>
                  <a:lnTo>
                    <a:pt x="155" y="3205"/>
                  </a:lnTo>
                  <a:lnTo>
                    <a:pt x="59" y="3378"/>
                  </a:lnTo>
                  <a:lnTo>
                    <a:pt x="20" y="3571"/>
                  </a:lnTo>
                  <a:lnTo>
                    <a:pt x="1" y="3764"/>
                  </a:lnTo>
                  <a:lnTo>
                    <a:pt x="1" y="3899"/>
                  </a:lnTo>
                  <a:lnTo>
                    <a:pt x="20" y="4015"/>
                  </a:lnTo>
                  <a:lnTo>
                    <a:pt x="59" y="4131"/>
                  </a:lnTo>
                  <a:lnTo>
                    <a:pt x="97" y="4247"/>
                  </a:lnTo>
                  <a:lnTo>
                    <a:pt x="174" y="4382"/>
                  </a:lnTo>
                  <a:lnTo>
                    <a:pt x="252" y="4498"/>
                  </a:lnTo>
                  <a:lnTo>
                    <a:pt x="445" y="4729"/>
                  </a:lnTo>
                  <a:lnTo>
                    <a:pt x="676" y="4942"/>
                  </a:lnTo>
                  <a:lnTo>
                    <a:pt x="966" y="5173"/>
                  </a:lnTo>
                  <a:lnTo>
                    <a:pt x="1313" y="5386"/>
                  </a:lnTo>
                  <a:lnTo>
                    <a:pt x="1699" y="5579"/>
                  </a:lnTo>
                  <a:lnTo>
                    <a:pt x="2162" y="5791"/>
                  </a:lnTo>
                  <a:lnTo>
                    <a:pt x="2684" y="6003"/>
                  </a:lnTo>
                  <a:lnTo>
                    <a:pt x="3243" y="6196"/>
                  </a:lnTo>
                  <a:lnTo>
                    <a:pt x="3861" y="6389"/>
                  </a:lnTo>
                  <a:lnTo>
                    <a:pt x="4517" y="6563"/>
                  </a:lnTo>
                  <a:lnTo>
                    <a:pt x="5212" y="6717"/>
                  </a:lnTo>
                  <a:lnTo>
                    <a:pt x="5945" y="6872"/>
                  </a:lnTo>
                  <a:lnTo>
                    <a:pt x="6717" y="7007"/>
                  </a:lnTo>
                  <a:lnTo>
                    <a:pt x="7528" y="7123"/>
                  </a:lnTo>
                  <a:lnTo>
                    <a:pt x="8358" y="7238"/>
                  </a:lnTo>
                  <a:lnTo>
                    <a:pt x="9227" y="7335"/>
                  </a:lnTo>
                  <a:lnTo>
                    <a:pt x="10114" y="7412"/>
                  </a:lnTo>
                  <a:lnTo>
                    <a:pt x="11041" y="7470"/>
                  </a:lnTo>
                  <a:lnTo>
                    <a:pt x="11987" y="7509"/>
                  </a:lnTo>
                  <a:lnTo>
                    <a:pt x="12952" y="7547"/>
                  </a:lnTo>
                  <a:lnTo>
                    <a:pt x="14843" y="7547"/>
                  </a:lnTo>
                  <a:lnTo>
                    <a:pt x="15750" y="7528"/>
                  </a:lnTo>
                  <a:lnTo>
                    <a:pt x="16638" y="7489"/>
                  </a:lnTo>
                  <a:lnTo>
                    <a:pt x="17507" y="7431"/>
                  </a:lnTo>
                  <a:lnTo>
                    <a:pt x="18356" y="7354"/>
                  </a:lnTo>
                  <a:lnTo>
                    <a:pt x="19186" y="7277"/>
                  </a:lnTo>
                  <a:lnTo>
                    <a:pt x="19977" y="7181"/>
                  </a:lnTo>
                  <a:lnTo>
                    <a:pt x="20749" y="7065"/>
                  </a:lnTo>
                  <a:lnTo>
                    <a:pt x="21483" y="6949"/>
                  </a:lnTo>
                  <a:lnTo>
                    <a:pt x="22197" y="6814"/>
                  </a:lnTo>
                  <a:lnTo>
                    <a:pt x="22872" y="6679"/>
                  </a:lnTo>
                  <a:lnTo>
                    <a:pt x="23509" y="6524"/>
                  </a:lnTo>
                  <a:lnTo>
                    <a:pt x="24127" y="6351"/>
                  </a:lnTo>
                  <a:lnTo>
                    <a:pt x="24687" y="6177"/>
                  </a:lnTo>
                  <a:lnTo>
                    <a:pt x="25227" y="5984"/>
                  </a:lnTo>
                  <a:lnTo>
                    <a:pt x="25710" y="5791"/>
                  </a:lnTo>
                  <a:lnTo>
                    <a:pt x="26192" y="5579"/>
                  </a:lnTo>
                  <a:lnTo>
                    <a:pt x="26617" y="5347"/>
                  </a:lnTo>
                  <a:lnTo>
                    <a:pt x="26983" y="5096"/>
                  </a:lnTo>
                  <a:lnTo>
                    <a:pt x="27312" y="4845"/>
                  </a:lnTo>
                  <a:lnTo>
                    <a:pt x="27427" y="4710"/>
                  </a:lnTo>
                  <a:lnTo>
                    <a:pt x="27543" y="4594"/>
                  </a:lnTo>
                  <a:lnTo>
                    <a:pt x="27640" y="4459"/>
                  </a:lnTo>
                  <a:lnTo>
                    <a:pt x="27717" y="4324"/>
                  </a:lnTo>
                  <a:lnTo>
                    <a:pt x="27794" y="4189"/>
                  </a:lnTo>
                  <a:lnTo>
                    <a:pt x="27833" y="4054"/>
                  </a:lnTo>
                  <a:lnTo>
                    <a:pt x="27871" y="3919"/>
                  </a:lnTo>
                  <a:lnTo>
                    <a:pt x="27871" y="3764"/>
                  </a:lnTo>
                  <a:lnTo>
                    <a:pt x="27852" y="3571"/>
                  </a:lnTo>
                  <a:lnTo>
                    <a:pt x="27794" y="3378"/>
                  </a:lnTo>
                  <a:lnTo>
                    <a:pt x="27717" y="3205"/>
                  </a:lnTo>
                  <a:lnTo>
                    <a:pt x="27582" y="3012"/>
                  </a:lnTo>
                  <a:lnTo>
                    <a:pt x="27427" y="2838"/>
                  </a:lnTo>
                  <a:lnTo>
                    <a:pt x="27254" y="2645"/>
                  </a:lnTo>
                  <a:lnTo>
                    <a:pt x="27022" y="2471"/>
                  </a:lnTo>
                  <a:lnTo>
                    <a:pt x="26771" y="2297"/>
                  </a:lnTo>
                  <a:lnTo>
                    <a:pt x="26501" y="2143"/>
                  </a:lnTo>
                  <a:lnTo>
                    <a:pt x="26192" y="1969"/>
                  </a:lnTo>
                  <a:lnTo>
                    <a:pt x="25845" y="1815"/>
                  </a:lnTo>
                  <a:lnTo>
                    <a:pt x="25497" y="1660"/>
                  </a:lnTo>
                  <a:lnTo>
                    <a:pt x="25092" y="1506"/>
                  </a:lnTo>
                  <a:lnTo>
                    <a:pt x="24687" y="1371"/>
                  </a:lnTo>
                  <a:lnTo>
                    <a:pt x="24243" y="1236"/>
                  </a:lnTo>
                  <a:lnTo>
                    <a:pt x="23779" y="1101"/>
                  </a:lnTo>
                  <a:lnTo>
                    <a:pt x="22795" y="850"/>
                  </a:lnTo>
                  <a:lnTo>
                    <a:pt x="21734" y="637"/>
                  </a:lnTo>
                  <a:lnTo>
                    <a:pt x="20575" y="444"/>
                  </a:lnTo>
                  <a:lnTo>
                    <a:pt x="19360" y="290"/>
                  </a:lnTo>
                  <a:lnTo>
                    <a:pt x="18066" y="155"/>
                  </a:lnTo>
                  <a:lnTo>
                    <a:pt x="16735" y="78"/>
                  </a:lnTo>
                  <a:lnTo>
                    <a:pt x="15364" y="20"/>
                  </a:lnTo>
                  <a:lnTo>
                    <a:pt x="139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31"/>
            <p:cNvSpPr/>
            <p:nvPr/>
          </p:nvSpPr>
          <p:spPr>
            <a:xfrm>
              <a:off x="2219600" y="1888350"/>
              <a:ext cx="600275" cy="107625"/>
            </a:xfrm>
            <a:custGeom>
              <a:avLst/>
              <a:gdLst/>
              <a:ahLst/>
              <a:cxnLst/>
              <a:rect l="l" t="t" r="r" b="b"/>
              <a:pathLst>
                <a:path w="24011" h="4305" extrusionOk="0">
                  <a:moveTo>
                    <a:pt x="11928" y="0"/>
                  </a:moveTo>
                  <a:lnTo>
                    <a:pt x="11118" y="19"/>
                  </a:lnTo>
                  <a:lnTo>
                    <a:pt x="10345" y="39"/>
                  </a:lnTo>
                  <a:lnTo>
                    <a:pt x="9573" y="58"/>
                  </a:lnTo>
                  <a:lnTo>
                    <a:pt x="8821" y="97"/>
                  </a:lnTo>
                  <a:lnTo>
                    <a:pt x="8087" y="155"/>
                  </a:lnTo>
                  <a:lnTo>
                    <a:pt x="7373" y="212"/>
                  </a:lnTo>
                  <a:lnTo>
                    <a:pt x="6678" y="290"/>
                  </a:lnTo>
                  <a:lnTo>
                    <a:pt x="6022" y="367"/>
                  </a:lnTo>
                  <a:lnTo>
                    <a:pt x="5366" y="463"/>
                  </a:lnTo>
                  <a:lnTo>
                    <a:pt x="4748" y="560"/>
                  </a:lnTo>
                  <a:lnTo>
                    <a:pt x="4169" y="676"/>
                  </a:lnTo>
                  <a:lnTo>
                    <a:pt x="3609" y="791"/>
                  </a:lnTo>
                  <a:lnTo>
                    <a:pt x="3069" y="907"/>
                  </a:lnTo>
                  <a:lnTo>
                    <a:pt x="2587" y="1042"/>
                  </a:lnTo>
                  <a:lnTo>
                    <a:pt x="2123" y="1177"/>
                  </a:lnTo>
                  <a:lnTo>
                    <a:pt x="1699" y="1332"/>
                  </a:lnTo>
                  <a:lnTo>
                    <a:pt x="1139" y="1563"/>
                  </a:lnTo>
                  <a:lnTo>
                    <a:pt x="888" y="1679"/>
                  </a:lnTo>
                  <a:lnTo>
                    <a:pt x="656" y="1814"/>
                  </a:lnTo>
                  <a:lnTo>
                    <a:pt x="444" y="1930"/>
                  </a:lnTo>
                  <a:lnTo>
                    <a:pt x="270" y="2065"/>
                  </a:lnTo>
                  <a:lnTo>
                    <a:pt x="116" y="2200"/>
                  </a:lnTo>
                  <a:lnTo>
                    <a:pt x="0" y="2336"/>
                  </a:lnTo>
                  <a:lnTo>
                    <a:pt x="463" y="2548"/>
                  </a:lnTo>
                  <a:lnTo>
                    <a:pt x="985" y="2760"/>
                  </a:lnTo>
                  <a:lnTo>
                    <a:pt x="1544" y="2953"/>
                  </a:lnTo>
                  <a:lnTo>
                    <a:pt x="2162" y="3146"/>
                  </a:lnTo>
                  <a:lnTo>
                    <a:pt x="2818" y="3320"/>
                  </a:lnTo>
                  <a:lnTo>
                    <a:pt x="3513" y="3474"/>
                  </a:lnTo>
                  <a:lnTo>
                    <a:pt x="4246" y="3629"/>
                  </a:lnTo>
                  <a:lnTo>
                    <a:pt x="5018" y="3764"/>
                  </a:lnTo>
                  <a:lnTo>
                    <a:pt x="5829" y="3880"/>
                  </a:lnTo>
                  <a:lnTo>
                    <a:pt x="6659" y="3995"/>
                  </a:lnTo>
                  <a:lnTo>
                    <a:pt x="7528" y="4092"/>
                  </a:lnTo>
                  <a:lnTo>
                    <a:pt x="8415" y="4169"/>
                  </a:lnTo>
                  <a:lnTo>
                    <a:pt x="9342" y="4227"/>
                  </a:lnTo>
                  <a:lnTo>
                    <a:pt x="10288" y="4266"/>
                  </a:lnTo>
                  <a:lnTo>
                    <a:pt x="11253" y="4304"/>
                  </a:lnTo>
                  <a:lnTo>
                    <a:pt x="13144" y="4304"/>
                  </a:lnTo>
                  <a:lnTo>
                    <a:pt x="14051" y="4285"/>
                  </a:lnTo>
                  <a:lnTo>
                    <a:pt x="14939" y="4246"/>
                  </a:lnTo>
                  <a:lnTo>
                    <a:pt x="15808" y="4188"/>
                  </a:lnTo>
                  <a:lnTo>
                    <a:pt x="16657" y="4111"/>
                  </a:lnTo>
                  <a:lnTo>
                    <a:pt x="17487" y="4034"/>
                  </a:lnTo>
                  <a:lnTo>
                    <a:pt x="18278" y="3938"/>
                  </a:lnTo>
                  <a:lnTo>
                    <a:pt x="19050" y="3822"/>
                  </a:lnTo>
                  <a:lnTo>
                    <a:pt x="19784" y="3706"/>
                  </a:lnTo>
                  <a:lnTo>
                    <a:pt x="20498" y="3571"/>
                  </a:lnTo>
                  <a:lnTo>
                    <a:pt x="21173" y="3436"/>
                  </a:lnTo>
                  <a:lnTo>
                    <a:pt x="21810" y="3281"/>
                  </a:lnTo>
                  <a:lnTo>
                    <a:pt x="22428" y="3108"/>
                  </a:lnTo>
                  <a:lnTo>
                    <a:pt x="22988" y="2934"/>
                  </a:lnTo>
                  <a:lnTo>
                    <a:pt x="23528" y="2741"/>
                  </a:lnTo>
                  <a:lnTo>
                    <a:pt x="24011" y="2548"/>
                  </a:lnTo>
                  <a:lnTo>
                    <a:pt x="23953" y="2451"/>
                  </a:lnTo>
                  <a:lnTo>
                    <a:pt x="23875" y="2355"/>
                  </a:lnTo>
                  <a:lnTo>
                    <a:pt x="23702" y="2162"/>
                  </a:lnTo>
                  <a:lnTo>
                    <a:pt x="23470" y="1988"/>
                  </a:lnTo>
                  <a:lnTo>
                    <a:pt x="23181" y="1795"/>
                  </a:lnTo>
                  <a:lnTo>
                    <a:pt x="22852" y="1621"/>
                  </a:lnTo>
                  <a:lnTo>
                    <a:pt x="22486" y="1467"/>
                  </a:lnTo>
                  <a:lnTo>
                    <a:pt x="22061" y="1293"/>
                  </a:lnTo>
                  <a:lnTo>
                    <a:pt x="21598" y="1139"/>
                  </a:lnTo>
                  <a:lnTo>
                    <a:pt x="21173" y="1023"/>
                  </a:lnTo>
                  <a:lnTo>
                    <a:pt x="20710" y="888"/>
                  </a:lnTo>
                  <a:lnTo>
                    <a:pt x="20208" y="772"/>
                  </a:lnTo>
                  <a:lnTo>
                    <a:pt x="19706" y="676"/>
                  </a:lnTo>
                  <a:lnTo>
                    <a:pt x="18606" y="483"/>
                  </a:lnTo>
                  <a:lnTo>
                    <a:pt x="17410" y="309"/>
                  </a:lnTo>
                  <a:lnTo>
                    <a:pt x="16136" y="174"/>
                  </a:lnTo>
                  <a:lnTo>
                    <a:pt x="14785" y="77"/>
                  </a:lnTo>
                  <a:lnTo>
                    <a:pt x="13376" y="19"/>
                  </a:lnTo>
                  <a:lnTo>
                    <a:pt x="11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31"/>
            <p:cNvSpPr/>
            <p:nvPr/>
          </p:nvSpPr>
          <p:spPr>
            <a:xfrm>
              <a:off x="1851900" y="2307650"/>
              <a:ext cx="750850" cy="382675"/>
            </a:xfrm>
            <a:custGeom>
              <a:avLst/>
              <a:gdLst/>
              <a:ahLst/>
              <a:cxnLst/>
              <a:rect l="l" t="t" r="r" b="b"/>
              <a:pathLst>
                <a:path w="30034" h="15307" extrusionOk="0">
                  <a:moveTo>
                    <a:pt x="1" y="1"/>
                  </a:moveTo>
                  <a:lnTo>
                    <a:pt x="1062" y="2297"/>
                  </a:lnTo>
                  <a:lnTo>
                    <a:pt x="1120" y="2452"/>
                  </a:lnTo>
                  <a:lnTo>
                    <a:pt x="3533" y="7702"/>
                  </a:lnTo>
                  <a:lnTo>
                    <a:pt x="3591" y="7817"/>
                  </a:lnTo>
                  <a:lnTo>
                    <a:pt x="5637" y="12237"/>
                  </a:lnTo>
                  <a:lnTo>
                    <a:pt x="5772" y="12508"/>
                  </a:lnTo>
                  <a:lnTo>
                    <a:pt x="5926" y="12778"/>
                  </a:lnTo>
                  <a:lnTo>
                    <a:pt x="6081" y="13029"/>
                  </a:lnTo>
                  <a:lnTo>
                    <a:pt x="6274" y="13260"/>
                  </a:lnTo>
                  <a:lnTo>
                    <a:pt x="6467" y="13492"/>
                  </a:lnTo>
                  <a:lnTo>
                    <a:pt x="6679" y="13704"/>
                  </a:lnTo>
                  <a:lnTo>
                    <a:pt x="6891" y="13897"/>
                  </a:lnTo>
                  <a:lnTo>
                    <a:pt x="7123" y="14090"/>
                  </a:lnTo>
                  <a:lnTo>
                    <a:pt x="7277" y="14206"/>
                  </a:lnTo>
                  <a:lnTo>
                    <a:pt x="7470" y="14322"/>
                  </a:lnTo>
                  <a:lnTo>
                    <a:pt x="7586" y="14399"/>
                  </a:lnTo>
                  <a:lnTo>
                    <a:pt x="7818" y="14534"/>
                  </a:lnTo>
                  <a:lnTo>
                    <a:pt x="8049" y="14650"/>
                  </a:lnTo>
                  <a:lnTo>
                    <a:pt x="8300" y="14747"/>
                  </a:lnTo>
                  <a:lnTo>
                    <a:pt x="8551" y="14843"/>
                  </a:lnTo>
                  <a:lnTo>
                    <a:pt x="8821" y="14920"/>
                  </a:lnTo>
                  <a:lnTo>
                    <a:pt x="9072" y="14978"/>
                  </a:lnTo>
                  <a:lnTo>
                    <a:pt x="9343" y="15036"/>
                  </a:lnTo>
                  <a:lnTo>
                    <a:pt x="9613" y="15055"/>
                  </a:lnTo>
                  <a:lnTo>
                    <a:pt x="10694" y="15152"/>
                  </a:lnTo>
                  <a:lnTo>
                    <a:pt x="11871" y="15229"/>
                  </a:lnTo>
                  <a:lnTo>
                    <a:pt x="12083" y="15229"/>
                  </a:lnTo>
                  <a:lnTo>
                    <a:pt x="13261" y="15287"/>
                  </a:lnTo>
                  <a:lnTo>
                    <a:pt x="14477" y="15306"/>
                  </a:lnTo>
                  <a:lnTo>
                    <a:pt x="15731" y="15287"/>
                  </a:lnTo>
                  <a:lnTo>
                    <a:pt x="17024" y="15229"/>
                  </a:lnTo>
                  <a:lnTo>
                    <a:pt x="17256" y="15229"/>
                  </a:lnTo>
                  <a:lnTo>
                    <a:pt x="17951" y="15171"/>
                  </a:lnTo>
                  <a:lnTo>
                    <a:pt x="18665" y="15113"/>
                  </a:lnTo>
                  <a:lnTo>
                    <a:pt x="19360" y="15017"/>
                  </a:lnTo>
                  <a:lnTo>
                    <a:pt x="20055" y="14920"/>
                  </a:lnTo>
                  <a:lnTo>
                    <a:pt x="20402" y="14862"/>
                  </a:lnTo>
                  <a:lnTo>
                    <a:pt x="20749" y="14766"/>
                  </a:lnTo>
                  <a:lnTo>
                    <a:pt x="21078" y="14650"/>
                  </a:lnTo>
                  <a:lnTo>
                    <a:pt x="21406" y="14496"/>
                  </a:lnTo>
                  <a:lnTo>
                    <a:pt x="21714" y="14341"/>
                  </a:lnTo>
                  <a:lnTo>
                    <a:pt x="22004" y="14148"/>
                  </a:lnTo>
                  <a:lnTo>
                    <a:pt x="22293" y="13936"/>
                  </a:lnTo>
                  <a:lnTo>
                    <a:pt x="22544" y="13704"/>
                  </a:lnTo>
                  <a:lnTo>
                    <a:pt x="22679" y="13608"/>
                  </a:lnTo>
                  <a:lnTo>
                    <a:pt x="22776" y="13492"/>
                  </a:lnTo>
                  <a:lnTo>
                    <a:pt x="22930" y="13338"/>
                  </a:lnTo>
                  <a:lnTo>
                    <a:pt x="23104" y="13106"/>
                  </a:lnTo>
                  <a:lnTo>
                    <a:pt x="23278" y="12874"/>
                  </a:lnTo>
                  <a:lnTo>
                    <a:pt x="23452" y="12623"/>
                  </a:lnTo>
                  <a:lnTo>
                    <a:pt x="23587" y="12372"/>
                  </a:lnTo>
                  <a:lnTo>
                    <a:pt x="26366" y="7084"/>
                  </a:lnTo>
                  <a:lnTo>
                    <a:pt x="26482" y="6872"/>
                  </a:lnTo>
                  <a:lnTo>
                    <a:pt x="29049" y="1969"/>
                  </a:lnTo>
                  <a:lnTo>
                    <a:pt x="29145" y="1815"/>
                  </a:lnTo>
                  <a:lnTo>
                    <a:pt x="30033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31"/>
            <p:cNvSpPr/>
            <p:nvPr/>
          </p:nvSpPr>
          <p:spPr>
            <a:xfrm>
              <a:off x="1851900" y="2307650"/>
              <a:ext cx="750850" cy="382675"/>
            </a:xfrm>
            <a:custGeom>
              <a:avLst/>
              <a:gdLst/>
              <a:ahLst/>
              <a:cxnLst/>
              <a:rect l="l" t="t" r="r" b="b"/>
              <a:pathLst>
                <a:path w="30034" h="15307" fill="none" extrusionOk="0">
                  <a:moveTo>
                    <a:pt x="30033" y="136"/>
                  </a:moveTo>
                  <a:lnTo>
                    <a:pt x="29145" y="1815"/>
                  </a:lnTo>
                  <a:lnTo>
                    <a:pt x="29049" y="1969"/>
                  </a:lnTo>
                  <a:lnTo>
                    <a:pt x="26482" y="6872"/>
                  </a:lnTo>
                  <a:lnTo>
                    <a:pt x="26366" y="7084"/>
                  </a:lnTo>
                  <a:lnTo>
                    <a:pt x="23587" y="12372"/>
                  </a:lnTo>
                  <a:lnTo>
                    <a:pt x="23587" y="12372"/>
                  </a:lnTo>
                  <a:lnTo>
                    <a:pt x="23452" y="12623"/>
                  </a:lnTo>
                  <a:lnTo>
                    <a:pt x="23278" y="12874"/>
                  </a:lnTo>
                  <a:lnTo>
                    <a:pt x="23104" y="13106"/>
                  </a:lnTo>
                  <a:lnTo>
                    <a:pt x="22930" y="13338"/>
                  </a:lnTo>
                  <a:lnTo>
                    <a:pt x="22930" y="13338"/>
                  </a:lnTo>
                  <a:lnTo>
                    <a:pt x="22776" y="13492"/>
                  </a:lnTo>
                  <a:lnTo>
                    <a:pt x="22776" y="13492"/>
                  </a:lnTo>
                  <a:lnTo>
                    <a:pt x="22679" y="13608"/>
                  </a:lnTo>
                  <a:lnTo>
                    <a:pt x="22679" y="13608"/>
                  </a:lnTo>
                  <a:lnTo>
                    <a:pt x="22544" y="13704"/>
                  </a:lnTo>
                  <a:lnTo>
                    <a:pt x="22544" y="13704"/>
                  </a:lnTo>
                  <a:lnTo>
                    <a:pt x="22293" y="13936"/>
                  </a:lnTo>
                  <a:lnTo>
                    <a:pt x="22004" y="14148"/>
                  </a:lnTo>
                  <a:lnTo>
                    <a:pt x="21714" y="14341"/>
                  </a:lnTo>
                  <a:lnTo>
                    <a:pt x="21406" y="14496"/>
                  </a:lnTo>
                  <a:lnTo>
                    <a:pt x="21078" y="14650"/>
                  </a:lnTo>
                  <a:lnTo>
                    <a:pt x="20749" y="14766"/>
                  </a:lnTo>
                  <a:lnTo>
                    <a:pt x="20402" y="14862"/>
                  </a:lnTo>
                  <a:lnTo>
                    <a:pt x="20055" y="14920"/>
                  </a:lnTo>
                  <a:lnTo>
                    <a:pt x="20055" y="14920"/>
                  </a:lnTo>
                  <a:lnTo>
                    <a:pt x="19360" y="15017"/>
                  </a:lnTo>
                  <a:lnTo>
                    <a:pt x="18665" y="15113"/>
                  </a:lnTo>
                  <a:lnTo>
                    <a:pt x="17951" y="15171"/>
                  </a:lnTo>
                  <a:lnTo>
                    <a:pt x="17256" y="15229"/>
                  </a:lnTo>
                  <a:lnTo>
                    <a:pt x="17256" y="15229"/>
                  </a:lnTo>
                  <a:lnTo>
                    <a:pt x="17024" y="15229"/>
                  </a:lnTo>
                  <a:lnTo>
                    <a:pt x="17024" y="15229"/>
                  </a:lnTo>
                  <a:lnTo>
                    <a:pt x="15731" y="15287"/>
                  </a:lnTo>
                  <a:lnTo>
                    <a:pt x="14477" y="15306"/>
                  </a:lnTo>
                  <a:lnTo>
                    <a:pt x="13261" y="15287"/>
                  </a:lnTo>
                  <a:lnTo>
                    <a:pt x="12083" y="15229"/>
                  </a:lnTo>
                  <a:lnTo>
                    <a:pt x="12083" y="15229"/>
                  </a:lnTo>
                  <a:lnTo>
                    <a:pt x="11871" y="15229"/>
                  </a:lnTo>
                  <a:lnTo>
                    <a:pt x="11871" y="15229"/>
                  </a:lnTo>
                  <a:lnTo>
                    <a:pt x="10694" y="15152"/>
                  </a:lnTo>
                  <a:lnTo>
                    <a:pt x="9613" y="15055"/>
                  </a:lnTo>
                  <a:lnTo>
                    <a:pt x="9613" y="15055"/>
                  </a:lnTo>
                  <a:lnTo>
                    <a:pt x="9343" y="15036"/>
                  </a:lnTo>
                  <a:lnTo>
                    <a:pt x="9072" y="14978"/>
                  </a:lnTo>
                  <a:lnTo>
                    <a:pt x="8821" y="14920"/>
                  </a:lnTo>
                  <a:lnTo>
                    <a:pt x="8551" y="14843"/>
                  </a:lnTo>
                  <a:lnTo>
                    <a:pt x="8300" y="14747"/>
                  </a:lnTo>
                  <a:lnTo>
                    <a:pt x="8049" y="14650"/>
                  </a:lnTo>
                  <a:lnTo>
                    <a:pt x="7818" y="14534"/>
                  </a:lnTo>
                  <a:lnTo>
                    <a:pt x="7586" y="14399"/>
                  </a:lnTo>
                  <a:lnTo>
                    <a:pt x="7586" y="14399"/>
                  </a:lnTo>
                  <a:lnTo>
                    <a:pt x="7470" y="14322"/>
                  </a:lnTo>
                  <a:lnTo>
                    <a:pt x="7470" y="14322"/>
                  </a:lnTo>
                  <a:lnTo>
                    <a:pt x="7277" y="14206"/>
                  </a:lnTo>
                  <a:lnTo>
                    <a:pt x="7277" y="14206"/>
                  </a:lnTo>
                  <a:lnTo>
                    <a:pt x="7123" y="14090"/>
                  </a:lnTo>
                  <a:lnTo>
                    <a:pt x="7123" y="14090"/>
                  </a:lnTo>
                  <a:lnTo>
                    <a:pt x="6891" y="13897"/>
                  </a:lnTo>
                  <a:lnTo>
                    <a:pt x="6679" y="13704"/>
                  </a:lnTo>
                  <a:lnTo>
                    <a:pt x="6467" y="13492"/>
                  </a:lnTo>
                  <a:lnTo>
                    <a:pt x="6274" y="13260"/>
                  </a:lnTo>
                  <a:lnTo>
                    <a:pt x="6081" y="13029"/>
                  </a:lnTo>
                  <a:lnTo>
                    <a:pt x="5926" y="12778"/>
                  </a:lnTo>
                  <a:lnTo>
                    <a:pt x="5772" y="12508"/>
                  </a:lnTo>
                  <a:lnTo>
                    <a:pt x="5637" y="12237"/>
                  </a:lnTo>
                  <a:lnTo>
                    <a:pt x="3591" y="7817"/>
                  </a:lnTo>
                  <a:lnTo>
                    <a:pt x="3533" y="7702"/>
                  </a:lnTo>
                  <a:lnTo>
                    <a:pt x="1120" y="2452"/>
                  </a:lnTo>
                  <a:lnTo>
                    <a:pt x="1062" y="2297"/>
                  </a:lnTo>
                  <a:lnTo>
                    <a:pt x="1" y="1"/>
                  </a:lnTo>
                  <a:lnTo>
                    <a:pt x="30033" y="1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31"/>
            <p:cNvSpPr/>
            <p:nvPr/>
          </p:nvSpPr>
          <p:spPr>
            <a:xfrm>
              <a:off x="1850950" y="2263750"/>
              <a:ext cx="751300" cy="92175"/>
            </a:xfrm>
            <a:custGeom>
              <a:avLst/>
              <a:gdLst/>
              <a:ahLst/>
              <a:cxnLst/>
              <a:rect l="l" t="t" r="r" b="b"/>
              <a:pathLst>
                <a:path w="30052" h="3687" extrusionOk="0">
                  <a:moveTo>
                    <a:pt x="14186" y="0"/>
                  </a:moveTo>
                  <a:lnTo>
                    <a:pt x="13685" y="20"/>
                  </a:lnTo>
                  <a:lnTo>
                    <a:pt x="12855" y="20"/>
                  </a:lnTo>
                  <a:lnTo>
                    <a:pt x="11156" y="58"/>
                  </a:lnTo>
                  <a:lnTo>
                    <a:pt x="10423" y="97"/>
                  </a:lnTo>
                  <a:lnTo>
                    <a:pt x="9940" y="116"/>
                  </a:lnTo>
                  <a:lnTo>
                    <a:pt x="9110" y="155"/>
                  </a:lnTo>
                  <a:lnTo>
                    <a:pt x="8049" y="213"/>
                  </a:lnTo>
                  <a:lnTo>
                    <a:pt x="7026" y="290"/>
                  </a:lnTo>
                  <a:lnTo>
                    <a:pt x="6041" y="367"/>
                  </a:lnTo>
                  <a:lnTo>
                    <a:pt x="5134" y="463"/>
                  </a:lnTo>
                  <a:lnTo>
                    <a:pt x="4285" y="560"/>
                  </a:lnTo>
                  <a:lnTo>
                    <a:pt x="3494" y="656"/>
                  </a:lnTo>
                  <a:lnTo>
                    <a:pt x="2780" y="772"/>
                  </a:lnTo>
                  <a:lnTo>
                    <a:pt x="2143" y="888"/>
                  </a:lnTo>
                  <a:lnTo>
                    <a:pt x="1641" y="1004"/>
                  </a:lnTo>
                  <a:lnTo>
                    <a:pt x="1216" y="1120"/>
                  </a:lnTo>
                  <a:lnTo>
                    <a:pt x="927" y="1197"/>
                  </a:lnTo>
                  <a:lnTo>
                    <a:pt x="695" y="1293"/>
                  </a:lnTo>
                  <a:lnTo>
                    <a:pt x="483" y="1371"/>
                  </a:lnTo>
                  <a:lnTo>
                    <a:pt x="309" y="1467"/>
                  </a:lnTo>
                  <a:lnTo>
                    <a:pt x="174" y="1564"/>
                  </a:lnTo>
                  <a:lnTo>
                    <a:pt x="78" y="1660"/>
                  </a:lnTo>
                  <a:lnTo>
                    <a:pt x="20" y="1757"/>
                  </a:lnTo>
                  <a:lnTo>
                    <a:pt x="0" y="1853"/>
                  </a:lnTo>
                  <a:lnTo>
                    <a:pt x="20" y="1950"/>
                  </a:lnTo>
                  <a:lnTo>
                    <a:pt x="97" y="2046"/>
                  </a:lnTo>
                  <a:lnTo>
                    <a:pt x="193" y="2143"/>
                  </a:lnTo>
                  <a:lnTo>
                    <a:pt x="348" y="2239"/>
                  </a:lnTo>
                  <a:lnTo>
                    <a:pt x="541" y="2336"/>
                  </a:lnTo>
                  <a:lnTo>
                    <a:pt x="792" y="2432"/>
                  </a:lnTo>
                  <a:lnTo>
                    <a:pt x="1062" y="2529"/>
                  </a:lnTo>
                  <a:lnTo>
                    <a:pt x="1371" y="2606"/>
                  </a:lnTo>
                  <a:lnTo>
                    <a:pt x="1737" y="2702"/>
                  </a:lnTo>
                  <a:lnTo>
                    <a:pt x="2143" y="2799"/>
                  </a:lnTo>
                  <a:lnTo>
                    <a:pt x="2857" y="2915"/>
                  </a:lnTo>
                  <a:lnTo>
                    <a:pt x="3629" y="3050"/>
                  </a:lnTo>
                  <a:lnTo>
                    <a:pt x="4497" y="3166"/>
                  </a:lnTo>
                  <a:lnTo>
                    <a:pt x="5443" y="3262"/>
                  </a:lnTo>
                  <a:lnTo>
                    <a:pt x="6447" y="3359"/>
                  </a:lnTo>
                  <a:lnTo>
                    <a:pt x="7528" y="3436"/>
                  </a:lnTo>
                  <a:lnTo>
                    <a:pt x="8647" y="3513"/>
                  </a:lnTo>
                  <a:lnTo>
                    <a:pt x="9844" y="3571"/>
                  </a:lnTo>
                  <a:lnTo>
                    <a:pt x="10654" y="3610"/>
                  </a:lnTo>
                  <a:lnTo>
                    <a:pt x="12276" y="3648"/>
                  </a:lnTo>
                  <a:lnTo>
                    <a:pt x="12507" y="3667"/>
                  </a:lnTo>
                  <a:lnTo>
                    <a:pt x="13472" y="3667"/>
                  </a:lnTo>
                  <a:lnTo>
                    <a:pt x="15036" y="3687"/>
                  </a:lnTo>
                  <a:lnTo>
                    <a:pt x="16174" y="3687"/>
                  </a:lnTo>
                  <a:lnTo>
                    <a:pt x="17255" y="3667"/>
                  </a:lnTo>
                  <a:lnTo>
                    <a:pt x="17371" y="3667"/>
                  </a:lnTo>
                  <a:lnTo>
                    <a:pt x="18124" y="3648"/>
                  </a:lnTo>
                  <a:lnTo>
                    <a:pt x="19070" y="3610"/>
                  </a:lnTo>
                  <a:lnTo>
                    <a:pt x="20112" y="3571"/>
                  </a:lnTo>
                  <a:lnTo>
                    <a:pt x="20150" y="3571"/>
                  </a:lnTo>
                  <a:lnTo>
                    <a:pt x="20942" y="3532"/>
                  </a:lnTo>
                  <a:lnTo>
                    <a:pt x="21945" y="3474"/>
                  </a:lnTo>
                  <a:lnTo>
                    <a:pt x="22930" y="3416"/>
                  </a:lnTo>
                  <a:lnTo>
                    <a:pt x="23856" y="3339"/>
                  </a:lnTo>
                  <a:lnTo>
                    <a:pt x="24744" y="3243"/>
                  </a:lnTo>
                  <a:lnTo>
                    <a:pt x="25574" y="3166"/>
                  </a:lnTo>
                  <a:lnTo>
                    <a:pt x="26327" y="3050"/>
                  </a:lnTo>
                  <a:lnTo>
                    <a:pt x="27041" y="2953"/>
                  </a:lnTo>
                  <a:lnTo>
                    <a:pt x="27678" y="2837"/>
                  </a:lnTo>
                  <a:lnTo>
                    <a:pt x="28469" y="2664"/>
                  </a:lnTo>
                  <a:lnTo>
                    <a:pt x="28836" y="2567"/>
                  </a:lnTo>
                  <a:lnTo>
                    <a:pt x="29145" y="2471"/>
                  </a:lnTo>
                  <a:lnTo>
                    <a:pt x="29415" y="2374"/>
                  </a:lnTo>
                  <a:lnTo>
                    <a:pt x="29647" y="2278"/>
                  </a:lnTo>
                  <a:lnTo>
                    <a:pt x="29820" y="2162"/>
                  </a:lnTo>
                  <a:lnTo>
                    <a:pt x="29955" y="2065"/>
                  </a:lnTo>
                  <a:lnTo>
                    <a:pt x="30033" y="1950"/>
                  </a:lnTo>
                  <a:lnTo>
                    <a:pt x="30052" y="1892"/>
                  </a:lnTo>
                  <a:lnTo>
                    <a:pt x="30052" y="1853"/>
                  </a:lnTo>
                  <a:lnTo>
                    <a:pt x="30033" y="1757"/>
                  </a:lnTo>
                  <a:lnTo>
                    <a:pt x="29975" y="1660"/>
                  </a:lnTo>
                  <a:lnTo>
                    <a:pt x="29878" y="1564"/>
                  </a:lnTo>
                  <a:lnTo>
                    <a:pt x="29743" y="1467"/>
                  </a:lnTo>
                  <a:lnTo>
                    <a:pt x="29569" y="1371"/>
                  </a:lnTo>
                  <a:lnTo>
                    <a:pt x="29357" y="1293"/>
                  </a:lnTo>
                  <a:lnTo>
                    <a:pt x="29125" y="1197"/>
                  </a:lnTo>
                  <a:lnTo>
                    <a:pt x="28855" y="1120"/>
                  </a:lnTo>
                  <a:lnTo>
                    <a:pt x="28469" y="1023"/>
                  </a:lnTo>
                  <a:lnTo>
                    <a:pt x="28025" y="927"/>
                  </a:lnTo>
                  <a:lnTo>
                    <a:pt x="27041" y="734"/>
                  </a:lnTo>
                  <a:lnTo>
                    <a:pt x="25883" y="579"/>
                  </a:lnTo>
                  <a:lnTo>
                    <a:pt x="24570" y="425"/>
                  </a:lnTo>
                  <a:lnTo>
                    <a:pt x="23123" y="290"/>
                  </a:lnTo>
                  <a:lnTo>
                    <a:pt x="21907" y="213"/>
                  </a:lnTo>
                  <a:lnTo>
                    <a:pt x="21675" y="193"/>
                  </a:lnTo>
                  <a:lnTo>
                    <a:pt x="20845" y="135"/>
                  </a:lnTo>
                  <a:lnTo>
                    <a:pt x="19764" y="97"/>
                  </a:lnTo>
                  <a:lnTo>
                    <a:pt x="18664" y="58"/>
                  </a:lnTo>
                  <a:lnTo>
                    <a:pt x="17564" y="39"/>
                  </a:lnTo>
                  <a:lnTo>
                    <a:pt x="17159" y="20"/>
                  </a:lnTo>
                  <a:lnTo>
                    <a:pt x="16406" y="20"/>
                  </a:lnTo>
                  <a:lnTo>
                    <a:pt x="157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31"/>
            <p:cNvSpPr/>
            <p:nvPr/>
          </p:nvSpPr>
          <p:spPr>
            <a:xfrm>
              <a:off x="1850950" y="2263750"/>
              <a:ext cx="751300" cy="92175"/>
            </a:xfrm>
            <a:custGeom>
              <a:avLst/>
              <a:gdLst/>
              <a:ahLst/>
              <a:cxnLst/>
              <a:rect l="l" t="t" r="r" b="b"/>
              <a:pathLst>
                <a:path w="30052" h="3687" fill="none" extrusionOk="0">
                  <a:moveTo>
                    <a:pt x="30052" y="1853"/>
                  </a:moveTo>
                  <a:lnTo>
                    <a:pt x="30052" y="1853"/>
                  </a:lnTo>
                  <a:lnTo>
                    <a:pt x="30052" y="1892"/>
                  </a:lnTo>
                  <a:lnTo>
                    <a:pt x="30033" y="1950"/>
                  </a:lnTo>
                  <a:lnTo>
                    <a:pt x="29955" y="2065"/>
                  </a:lnTo>
                  <a:lnTo>
                    <a:pt x="29820" y="2162"/>
                  </a:lnTo>
                  <a:lnTo>
                    <a:pt x="29647" y="2278"/>
                  </a:lnTo>
                  <a:lnTo>
                    <a:pt x="29415" y="2374"/>
                  </a:lnTo>
                  <a:lnTo>
                    <a:pt x="29145" y="2471"/>
                  </a:lnTo>
                  <a:lnTo>
                    <a:pt x="28836" y="2567"/>
                  </a:lnTo>
                  <a:lnTo>
                    <a:pt x="28469" y="2664"/>
                  </a:lnTo>
                  <a:lnTo>
                    <a:pt x="28469" y="2664"/>
                  </a:lnTo>
                  <a:lnTo>
                    <a:pt x="27678" y="2837"/>
                  </a:lnTo>
                  <a:lnTo>
                    <a:pt x="27678" y="2837"/>
                  </a:lnTo>
                  <a:lnTo>
                    <a:pt x="27041" y="2953"/>
                  </a:lnTo>
                  <a:lnTo>
                    <a:pt x="26327" y="3050"/>
                  </a:lnTo>
                  <a:lnTo>
                    <a:pt x="25574" y="3166"/>
                  </a:lnTo>
                  <a:lnTo>
                    <a:pt x="24744" y="3243"/>
                  </a:lnTo>
                  <a:lnTo>
                    <a:pt x="23856" y="3339"/>
                  </a:lnTo>
                  <a:lnTo>
                    <a:pt x="22930" y="3416"/>
                  </a:lnTo>
                  <a:lnTo>
                    <a:pt x="21945" y="3474"/>
                  </a:lnTo>
                  <a:lnTo>
                    <a:pt x="20942" y="3532"/>
                  </a:lnTo>
                  <a:lnTo>
                    <a:pt x="20942" y="3532"/>
                  </a:lnTo>
                  <a:lnTo>
                    <a:pt x="20150" y="3571"/>
                  </a:lnTo>
                  <a:lnTo>
                    <a:pt x="20150" y="3571"/>
                  </a:lnTo>
                  <a:lnTo>
                    <a:pt x="20112" y="3571"/>
                  </a:lnTo>
                  <a:lnTo>
                    <a:pt x="20112" y="3571"/>
                  </a:lnTo>
                  <a:lnTo>
                    <a:pt x="19070" y="3610"/>
                  </a:lnTo>
                  <a:lnTo>
                    <a:pt x="19070" y="3610"/>
                  </a:lnTo>
                  <a:lnTo>
                    <a:pt x="18124" y="3648"/>
                  </a:lnTo>
                  <a:lnTo>
                    <a:pt x="18124" y="3648"/>
                  </a:lnTo>
                  <a:lnTo>
                    <a:pt x="17371" y="3667"/>
                  </a:lnTo>
                  <a:lnTo>
                    <a:pt x="17371" y="3667"/>
                  </a:lnTo>
                  <a:lnTo>
                    <a:pt x="17255" y="3667"/>
                  </a:lnTo>
                  <a:lnTo>
                    <a:pt x="17255" y="3667"/>
                  </a:lnTo>
                  <a:lnTo>
                    <a:pt x="16174" y="3687"/>
                  </a:lnTo>
                  <a:lnTo>
                    <a:pt x="16174" y="3687"/>
                  </a:lnTo>
                  <a:lnTo>
                    <a:pt x="15866" y="3687"/>
                  </a:lnTo>
                  <a:lnTo>
                    <a:pt x="15866" y="3687"/>
                  </a:lnTo>
                  <a:lnTo>
                    <a:pt x="15074" y="3687"/>
                  </a:lnTo>
                  <a:lnTo>
                    <a:pt x="15036" y="3687"/>
                  </a:lnTo>
                  <a:lnTo>
                    <a:pt x="15036" y="3687"/>
                  </a:lnTo>
                  <a:lnTo>
                    <a:pt x="13472" y="3667"/>
                  </a:lnTo>
                  <a:lnTo>
                    <a:pt x="13472" y="3667"/>
                  </a:lnTo>
                  <a:lnTo>
                    <a:pt x="13318" y="3667"/>
                  </a:lnTo>
                  <a:lnTo>
                    <a:pt x="13318" y="3667"/>
                  </a:lnTo>
                  <a:lnTo>
                    <a:pt x="12507" y="3667"/>
                  </a:lnTo>
                  <a:lnTo>
                    <a:pt x="12507" y="3667"/>
                  </a:lnTo>
                  <a:lnTo>
                    <a:pt x="12276" y="3648"/>
                  </a:lnTo>
                  <a:lnTo>
                    <a:pt x="12276" y="3648"/>
                  </a:lnTo>
                  <a:lnTo>
                    <a:pt x="10654" y="3610"/>
                  </a:lnTo>
                  <a:lnTo>
                    <a:pt x="10654" y="3610"/>
                  </a:lnTo>
                  <a:lnTo>
                    <a:pt x="9844" y="3571"/>
                  </a:lnTo>
                  <a:lnTo>
                    <a:pt x="9844" y="3571"/>
                  </a:lnTo>
                  <a:lnTo>
                    <a:pt x="8647" y="3513"/>
                  </a:lnTo>
                  <a:lnTo>
                    <a:pt x="7528" y="3436"/>
                  </a:lnTo>
                  <a:lnTo>
                    <a:pt x="6447" y="3359"/>
                  </a:lnTo>
                  <a:lnTo>
                    <a:pt x="5443" y="3262"/>
                  </a:lnTo>
                  <a:lnTo>
                    <a:pt x="4497" y="3166"/>
                  </a:lnTo>
                  <a:lnTo>
                    <a:pt x="3629" y="3050"/>
                  </a:lnTo>
                  <a:lnTo>
                    <a:pt x="2857" y="2915"/>
                  </a:lnTo>
                  <a:lnTo>
                    <a:pt x="2143" y="2799"/>
                  </a:lnTo>
                  <a:lnTo>
                    <a:pt x="2143" y="2799"/>
                  </a:lnTo>
                  <a:lnTo>
                    <a:pt x="1737" y="2702"/>
                  </a:lnTo>
                  <a:lnTo>
                    <a:pt x="1371" y="2606"/>
                  </a:lnTo>
                  <a:lnTo>
                    <a:pt x="1371" y="2606"/>
                  </a:lnTo>
                  <a:lnTo>
                    <a:pt x="1062" y="2529"/>
                  </a:lnTo>
                  <a:lnTo>
                    <a:pt x="792" y="2432"/>
                  </a:lnTo>
                  <a:lnTo>
                    <a:pt x="541" y="2336"/>
                  </a:lnTo>
                  <a:lnTo>
                    <a:pt x="348" y="2239"/>
                  </a:lnTo>
                  <a:lnTo>
                    <a:pt x="193" y="2143"/>
                  </a:lnTo>
                  <a:lnTo>
                    <a:pt x="97" y="2046"/>
                  </a:lnTo>
                  <a:lnTo>
                    <a:pt x="20" y="1950"/>
                  </a:lnTo>
                  <a:lnTo>
                    <a:pt x="0" y="1853"/>
                  </a:lnTo>
                  <a:lnTo>
                    <a:pt x="0" y="1853"/>
                  </a:lnTo>
                  <a:lnTo>
                    <a:pt x="20" y="1757"/>
                  </a:lnTo>
                  <a:lnTo>
                    <a:pt x="78" y="1660"/>
                  </a:lnTo>
                  <a:lnTo>
                    <a:pt x="174" y="1564"/>
                  </a:lnTo>
                  <a:lnTo>
                    <a:pt x="309" y="1467"/>
                  </a:lnTo>
                  <a:lnTo>
                    <a:pt x="483" y="1371"/>
                  </a:lnTo>
                  <a:lnTo>
                    <a:pt x="695" y="1293"/>
                  </a:lnTo>
                  <a:lnTo>
                    <a:pt x="927" y="1197"/>
                  </a:lnTo>
                  <a:lnTo>
                    <a:pt x="1216" y="1120"/>
                  </a:lnTo>
                  <a:lnTo>
                    <a:pt x="1216" y="1120"/>
                  </a:lnTo>
                  <a:lnTo>
                    <a:pt x="1641" y="1004"/>
                  </a:lnTo>
                  <a:lnTo>
                    <a:pt x="2143" y="888"/>
                  </a:lnTo>
                  <a:lnTo>
                    <a:pt x="2143" y="888"/>
                  </a:lnTo>
                  <a:lnTo>
                    <a:pt x="2780" y="772"/>
                  </a:lnTo>
                  <a:lnTo>
                    <a:pt x="3494" y="656"/>
                  </a:lnTo>
                  <a:lnTo>
                    <a:pt x="4285" y="560"/>
                  </a:lnTo>
                  <a:lnTo>
                    <a:pt x="5134" y="463"/>
                  </a:lnTo>
                  <a:lnTo>
                    <a:pt x="6041" y="367"/>
                  </a:lnTo>
                  <a:lnTo>
                    <a:pt x="7026" y="290"/>
                  </a:lnTo>
                  <a:lnTo>
                    <a:pt x="8049" y="213"/>
                  </a:lnTo>
                  <a:lnTo>
                    <a:pt x="9110" y="155"/>
                  </a:lnTo>
                  <a:lnTo>
                    <a:pt x="9110" y="155"/>
                  </a:lnTo>
                  <a:lnTo>
                    <a:pt x="9940" y="116"/>
                  </a:lnTo>
                  <a:lnTo>
                    <a:pt x="9940" y="116"/>
                  </a:lnTo>
                  <a:lnTo>
                    <a:pt x="10423" y="97"/>
                  </a:lnTo>
                  <a:lnTo>
                    <a:pt x="10423" y="97"/>
                  </a:lnTo>
                  <a:lnTo>
                    <a:pt x="11156" y="58"/>
                  </a:lnTo>
                  <a:lnTo>
                    <a:pt x="11156" y="58"/>
                  </a:lnTo>
                  <a:lnTo>
                    <a:pt x="11156" y="58"/>
                  </a:lnTo>
                  <a:lnTo>
                    <a:pt x="12855" y="20"/>
                  </a:lnTo>
                  <a:lnTo>
                    <a:pt x="12855" y="20"/>
                  </a:lnTo>
                  <a:lnTo>
                    <a:pt x="13685" y="20"/>
                  </a:lnTo>
                  <a:lnTo>
                    <a:pt x="13685" y="20"/>
                  </a:lnTo>
                  <a:lnTo>
                    <a:pt x="14186" y="0"/>
                  </a:lnTo>
                  <a:lnTo>
                    <a:pt x="14186" y="0"/>
                  </a:lnTo>
                  <a:lnTo>
                    <a:pt x="14708" y="0"/>
                  </a:lnTo>
                  <a:lnTo>
                    <a:pt x="15364" y="0"/>
                  </a:lnTo>
                  <a:lnTo>
                    <a:pt x="15364" y="0"/>
                  </a:lnTo>
                  <a:lnTo>
                    <a:pt x="15750" y="0"/>
                  </a:lnTo>
                  <a:lnTo>
                    <a:pt x="15750" y="0"/>
                  </a:lnTo>
                  <a:lnTo>
                    <a:pt x="16406" y="20"/>
                  </a:lnTo>
                  <a:lnTo>
                    <a:pt x="16406" y="20"/>
                  </a:lnTo>
                  <a:lnTo>
                    <a:pt x="17159" y="20"/>
                  </a:lnTo>
                  <a:lnTo>
                    <a:pt x="17159" y="20"/>
                  </a:lnTo>
                  <a:lnTo>
                    <a:pt x="17564" y="39"/>
                  </a:lnTo>
                  <a:lnTo>
                    <a:pt x="17564" y="39"/>
                  </a:lnTo>
                  <a:lnTo>
                    <a:pt x="18664" y="58"/>
                  </a:lnTo>
                  <a:lnTo>
                    <a:pt x="18664" y="58"/>
                  </a:lnTo>
                  <a:lnTo>
                    <a:pt x="19764" y="97"/>
                  </a:lnTo>
                  <a:lnTo>
                    <a:pt x="20845" y="135"/>
                  </a:lnTo>
                  <a:lnTo>
                    <a:pt x="20845" y="135"/>
                  </a:lnTo>
                  <a:lnTo>
                    <a:pt x="21675" y="193"/>
                  </a:lnTo>
                  <a:lnTo>
                    <a:pt x="21675" y="193"/>
                  </a:lnTo>
                  <a:lnTo>
                    <a:pt x="21907" y="213"/>
                  </a:lnTo>
                  <a:lnTo>
                    <a:pt x="21907" y="213"/>
                  </a:lnTo>
                  <a:lnTo>
                    <a:pt x="23123" y="290"/>
                  </a:lnTo>
                  <a:lnTo>
                    <a:pt x="23123" y="290"/>
                  </a:lnTo>
                  <a:lnTo>
                    <a:pt x="24570" y="425"/>
                  </a:lnTo>
                  <a:lnTo>
                    <a:pt x="25883" y="579"/>
                  </a:lnTo>
                  <a:lnTo>
                    <a:pt x="27041" y="734"/>
                  </a:lnTo>
                  <a:lnTo>
                    <a:pt x="28025" y="927"/>
                  </a:lnTo>
                  <a:lnTo>
                    <a:pt x="28025" y="927"/>
                  </a:lnTo>
                  <a:lnTo>
                    <a:pt x="28469" y="1023"/>
                  </a:lnTo>
                  <a:lnTo>
                    <a:pt x="28855" y="1120"/>
                  </a:lnTo>
                  <a:lnTo>
                    <a:pt x="28855" y="1120"/>
                  </a:lnTo>
                  <a:lnTo>
                    <a:pt x="29125" y="1197"/>
                  </a:lnTo>
                  <a:lnTo>
                    <a:pt x="29357" y="1293"/>
                  </a:lnTo>
                  <a:lnTo>
                    <a:pt x="29569" y="1371"/>
                  </a:lnTo>
                  <a:lnTo>
                    <a:pt x="29743" y="1467"/>
                  </a:lnTo>
                  <a:lnTo>
                    <a:pt x="29878" y="1564"/>
                  </a:lnTo>
                  <a:lnTo>
                    <a:pt x="29975" y="1660"/>
                  </a:lnTo>
                  <a:lnTo>
                    <a:pt x="30033" y="1757"/>
                  </a:lnTo>
                  <a:lnTo>
                    <a:pt x="30052" y="18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31"/>
            <p:cNvSpPr/>
            <p:nvPr/>
          </p:nvSpPr>
          <p:spPr>
            <a:xfrm>
              <a:off x="2095575" y="2129125"/>
              <a:ext cx="300175" cy="226800"/>
            </a:xfrm>
            <a:custGeom>
              <a:avLst/>
              <a:gdLst/>
              <a:ahLst/>
              <a:cxnLst/>
              <a:rect l="l" t="t" r="r" b="b"/>
              <a:pathLst>
                <a:path w="12007" h="9072" extrusionOk="0">
                  <a:moveTo>
                    <a:pt x="5154" y="0"/>
                  </a:moveTo>
                  <a:lnTo>
                    <a:pt x="5000" y="39"/>
                  </a:lnTo>
                  <a:lnTo>
                    <a:pt x="4865" y="116"/>
                  </a:lnTo>
                  <a:lnTo>
                    <a:pt x="4633" y="290"/>
                  </a:lnTo>
                  <a:lnTo>
                    <a:pt x="4517" y="367"/>
                  </a:lnTo>
                  <a:lnTo>
                    <a:pt x="4382" y="425"/>
                  </a:lnTo>
                  <a:lnTo>
                    <a:pt x="4286" y="444"/>
                  </a:lnTo>
                  <a:lnTo>
                    <a:pt x="4189" y="463"/>
                  </a:lnTo>
                  <a:lnTo>
                    <a:pt x="3977" y="444"/>
                  </a:lnTo>
                  <a:lnTo>
                    <a:pt x="3610" y="444"/>
                  </a:lnTo>
                  <a:lnTo>
                    <a:pt x="3514" y="483"/>
                  </a:lnTo>
                  <a:lnTo>
                    <a:pt x="3417" y="541"/>
                  </a:lnTo>
                  <a:lnTo>
                    <a:pt x="3340" y="618"/>
                  </a:lnTo>
                  <a:lnTo>
                    <a:pt x="3186" y="79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6" y="1100"/>
                  </a:lnTo>
                  <a:lnTo>
                    <a:pt x="2799" y="1158"/>
                  </a:lnTo>
                  <a:lnTo>
                    <a:pt x="2703" y="1197"/>
                  </a:lnTo>
                  <a:lnTo>
                    <a:pt x="2471" y="1255"/>
                  </a:lnTo>
                  <a:lnTo>
                    <a:pt x="2259" y="1313"/>
                  </a:lnTo>
                  <a:lnTo>
                    <a:pt x="2163" y="1351"/>
                  </a:lnTo>
                  <a:lnTo>
                    <a:pt x="2066" y="1409"/>
                  </a:lnTo>
                  <a:lnTo>
                    <a:pt x="2027" y="1448"/>
                  </a:lnTo>
                  <a:lnTo>
                    <a:pt x="1970" y="1525"/>
                  </a:lnTo>
                  <a:lnTo>
                    <a:pt x="1912" y="1622"/>
                  </a:lnTo>
                  <a:lnTo>
                    <a:pt x="1834" y="1815"/>
                  </a:lnTo>
                  <a:lnTo>
                    <a:pt x="1757" y="2008"/>
                  </a:lnTo>
                  <a:lnTo>
                    <a:pt x="1719" y="2104"/>
                  </a:lnTo>
                  <a:lnTo>
                    <a:pt x="1661" y="2181"/>
                  </a:lnTo>
                  <a:lnTo>
                    <a:pt x="1622" y="2201"/>
                  </a:lnTo>
                  <a:lnTo>
                    <a:pt x="1564" y="2278"/>
                  </a:lnTo>
                  <a:lnTo>
                    <a:pt x="1468" y="2336"/>
                  </a:lnTo>
                  <a:lnTo>
                    <a:pt x="1294" y="2432"/>
                  </a:lnTo>
                  <a:lnTo>
                    <a:pt x="1101" y="2548"/>
                  </a:lnTo>
                  <a:lnTo>
                    <a:pt x="1024" y="2625"/>
                  </a:lnTo>
                  <a:lnTo>
                    <a:pt x="947" y="2702"/>
                  </a:lnTo>
                  <a:lnTo>
                    <a:pt x="908" y="2799"/>
                  </a:lnTo>
                  <a:lnTo>
                    <a:pt x="869" y="2895"/>
                  </a:lnTo>
                  <a:lnTo>
                    <a:pt x="850" y="3127"/>
                  </a:lnTo>
                  <a:lnTo>
                    <a:pt x="831" y="3359"/>
                  </a:lnTo>
                  <a:lnTo>
                    <a:pt x="812" y="3455"/>
                  </a:lnTo>
                  <a:lnTo>
                    <a:pt x="773" y="3552"/>
                  </a:lnTo>
                  <a:lnTo>
                    <a:pt x="715" y="3648"/>
                  </a:lnTo>
                  <a:lnTo>
                    <a:pt x="657" y="3745"/>
                  </a:lnTo>
                  <a:lnTo>
                    <a:pt x="483" y="3899"/>
                  </a:lnTo>
                  <a:lnTo>
                    <a:pt x="348" y="4073"/>
                  </a:lnTo>
                  <a:lnTo>
                    <a:pt x="271" y="4169"/>
                  </a:lnTo>
                  <a:lnTo>
                    <a:pt x="232" y="4266"/>
                  </a:lnTo>
                  <a:lnTo>
                    <a:pt x="213" y="4362"/>
                  </a:lnTo>
                  <a:lnTo>
                    <a:pt x="213" y="4459"/>
                  </a:lnTo>
                  <a:lnTo>
                    <a:pt x="252" y="4690"/>
                  </a:lnTo>
                  <a:lnTo>
                    <a:pt x="310" y="4922"/>
                  </a:lnTo>
                  <a:lnTo>
                    <a:pt x="310" y="5019"/>
                  </a:lnTo>
                  <a:lnTo>
                    <a:pt x="310" y="5134"/>
                  </a:lnTo>
                  <a:lnTo>
                    <a:pt x="290" y="5231"/>
                  </a:lnTo>
                  <a:lnTo>
                    <a:pt x="252" y="5308"/>
                  </a:lnTo>
                  <a:lnTo>
                    <a:pt x="155" y="5501"/>
                  </a:lnTo>
                  <a:lnTo>
                    <a:pt x="39" y="5713"/>
                  </a:lnTo>
                  <a:lnTo>
                    <a:pt x="20" y="5829"/>
                  </a:lnTo>
                  <a:lnTo>
                    <a:pt x="1" y="5945"/>
                  </a:lnTo>
                  <a:lnTo>
                    <a:pt x="1" y="6061"/>
                  </a:lnTo>
                  <a:lnTo>
                    <a:pt x="39" y="6157"/>
                  </a:lnTo>
                  <a:lnTo>
                    <a:pt x="136" y="6370"/>
                  </a:lnTo>
                  <a:lnTo>
                    <a:pt x="252" y="6563"/>
                  </a:lnTo>
                  <a:lnTo>
                    <a:pt x="290" y="6659"/>
                  </a:lnTo>
                  <a:lnTo>
                    <a:pt x="310" y="6775"/>
                  </a:lnTo>
                  <a:lnTo>
                    <a:pt x="310" y="6871"/>
                  </a:lnTo>
                  <a:lnTo>
                    <a:pt x="310" y="6987"/>
                  </a:lnTo>
                  <a:lnTo>
                    <a:pt x="252" y="7219"/>
                  </a:lnTo>
                  <a:lnTo>
                    <a:pt x="213" y="7431"/>
                  </a:lnTo>
                  <a:lnTo>
                    <a:pt x="213" y="7547"/>
                  </a:lnTo>
                  <a:lnTo>
                    <a:pt x="232" y="7643"/>
                  </a:lnTo>
                  <a:lnTo>
                    <a:pt x="271" y="7740"/>
                  </a:lnTo>
                  <a:lnTo>
                    <a:pt x="348" y="7836"/>
                  </a:lnTo>
                  <a:lnTo>
                    <a:pt x="483" y="7991"/>
                  </a:lnTo>
                  <a:lnTo>
                    <a:pt x="657" y="8165"/>
                  </a:lnTo>
                  <a:lnTo>
                    <a:pt x="715" y="8242"/>
                  </a:lnTo>
                  <a:lnTo>
                    <a:pt x="773" y="8338"/>
                  </a:lnTo>
                  <a:lnTo>
                    <a:pt x="812" y="8493"/>
                  </a:lnTo>
                  <a:lnTo>
                    <a:pt x="831" y="8666"/>
                  </a:lnTo>
                  <a:lnTo>
                    <a:pt x="850" y="8821"/>
                  </a:lnTo>
                  <a:lnTo>
                    <a:pt x="869" y="8995"/>
                  </a:lnTo>
                  <a:lnTo>
                    <a:pt x="2491" y="9033"/>
                  </a:lnTo>
                  <a:lnTo>
                    <a:pt x="2722" y="9052"/>
                  </a:lnTo>
                  <a:lnTo>
                    <a:pt x="3687" y="9052"/>
                  </a:lnTo>
                  <a:lnTo>
                    <a:pt x="5251" y="9072"/>
                  </a:lnTo>
                  <a:lnTo>
                    <a:pt x="6389" y="9072"/>
                  </a:lnTo>
                  <a:lnTo>
                    <a:pt x="7470" y="9052"/>
                  </a:lnTo>
                  <a:lnTo>
                    <a:pt x="7586" y="9052"/>
                  </a:lnTo>
                  <a:lnTo>
                    <a:pt x="8339" y="9033"/>
                  </a:lnTo>
                  <a:lnTo>
                    <a:pt x="9285" y="8995"/>
                  </a:lnTo>
                  <a:lnTo>
                    <a:pt x="10327" y="8956"/>
                  </a:lnTo>
                  <a:lnTo>
                    <a:pt x="10308" y="9033"/>
                  </a:lnTo>
                  <a:lnTo>
                    <a:pt x="10365" y="8956"/>
                  </a:lnTo>
                  <a:lnTo>
                    <a:pt x="11157" y="8917"/>
                  </a:lnTo>
                  <a:lnTo>
                    <a:pt x="11176" y="8628"/>
                  </a:lnTo>
                  <a:lnTo>
                    <a:pt x="11195" y="8473"/>
                  </a:lnTo>
                  <a:lnTo>
                    <a:pt x="11234" y="8338"/>
                  </a:lnTo>
                  <a:lnTo>
                    <a:pt x="11292" y="8242"/>
                  </a:lnTo>
                  <a:lnTo>
                    <a:pt x="11369" y="8165"/>
                  </a:lnTo>
                  <a:lnTo>
                    <a:pt x="11524" y="7991"/>
                  </a:lnTo>
                  <a:lnTo>
                    <a:pt x="11678" y="7836"/>
                  </a:lnTo>
                  <a:lnTo>
                    <a:pt x="11736" y="7740"/>
                  </a:lnTo>
                  <a:lnTo>
                    <a:pt x="11774" y="7643"/>
                  </a:lnTo>
                  <a:lnTo>
                    <a:pt x="11794" y="7547"/>
                  </a:lnTo>
                  <a:lnTo>
                    <a:pt x="11794" y="7431"/>
                  </a:lnTo>
                  <a:lnTo>
                    <a:pt x="11755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7" y="6659"/>
                  </a:lnTo>
                  <a:lnTo>
                    <a:pt x="11774" y="6563"/>
                  </a:lnTo>
                  <a:lnTo>
                    <a:pt x="11871" y="6370"/>
                  </a:lnTo>
                  <a:lnTo>
                    <a:pt x="11967" y="6157"/>
                  </a:lnTo>
                  <a:lnTo>
                    <a:pt x="12006" y="6061"/>
                  </a:lnTo>
                  <a:lnTo>
                    <a:pt x="12006" y="5945"/>
                  </a:lnTo>
                  <a:lnTo>
                    <a:pt x="12006" y="5848"/>
                  </a:lnTo>
                  <a:lnTo>
                    <a:pt x="11967" y="5771"/>
                  </a:lnTo>
                  <a:lnTo>
                    <a:pt x="11890" y="5578"/>
                  </a:lnTo>
                  <a:lnTo>
                    <a:pt x="11774" y="5347"/>
                  </a:lnTo>
                  <a:lnTo>
                    <a:pt x="11736" y="5250"/>
                  </a:lnTo>
                  <a:lnTo>
                    <a:pt x="11697" y="5134"/>
                  </a:lnTo>
                  <a:lnTo>
                    <a:pt x="11697" y="5019"/>
                  </a:lnTo>
                  <a:lnTo>
                    <a:pt x="11697" y="4922"/>
                  </a:lnTo>
                  <a:lnTo>
                    <a:pt x="11755" y="4690"/>
                  </a:lnTo>
                  <a:lnTo>
                    <a:pt x="11794" y="4459"/>
                  </a:lnTo>
                  <a:lnTo>
                    <a:pt x="11794" y="4362"/>
                  </a:lnTo>
                  <a:lnTo>
                    <a:pt x="11774" y="4266"/>
                  </a:lnTo>
                  <a:lnTo>
                    <a:pt x="11736" y="4169"/>
                  </a:lnTo>
                  <a:lnTo>
                    <a:pt x="11678" y="4073"/>
                  </a:lnTo>
                  <a:lnTo>
                    <a:pt x="11524" y="3899"/>
                  </a:lnTo>
                  <a:lnTo>
                    <a:pt x="11369" y="3745"/>
                  </a:lnTo>
                  <a:lnTo>
                    <a:pt x="11292" y="3648"/>
                  </a:lnTo>
                  <a:lnTo>
                    <a:pt x="11234" y="3552"/>
                  </a:lnTo>
                  <a:lnTo>
                    <a:pt x="11195" y="3417"/>
                  </a:lnTo>
                  <a:lnTo>
                    <a:pt x="11176" y="3243"/>
                  </a:lnTo>
                  <a:lnTo>
                    <a:pt x="11157" y="3088"/>
                  </a:lnTo>
                  <a:lnTo>
                    <a:pt x="11137" y="2915"/>
                  </a:lnTo>
                  <a:lnTo>
                    <a:pt x="11118" y="2799"/>
                  </a:lnTo>
                  <a:lnTo>
                    <a:pt x="11060" y="2702"/>
                  </a:lnTo>
                  <a:lnTo>
                    <a:pt x="11002" y="2625"/>
                  </a:lnTo>
                  <a:lnTo>
                    <a:pt x="10906" y="2548"/>
                  </a:lnTo>
                  <a:lnTo>
                    <a:pt x="10732" y="2432"/>
                  </a:lnTo>
                  <a:lnTo>
                    <a:pt x="10520" y="2336"/>
                  </a:lnTo>
                  <a:lnTo>
                    <a:pt x="10443" y="2258"/>
                  </a:lnTo>
                  <a:lnTo>
                    <a:pt x="10365" y="2201"/>
                  </a:lnTo>
                  <a:lnTo>
                    <a:pt x="10346" y="2181"/>
                  </a:lnTo>
                  <a:lnTo>
                    <a:pt x="10288" y="2104"/>
                  </a:lnTo>
                  <a:lnTo>
                    <a:pt x="10250" y="2008"/>
                  </a:lnTo>
                  <a:lnTo>
                    <a:pt x="10153" y="1795"/>
                  </a:lnTo>
                  <a:lnTo>
                    <a:pt x="10076" y="1583"/>
                  </a:lnTo>
                  <a:lnTo>
                    <a:pt x="10018" y="1486"/>
                  </a:lnTo>
                  <a:lnTo>
                    <a:pt x="9941" y="1409"/>
                  </a:lnTo>
                  <a:lnTo>
                    <a:pt x="9864" y="1351"/>
                  </a:lnTo>
                  <a:lnTo>
                    <a:pt x="9786" y="1332"/>
                  </a:lnTo>
                  <a:lnTo>
                    <a:pt x="9632" y="1274"/>
                  </a:lnTo>
                  <a:lnTo>
                    <a:pt x="9439" y="1236"/>
                  </a:lnTo>
                  <a:lnTo>
                    <a:pt x="9265" y="1178"/>
                  </a:lnTo>
                  <a:lnTo>
                    <a:pt x="9188" y="1158"/>
                  </a:lnTo>
                  <a:lnTo>
                    <a:pt x="9111" y="1100"/>
                  </a:lnTo>
                  <a:lnTo>
                    <a:pt x="9053" y="1062"/>
                  </a:lnTo>
                  <a:lnTo>
                    <a:pt x="8995" y="1004"/>
                  </a:lnTo>
                  <a:lnTo>
                    <a:pt x="8918" y="927"/>
                  </a:lnTo>
                  <a:lnTo>
                    <a:pt x="8802" y="753"/>
                  </a:lnTo>
                  <a:lnTo>
                    <a:pt x="8667" y="599"/>
                  </a:lnTo>
                  <a:lnTo>
                    <a:pt x="8590" y="541"/>
                  </a:lnTo>
                  <a:lnTo>
                    <a:pt x="8493" y="483"/>
                  </a:lnTo>
                  <a:lnTo>
                    <a:pt x="8397" y="444"/>
                  </a:lnTo>
                  <a:lnTo>
                    <a:pt x="8030" y="444"/>
                  </a:lnTo>
                  <a:lnTo>
                    <a:pt x="7818" y="463"/>
                  </a:lnTo>
                  <a:lnTo>
                    <a:pt x="7721" y="444"/>
                  </a:lnTo>
                  <a:lnTo>
                    <a:pt x="7625" y="425"/>
                  </a:lnTo>
                  <a:lnTo>
                    <a:pt x="7490" y="367"/>
                  </a:lnTo>
                  <a:lnTo>
                    <a:pt x="7355" y="270"/>
                  </a:lnTo>
                  <a:lnTo>
                    <a:pt x="7123" y="116"/>
                  </a:lnTo>
                  <a:lnTo>
                    <a:pt x="6988" y="39"/>
                  </a:lnTo>
                  <a:lnTo>
                    <a:pt x="6853" y="0"/>
                  </a:lnTo>
                  <a:lnTo>
                    <a:pt x="6737" y="0"/>
                  </a:lnTo>
                  <a:lnTo>
                    <a:pt x="6602" y="39"/>
                  </a:lnTo>
                  <a:lnTo>
                    <a:pt x="6332" y="116"/>
                  </a:lnTo>
                  <a:lnTo>
                    <a:pt x="6158" y="174"/>
                  </a:lnTo>
                  <a:lnTo>
                    <a:pt x="6003" y="193"/>
                  </a:lnTo>
                  <a:lnTo>
                    <a:pt x="5907" y="193"/>
                  </a:lnTo>
                  <a:lnTo>
                    <a:pt x="5810" y="174"/>
                  </a:lnTo>
                  <a:lnTo>
                    <a:pt x="5598" y="97"/>
                  </a:lnTo>
                  <a:lnTo>
                    <a:pt x="5367" y="20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31"/>
            <p:cNvSpPr/>
            <p:nvPr/>
          </p:nvSpPr>
          <p:spPr>
            <a:xfrm>
              <a:off x="2095575" y="2129125"/>
              <a:ext cx="300175" cy="226800"/>
            </a:xfrm>
            <a:custGeom>
              <a:avLst/>
              <a:gdLst/>
              <a:ahLst/>
              <a:cxnLst/>
              <a:rect l="l" t="t" r="r" b="b"/>
              <a:pathLst>
                <a:path w="12007" h="9072" fill="none" extrusionOk="0">
                  <a:moveTo>
                    <a:pt x="11774" y="7643"/>
                  </a:moveTo>
                  <a:lnTo>
                    <a:pt x="11774" y="7643"/>
                  </a:lnTo>
                  <a:lnTo>
                    <a:pt x="11736" y="7740"/>
                  </a:lnTo>
                  <a:lnTo>
                    <a:pt x="11678" y="7836"/>
                  </a:lnTo>
                  <a:lnTo>
                    <a:pt x="11524" y="7991"/>
                  </a:lnTo>
                  <a:lnTo>
                    <a:pt x="11369" y="8165"/>
                  </a:lnTo>
                  <a:lnTo>
                    <a:pt x="11292" y="8242"/>
                  </a:lnTo>
                  <a:lnTo>
                    <a:pt x="11234" y="8338"/>
                  </a:lnTo>
                  <a:lnTo>
                    <a:pt x="11234" y="8338"/>
                  </a:lnTo>
                  <a:lnTo>
                    <a:pt x="11195" y="8473"/>
                  </a:lnTo>
                  <a:lnTo>
                    <a:pt x="11176" y="8628"/>
                  </a:lnTo>
                  <a:lnTo>
                    <a:pt x="11157" y="8917"/>
                  </a:lnTo>
                  <a:lnTo>
                    <a:pt x="11157" y="8917"/>
                  </a:lnTo>
                  <a:lnTo>
                    <a:pt x="10365" y="8956"/>
                  </a:lnTo>
                  <a:lnTo>
                    <a:pt x="10365" y="8956"/>
                  </a:lnTo>
                  <a:lnTo>
                    <a:pt x="10308" y="9033"/>
                  </a:lnTo>
                  <a:lnTo>
                    <a:pt x="10308" y="9033"/>
                  </a:lnTo>
                  <a:lnTo>
                    <a:pt x="10327" y="8956"/>
                  </a:lnTo>
                  <a:lnTo>
                    <a:pt x="10327" y="8956"/>
                  </a:lnTo>
                  <a:lnTo>
                    <a:pt x="9285" y="8995"/>
                  </a:lnTo>
                  <a:lnTo>
                    <a:pt x="9285" y="8995"/>
                  </a:lnTo>
                  <a:lnTo>
                    <a:pt x="8339" y="9033"/>
                  </a:lnTo>
                  <a:lnTo>
                    <a:pt x="8339" y="9033"/>
                  </a:lnTo>
                  <a:lnTo>
                    <a:pt x="7586" y="9052"/>
                  </a:lnTo>
                  <a:lnTo>
                    <a:pt x="7586" y="9052"/>
                  </a:lnTo>
                  <a:lnTo>
                    <a:pt x="7470" y="9052"/>
                  </a:lnTo>
                  <a:lnTo>
                    <a:pt x="7470" y="9052"/>
                  </a:lnTo>
                  <a:lnTo>
                    <a:pt x="6389" y="9072"/>
                  </a:lnTo>
                  <a:lnTo>
                    <a:pt x="6389" y="9072"/>
                  </a:lnTo>
                  <a:lnTo>
                    <a:pt x="6081" y="9072"/>
                  </a:lnTo>
                  <a:lnTo>
                    <a:pt x="6081" y="9072"/>
                  </a:lnTo>
                  <a:lnTo>
                    <a:pt x="5289" y="9072"/>
                  </a:lnTo>
                  <a:lnTo>
                    <a:pt x="5251" y="9072"/>
                  </a:lnTo>
                  <a:lnTo>
                    <a:pt x="5251" y="9072"/>
                  </a:lnTo>
                  <a:lnTo>
                    <a:pt x="3687" y="9052"/>
                  </a:lnTo>
                  <a:lnTo>
                    <a:pt x="3687" y="9052"/>
                  </a:lnTo>
                  <a:lnTo>
                    <a:pt x="3533" y="9052"/>
                  </a:lnTo>
                  <a:lnTo>
                    <a:pt x="3533" y="9052"/>
                  </a:lnTo>
                  <a:lnTo>
                    <a:pt x="2722" y="9052"/>
                  </a:lnTo>
                  <a:lnTo>
                    <a:pt x="2722" y="9052"/>
                  </a:lnTo>
                  <a:lnTo>
                    <a:pt x="2491" y="9033"/>
                  </a:lnTo>
                  <a:lnTo>
                    <a:pt x="2491" y="9033"/>
                  </a:lnTo>
                  <a:lnTo>
                    <a:pt x="869" y="8995"/>
                  </a:lnTo>
                  <a:lnTo>
                    <a:pt x="869" y="8995"/>
                  </a:lnTo>
                  <a:lnTo>
                    <a:pt x="850" y="8821"/>
                  </a:lnTo>
                  <a:lnTo>
                    <a:pt x="831" y="8666"/>
                  </a:lnTo>
                  <a:lnTo>
                    <a:pt x="812" y="8493"/>
                  </a:lnTo>
                  <a:lnTo>
                    <a:pt x="773" y="8338"/>
                  </a:lnTo>
                  <a:lnTo>
                    <a:pt x="773" y="8338"/>
                  </a:lnTo>
                  <a:lnTo>
                    <a:pt x="715" y="8242"/>
                  </a:lnTo>
                  <a:lnTo>
                    <a:pt x="657" y="8165"/>
                  </a:lnTo>
                  <a:lnTo>
                    <a:pt x="483" y="7991"/>
                  </a:lnTo>
                  <a:lnTo>
                    <a:pt x="348" y="7836"/>
                  </a:lnTo>
                  <a:lnTo>
                    <a:pt x="271" y="7740"/>
                  </a:lnTo>
                  <a:lnTo>
                    <a:pt x="232" y="7643"/>
                  </a:lnTo>
                  <a:lnTo>
                    <a:pt x="232" y="7643"/>
                  </a:lnTo>
                  <a:lnTo>
                    <a:pt x="213" y="7547"/>
                  </a:lnTo>
                  <a:lnTo>
                    <a:pt x="213" y="7431"/>
                  </a:lnTo>
                  <a:lnTo>
                    <a:pt x="252" y="7219"/>
                  </a:lnTo>
                  <a:lnTo>
                    <a:pt x="310" y="6987"/>
                  </a:lnTo>
                  <a:lnTo>
                    <a:pt x="310" y="6871"/>
                  </a:lnTo>
                  <a:lnTo>
                    <a:pt x="310" y="6775"/>
                  </a:lnTo>
                  <a:lnTo>
                    <a:pt x="310" y="6775"/>
                  </a:lnTo>
                  <a:lnTo>
                    <a:pt x="290" y="6659"/>
                  </a:lnTo>
                  <a:lnTo>
                    <a:pt x="252" y="6563"/>
                  </a:lnTo>
                  <a:lnTo>
                    <a:pt x="136" y="6370"/>
                  </a:lnTo>
                  <a:lnTo>
                    <a:pt x="39" y="6157"/>
                  </a:lnTo>
                  <a:lnTo>
                    <a:pt x="1" y="6061"/>
                  </a:lnTo>
                  <a:lnTo>
                    <a:pt x="1" y="5945"/>
                  </a:lnTo>
                  <a:lnTo>
                    <a:pt x="1" y="5945"/>
                  </a:lnTo>
                  <a:lnTo>
                    <a:pt x="20" y="5829"/>
                  </a:lnTo>
                  <a:lnTo>
                    <a:pt x="39" y="5713"/>
                  </a:lnTo>
                  <a:lnTo>
                    <a:pt x="155" y="5501"/>
                  </a:lnTo>
                  <a:lnTo>
                    <a:pt x="155" y="5501"/>
                  </a:lnTo>
                  <a:lnTo>
                    <a:pt x="252" y="5308"/>
                  </a:lnTo>
                  <a:lnTo>
                    <a:pt x="290" y="5231"/>
                  </a:lnTo>
                  <a:lnTo>
                    <a:pt x="310" y="5134"/>
                  </a:lnTo>
                  <a:lnTo>
                    <a:pt x="310" y="5134"/>
                  </a:lnTo>
                  <a:lnTo>
                    <a:pt x="310" y="5019"/>
                  </a:lnTo>
                  <a:lnTo>
                    <a:pt x="310" y="4922"/>
                  </a:lnTo>
                  <a:lnTo>
                    <a:pt x="252" y="4690"/>
                  </a:lnTo>
                  <a:lnTo>
                    <a:pt x="213" y="4459"/>
                  </a:lnTo>
                  <a:lnTo>
                    <a:pt x="213" y="4362"/>
                  </a:lnTo>
                  <a:lnTo>
                    <a:pt x="232" y="4266"/>
                  </a:lnTo>
                  <a:lnTo>
                    <a:pt x="232" y="4266"/>
                  </a:lnTo>
                  <a:lnTo>
                    <a:pt x="271" y="4169"/>
                  </a:lnTo>
                  <a:lnTo>
                    <a:pt x="348" y="4073"/>
                  </a:lnTo>
                  <a:lnTo>
                    <a:pt x="483" y="3899"/>
                  </a:lnTo>
                  <a:lnTo>
                    <a:pt x="657" y="3745"/>
                  </a:lnTo>
                  <a:lnTo>
                    <a:pt x="715" y="3648"/>
                  </a:lnTo>
                  <a:lnTo>
                    <a:pt x="773" y="3552"/>
                  </a:lnTo>
                  <a:lnTo>
                    <a:pt x="773" y="3552"/>
                  </a:lnTo>
                  <a:lnTo>
                    <a:pt x="812" y="3455"/>
                  </a:lnTo>
                  <a:lnTo>
                    <a:pt x="831" y="3359"/>
                  </a:lnTo>
                  <a:lnTo>
                    <a:pt x="850" y="3127"/>
                  </a:lnTo>
                  <a:lnTo>
                    <a:pt x="869" y="2895"/>
                  </a:lnTo>
                  <a:lnTo>
                    <a:pt x="908" y="2799"/>
                  </a:lnTo>
                  <a:lnTo>
                    <a:pt x="947" y="2702"/>
                  </a:lnTo>
                  <a:lnTo>
                    <a:pt x="947" y="2702"/>
                  </a:lnTo>
                  <a:lnTo>
                    <a:pt x="1024" y="2625"/>
                  </a:lnTo>
                  <a:lnTo>
                    <a:pt x="1101" y="2548"/>
                  </a:lnTo>
                  <a:lnTo>
                    <a:pt x="1294" y="2432"/>
                  </a:lnTo>
                  <a:lnTo>
                    <a:pt x="1294" y="2432"/>
                  </a:lnTo>
                  <a:lnTo>
                    <a:pt x="1468" y="2336"/>
                  </a:lnTo>
                  <a:lnTo>
                    <a:pt x="1564" y="2278"/>
                  </a:lnTo>
                  <a:lnTo>
                    <a:pt x="1622" y="2201"/>
                  </a:lnTo>
                  <a:lnTo>
                    <a:pt x="1622" y="2201"/>
                  </a:lnTo>
                  <a:lnTo>
                    <a:pt x="1661" y="2181"/>
                  </a:lnTo>
                  <a:lnTo>
                    <a:pt x="1661" y="2181"/>
                  </a:lnTo>
                  <a:lnTo>
                    <a:pt x="1719" y="2104"/>
                  </a:lnTo>
                  <a:lnTo>
                    <a:pt x="1757" y="2008"/>
                  </a:lnTo>
                  <a:lnTo>
                    <a:pt x="1834" y="1815"/>
                  </a:lnTo>
                  <a:lnTo>
                    <a:pt x="1912" y="1622"/>
                  </a:lnTo>
                  <a:lnTo>
                    <a:pt x="1970" y="1525"/>
                  </a:lnTo>
                  <a:lnTo>
                    <a:pt x="2027" y="1448"/>
                  </a:lnTo>
                  <a:lnTo>
                    <a:pt x="2027" y="1448"/>
                  </a:lnTo>
                  <a:lnTo>
                    <a:pt x="2066" y="1409"/>
                  </a:lnTo>
                  <a:lnTo>
                    <a:pt x="2066" y="1409"/>
                  </a:lnTo>
                  <a:lnTo>
                    <a:pt x="2163" y="1351"/>
                  </a:lnTo>
                  <a:lnTo>
                    <a:pt x="2259" y="1313"/>
                  </a:lnTo>
                  <a:lnTo>
                    <a:pt x="2471" y="1255"/>
                  </a:lnTo>
                  <a:lnTo>
                    <a:pt x="2703" y="1197"/>
                  </a:lnTo>
                  <a:lnTo>
                    <a:pt x="2799" y="1158"/>
                  </a:lnTo>
                  <a:lnTo>
                    <a:pt x="2896" y="1100"/>
                  </a:lnTo>
                  <a:lnTo>
                    <a:pt x="2896" y="1100"/>
                  </a:lnTo>
                  <a:lnTo>
                    <a:pt x="2973" y="1043"/>
                  </a:lnTo>
                  <a:lnTo>
                    <a:pt x="3050" y="965"/>
                  </a:lnTo>
                  <a:lnTo>
                    <a:pt x="3186" y="792"/>
                  </a:lnTo>
                  <a:lnTo>
                    <a:pt x="3340" y="618"/>
                  </a:lnTo>
                  <a:lnTo>
                    <a:pt x="3417" y="541"/>
                  </a:lnTo>
                  <a:lnTo>
                    <a:pt x="3514" y="483"/>
                  </a:lnTo>
                  <a:lnTo>
                    <a:pt x="3514" y="483"/>
                  </a:lnTo>
                  <a:lnTo>
                    <a:pt x="3610" y="444"/>
                  </a:lnTo>
                  <a:lnTo>
                    <a:pt x="3726" y="444"/>
                  </a:lnTo>
                  <a:lnTo>
                    <a:pt x="3977" y="444"/>
                  </a:lnTo>
                  <a:lnTo>
                    <a:pt x="3977" y="444"/>
                  </a:lnTo>
                  <a:lnTo>
                    <a:pt x="4189" y="463"/>
                  </a:lnTo>
                  <a:lnTo>
                    <a:pt x="4286" y="444"/>
                  </a:lnTo>
                  <a:lnTo>
                    <a:pt x="4382" y="425"/>
                  </a:lnTo>
                  <a:lnTo>
                    <a:pt x="4382" y="425"/>
                  </a:lnTo>
                  <a:lnTo>
                    <a:pt x="4517" y="367"/>
                  </a:lnTo>
                  <a:lnTo>
                    <a:pt x="4633" y="290"/>
                  </a:lnTo>
                  <a:lnTo>
                    <a:pt x="4865" y="116"/>
                  </a:lnTo>
                  <a:lnTo>
                    <a:pt x="4865" y="116"/>
                  </a:lnTo>
                  <a:lnTo>
                    <a:pt x="5000" y="39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251" y="0"/>
                  </a:lnTo>
                  <a:lnTo>
                    <a:pt x="5367" y="20"/>
                  </a:lnTo>
                  <a:lnTo>
                    <a:pt x="5598" y="97"/>
                  </a:lnTo>
                  <a:lnTo>
                    <a:pt x="5598" y="97"/>
                  </a:lnTo>
                  <a:lnTo>
                    <a:pt x="5810" y="174"/>
                  </a:lnTo>
                  <a:lnTo>
                    <a:pt x="5907" y="193"/>
                  </a:lnTo>
                  <a:lnTo>
                    <a:pt x="6003" y="193"/>
                  </a:lnTo>
                  <a:lnTo>
                    <a:pt x="6003" y="193"/>
                  </a:lnTo>
                  <a:lnTo>
                    <a:pt x="6158" y="174"/>
                  </a:lnTo>
                  <a:lnTo>
                    <a:pt x="6332" y="116"/>
                  </a:lnTo>
                  <a:lnTo>
                    <a:pt x="6332" y="116"/>
                  </a:lnTo>
                  <a:lnTo>
                    <a:pt x="6602" y="39"/>
                  </a:lnTo>
                  <a:lnTo>
                    <a:pt x="6737" y="0"/>
                  </a:lnTo>
                  <a:lnTo>
                    <a:pt x="6853" y="0"/>
                  </a:lnTo>
                  <a:lnTo>
                    <a:pt x="6853" y="0"/>
                  </a:lnTo>
                  <a:lnTo>
                    <a:pt x="6988" y="39"/>
                  </a:lnTo>
                  <a:lnTo>
                    <a:pt x="7123" y="116"/>
                  </a:lnTo>
                  <a:lnTo>
                    <a:pt x="7355" y="270"/>
                  </a:lnTo>
                  <a:lnTo>
                    <a:pt x="7355" y="270"/>
                  </a:lnTo>
                  <a:lnTo>
                    <a:pt x="7490" y="367"/>
                  </a:lnTo>
                  <a:lnTo>
                    <a:pt x="7625" y="425"/>
                  </a:lnTo>
                  <a:lnTo>
                    <a:pt x="7625" y="425"/>
                  </a:lnTo>
                  <a:lnTo>
                    <a:pt x="7721" y="444"/>
                  </a:lnTo>
                  <a:lnTo>
                    <a:pt x="7818" y="463"/>
                  </a:lnTo>
                  <a:lnTo>
                    <a:pt x="8030" y="444"/>
                  </a:lnTo>
                  <a:lnTo>
                    <a:pt x="8030" y="444"/>
                  </a:lnTo>
                  <a:lnTo>
                    <a:pt x="8281" y="444"/>
                  </a:lnTo>
                  <a:lnTo>
                    <a:pt x="8397" y="444"/>
                  </a:lnTo>
                  <a:lnTo>
                    <a:pt x="8493" y="483"/>
                  </a:lnTo>
                  <a:lnTo>
                    <a:pt x="8493" y="483"/>
                  </a:lnTo>
                  <a:lnTo>
                    <a:pt x="8590" y="541"/>
                  </a:lnTo>
                  <a:lnTo>
                    <a:pt x="8667" y="599"/>
                  </a:lnTo>
                  <a:lnTo>
                    <a:pt x="8802" y="753"/>
                  </a:lnTo>
                  <a:lnTo>
                    <a:pt x="8918" y="927"/>
                  </a:lnTo>
                  <a:lnTo>
                    <a:pt x="8995" y="1004"/>
                  </a:lnTo>
                  <a:lnTo>
                    <a:pt x="9053" y="1062"/>
                  </a:lnTo>
                  <a:lnTo>
                    <a:pt x="9053" y="1062"/>
                  </a:lnTo>
                  <a:lnTo>
                    <a:pt x="9111" y="1100"/>
                  </a:lnTo>
                  <a:lnTo>
                    <a:pt x="9111" y="1100"/>
                  </a:lnTo>
                  <a:lnTo>
                    <a:pt x="9188" y="1158"/>
                  </a:lnTo>
                  <a:lnTo>
                    <a:pt x="9265" y="1178"/>
                  </a:lnTo>
                  <a:lnTo>
                    <a:pt x="9439" y="1236"/>
                  </a:lnTo>
                  <a:lnTo>
                    <a:pt x="9632" y="1274"/>
                  </a:lnTo>
                  <a:lnTo>
                    <a:pt x="9786" y="1332"/>
                  </a:lnTo>
                  <a:lnTo>
                    <a:pt x="9786" y="1332"/>
                  </a:lnTo>
                  <a:lnTo>
                    <a:pt x="9864" y="1351"/>
                  </a:lnTo>
                  <a:lnTo>
                    <a:pt x="9941" y="1409"/>
                  </a:lnTo>
                  <a:lnTo>
                    <a:pt x="9941" y="1409"/>
                  </a:lnTo>
                  <a:lnTo>
                    <a:pt x="10018" y="1486"/>
                  </a:lnTo>
                  <a:lnTo>
                    <a:pt x="10076" y="1583"/>
                  </a:lnTo>
                  <a:lnTo>
                    <a:pt x="10153" y="1795"/>
                  </a:lnTo>
                  <a:lnTo>
                    <a:pt x="10250" y="2008"/>
                  </a:lnTo>
                  <a:lnTo>
                    <a:pt x="10288" y="2104"/>
                  </a:lnTo>
                  <a:lnTo>
                    <a:pt x="10346" y="2181"/>
                  </a:lnTo>
                  <a:lnTo>
                    <a:pt x="10365" y="2201"/>
                  </a:lnTo>
                  <a:lnTo>
                    <a:pt x="10365" y="2201"/>
                  </a:lnTo>
                  <a:lnTo>
                    <a:pt x="10443" y="2258"/>
                  </a:lnTo>
                  <a:lnTo>
                    <a:pt x="10520" y="2336"/>
                  </a:lnTo>
                  <a:lnTo>
                    <a:pt x="10732" y="2432"/>
                  </a:lnTo>
                  <a:lnTo>
                    <a:pt x="10906" y="2548"/>
                  </a:lnTo>
                  <a:lnTo>
                    <a:pt x="11002" y="2625"/>
                  </a:lnTo>
                  <a:lnTo>
                    <a:pt x="11060" y="2702"/>
                  </a:lnTo>
                  <a:lnTo>
                    <a:pt x="11060" y="2702"/>
                  </a:lnTo>
                  <a:lnTo>
                    <a:pt x="11118" y="2799"/>
                  </a:lnTo>
                  <a:lnTo>
                    <a:pt x="11137" y="2915"/>
                  </a:lnTo>
                  <a:lnTo>
                    <a:pt x="11137" y="2915"/>
                  </a:lnTo>
                  <a:lnTo>
                    <a:pt x="11157" y="3088"/>
                  </a:lnTo>
                  <a:lnTo>
                    <a:pt x="11176" y="3243"/>
                  </a:lnTo>
                  <a:lnTo>
                    <a:pt x="11195" y="3417"/>
                  </a:lnTo>
                  <a:lnTo>
                    <a:pt x="11234" y="3552"/>
                  </a:lnTo>
                  <a:lnTo>
                    <a:pt x="11234" y="3552"/>
                  </a:lnTo>
                  <a:lnTo>
                    <a:pt x="11292" y="3648"/>
                  </a:lnTo>
                  <a:lnTo>
                    <a:pt x="11369" y="3745"/>
                  </a:lnTo>
                  <a:lnTo>
                    <a:pt x="11524" y="3899"/>
                  </a:lnTo>
                  <a:lnTo>
                    <a:pt x="11678" y="4073"/>
                  </a:lnTo>
                  <a:lnTo>
                    <a:pt x="11736" y="4169"/>
                  </a:lnTo>
                  <a:lnTo>
                    <a:pt x="11774" y="4266"/>
                  </a:lnTo>
                  <a:lnTo>
                    <a:pt x="11774" y="4266"/>
                  </a:lnTo>
                  <a:lnTo>
                    <a:pt x="11794" y="4362"/>
                  </a:lnTo>
                  <a:lnTo>
                    <a:pt x="11794" y="4459"/>
                  </a:lnTo>
                  <a:lnTo>
                    <a:pt x="11755" y="4690"/>
                  </a:lnTo>
                  <a:lnTo>
                    <a:pt x="11697" y="4922"/>
                  </a:lnTo>
                  <a:lnTo>
                    <a:pt x="11697" y="5019"/>
                  </a:lnTo>
                  <a:lnTo>
                    <a:pt x="11697" y="5134"/>
                  </a:lnTo>
                  <a:lnTo>
                    <a:pt x="11697" y="5134"/>
                  </a:lnTo>
                  <a:lnTo>
                    <a:pt x="11736" y="5250"/>
                  </a:lnTo>
                  <a:lnTo>
                    <a:pt x="11774" y="5347"/>
                  </a:lnTo>
                  <a:lnTo>
                    <a:pt x="11890" y="5578"/>
                  </a:lnTo>
                  <a:lnTo>
                    <a:pt x="11890" y="5578"/>
                  </a:lnTo>
                  <a:lnTo>
                    <a:pt x="11967" y="5771"/>
                  </a:lnTo>
                  <a:lnTo>
                    <a:pt x="12006" y="5848"/>
                  </a:lnTo>
                  <a:lnTo>
                    <a:pt x="12006" y="5945"/>
                  </a:lnTo>
                  <a:lnTo>
                    <a:pt x="12006" y="5945"/>
                  </a:lnTo>
                  <a:lnTo>
                    <a:pt x="12006" y="6061"/>
                  </a:lnTo>
                  <a:lnTo>
                    <a:pt x="11967" y="6157"/>
                  </a:lnTo>
                  <a:lnTo>
                    <a:pt x="11871" y="6370"/>
                  </a:lnTo>
                  <a:lnTo>
                    <a:pt x="11774" y="6563"/>
                  </a:lnTo>
                  <a:lnTo>
                    <a:pt x="11717" y="6659"/>
                  </a:lnTo>
                  <a:lnTo>
                    <a:pt x="11697" y="6775"/>
                  </a:lnTo>
                  <a:lnTo>
                    <a:pt x="11697" y="6775"/>
                  </a:lnTo>
                  <a:lnTo>
                    <a:pt x="11697" y="6871"/>
                  </a:lnTo>
                  <a:lnTo>
                    <a:pt x="11697" y="6987"/>
                  </a:lnTo>
                  <a:lnTo>
                    <a:pt x="11755" y="7219"/>
                  </a:lnTo>
                  <a:lnTo>
                    <a:pt x="11794" y="7431"/>
                  </a:lnTo>
                  <a:lnTo>
                    <a:pt x="11794" y="7547"/>
                  </a:lnTo>
                  <a:lnTo>
                    <a:pt x="11774" y="76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31"/>
            <p:cNvSpPr/>
            <p:nvPr/>
          </p:nvSpPr>
          <p:spPr>
            <a:xfrm>
              <a:off x="2075325" y="2129125"/>
              <a:ext cx="300150" cy="226800"/>
            </a:xfrm>
            <a:custGeom>
              <a:avLst/>
              <a:gdLst/>
              <a:ahLst/>
              <a:cxnLst/>
              <a:rect l="l" t="t" r="r" b="b"/>
              <a:pathLst>
                <a:path w="12006" h="9072" extrusionOk="0">
                  <a:moveTo>
                    <a:pt x="5154" y="0"/>
                  </a:moveTo>
                  <a:lnTo>
                    <a:pt x="5038" y="39"/>
                  </a:lnTo>
                  <a:lnTo>
                    <a:pt x="4941" y="77"/>
                  </a:lnTo>
                  <a:lnTo>
                    <a:pt x="4768" y="193"/>
                  </a:lnTo>
                  <a:lnTo>
                    <a:pt x="4575" y="328"/>
                  </a:lnTo>
                  <a:lnTo>
                    <a:pt x="4478" y="386"/>
                  </a:lnTo>
                  <a:lnTo>
                    <a:pt x="4382" y="425"/>
                  </a:lnTo>
                  <a:lnTo>
                    <a:pt x="4285" y="444"/>
                  </a:lnTo>
                  <a:lnTo>
                    <a:pt x="4189" y="463"/>
                  </a:lnTo>
                  <a:lnTo>
                    <a:pt x="3976" y="444"/>
                  </a:lnTo>
                  <a:lnTo>
                    <a:pt x="3609" y="444"/>
                  </a:lnTo>
                  <a:lnTo>
                    <a:pt x="3513" y="483"/>
                  </a:lnTo>
                  <a:lnTo>
                    <a:pt x="3416" y="541"/>
                  </a:lnTo>
                  <a:lnTo>
                    <a:pt x="3339" y="618"/>
                  </a:lnTo>
                  <a:lnTo>
                    <a:pt x="3185" y="79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5" y="1100"/>
                  </a:lnTo>
                  <a:lnTo>
                    <a:pt x="2741" y="1178"/>
                  </a:lnTo>
                  <a:lnTo>
                    <a:pt x="2587" y="1216"/>
                  </a:lnTo>
                  <a:lnTo>
                    <a:pt x="2316" y="1293"/>
                  </a:lnTo>
                  <a:lnTo>
                    <a:pt x="2181" y="1332"/>
                  </a:lnTo>
                  <a:lnTo>
                    <a:pt x="2065" y="1409"/>
                  </a:lnTo>
                  <a:lnTo>
                    <a:pt x="1988" y="1506"/>
                  </a:lnTo>
                  <a:lnTo>
                    <a:pt x="1930" y="1622"/>
                  </a:lnTo>
                  <a:lnTo>
                    <a:pt x="1815" y="1872"/>
                  </a:lnTo>
                  <a:lnTo>
                    <a:pt x="1757" y="2027"/>
                  </a:lnTo>
                  <a:lnTo>
                    <a:pt x="1699" y="2123"/>
                  </a:lnTo>
                  <a:lnTo>
                    <a:pt x="1660" y="2181"/>
                  </a:lnTo>
                  <a:lnTo>
                    <a:pt x="1622" y="2201"/>
                  </a:lnTo>
                  <a:lnTo>
                    <a:pt x="1544" y="2278"/>
                  </a:lnTo>
                  <a:lnTo>
                    <a:pt x="1467" y="2336"/>
                  </a:lnTo>
                  <a:lnTo>
                    <a:pt x="1274" y="2451"/>
                  </a:lnTo>
                  <a:lnTo>
                    <a:pt x="1081" y="2548"/>
                  </a:lnTo>
                  <a:lnTo>
                    <a:pt x="1004" y="2625"/>
                  </a:lnTo>
                  <a:lnTo>
                    <a:pt x="946" y="2702"/>
                  </a:lnTo>
                  <a:lnTo>
                    <a:pt x="907" y="2799"/>
                  </a:lnTo>
                  <a:lnTo>
                    <a:pt x="869" y="2895"/>
                  </a:lnTo>
                  <a:lnTo>
                    <a:pt x="849" y="3127"/>
                  </a:lnTo>
                  <a:lnTo>
                    <a:pt x="830" y="3359"/>
                  </a:lnTo>
                  <a:lnTo>
                    <a:pt x="811" y="3455"/>
                  </a:lnTo>
                  <a:lnTo>
                    <a:pt x="772" y="3552"/>
                  </a:lnTo>
                  <a:lnTo>
                    <a:pt x="714" y="3648"/>
                  </a:lnTo>
                  <a:lnTo>
                    <a:pt x="579" y="3803"/>
                  </a:lnTo>
                  <a:lnTo>
                    <a:pt x="444" y="3938"/>
                  </a:lnTo>
                  <a:lnTo>
                    <a:pt x="328" y="4092"/>
                  </a:lnTo>
                  <a:lnTo>
                    <a:pt x="270" y="4169"/>
                  </a:lnTo>
                  <a:lnTo>
                    <a:pt x="232" y="4266"/>
                  </a:lnTo>
                  <a:lnTo>
                    <a:pt x="232" y="4304"/>
                  </a:lnTo>
                  <a:lnTo>
                    <a:pt x="213" y="4401"/>
                  </a:lnTo>
                  <a:lnTo>
                    <a:pt x="232" y="4517"/>
                  </a:lnTo>
                  <a:lnTo>
                    <a:pt x="270" y="4710"/>
                  </a:lnTo>
                  <a:lnTo>
                    <a:pt x="309" y="4922"/>
                  </a:lnTo>
                  <a:lnTo>
                    <a:pt x="309" y="5038"/>
                  </a:lnTo>
                  <a:lnTo>
                    <a:pt x="309" y="5134"/>
                  </a:lnTo>
                  <a:lnTo>
                    <a:pt x="290" y="5231"/>
                  </a:lnTo>
                  <a:lnTo>
                    <a:pt x="232" y="5327"/>
                  </a:lnTo>
                  <a:lnTo>
                    <a:pt x="135" y="5540"/>
                  </a:lnTo>
                  <a:lnTo>
                    <a:pt x="39" y="5733"/>
                  </a:lnTo>
                  <a:lnTo>
                    <a:pt x="0" y="5848"/>
                  </a:lnTo>
                  <a:lnTo>
                    <a:pt x="0" y="5945"/>
                  </a:lnTo>
                  <a:lnTo>
                    <a:pt x="0" y="6061"/>
                  </a:lnTo>
                  <a:lnTo>
                    <a:pt x="39" y="6157"/>
                  </a:lnTo>
                  <a:lnTo>
                    <a:pt x="135" y="6370"/>
                  </a:lnTo>
                  <a:lnTo>
                    <a:pt x="232" y="6563"/>
                  </a:lnTo>
                  <a:lnTo>
                    <a:pt x="290" y="6659"/>
                  </a:lnTo>
                  <a:lnTo>
                    <a:pt x="309" y="6775"/>
                  </a:lnTo>
                  <a:lnTo>
                    <a:pt x="309" y="6871"/>
                  </a:lnTo>
                  <a:lnTo>
                    <a:pt x="309" y="6987"/>
                  </a:lnTo>
                  <a:lnTo>
                    <a:pt x="251" y="7219"/>
                  </a:lnTo>
                  <a:lnTo>
                    <a:pt x="213" y="7431"/>
                  </a:lnTo>
                  <a:lnTo>
                    <a:pt x="213" y="7547"/>
                  </a:lnTo>
                  <a:lnTo>
                    <a:pt x="232" y="7643"/>
                  </a:lnTo>
                  <a:lnTo>
                    <a:pt x="270" y="7740"/>
                  </a:lnTo>
                  <a:lnTo>
                    <a:pt x="328" y="7836"/>
                  </a:lnTo>
                  <a:lnTo>
                    <a:pt x="483" y="7991"/>
                  </a:lnTo>
                  <a:lnTo>
                    <a:pt x="656" y="8165"/>
                  </a:lnTo>
                  <a:lnTo>
                    <a:pt x="714" y="8242"/>
                  </a:lnTo>
                  <a:lnTo>
                    <a:pt x="772" y="8338"/>
                  </a:lnTo>
                  <a:lnTo>
                    <a:pt x="811" y="8493"/>
                  </a:lnTo>
                  <a:lnTo>
                    <a:pt x="830" y="8647"/>
                  </a:lnTo>
                  <a:lnTo>
                    <a:pt x="869" y="8956"/>
                  </a:lnTo>
                  <a:lnTo>
                    <a:pt x="1679" y="8995"/>
                  </a:lnTo>
                  <a:lnTo>
                    <a:pt x="3301" y="9033"/>
                  </a:lnTo>
                  <a:lnTo>
                    <a:pt x="3532" y="9052"/>
                  </a:lnTo>
                  <a:lnTo>
                    <a:pt x="4497" y="9052"/>
                  </a:lnTo>
                  <a:lnTo>
                    <a:pt x="6061" y="9072"/>
                  </a:lnTo>
                  <a:lnTo>
                    <a:pt x="7199" y="9072"/>
                  </a:lnTo>
                  <a:lnTo>
                    <a:pt x="8280" y="9052"/>
                  </a:lnTo>
                  <a:lnTo>
                    <a:pt x="8396" y="9052"/>
                  </a:lnTo>
                  <a:lnTo>
                    <a:pt x="9149" y="9033"/>
                  </a:lnTo>
                  <a:lnTo>
                    <a:pt x="10095" y="8995"/>
                  </a:lnTo>
                  <a:lnTo>
                    <a:pt x="11137" y="8956"/>
                  </a:lnTo>
                  <a:lnTo>
                    <a:pt x="11156" y="8724"/>
                  </a:lnTo>
                  <a:lnTo>
                    <a:pt x="11195" y="8473"/>
                  </a:lnTo>
                  <a:lnTo>
                    <a:pt x="11233" y="8338"/>
                  </a:lnTo>
                  <a:lnTo>
                    <a:pt x="11291" y="8242"/>
                  </a:lnTo>
                  <a:lnTo>
                    <a:pt x="11349" y="8165"/>
                  </a:lnTo>
                  <a:lnTo>
                    <a:pt x="11523" y="7991"/>
                  </a:lnTo>
                  <a:lnTo>
                    <a:pt x="11677" y="7836"/>
                  </a:lnTo>
                  <a:lnTo>
                    <a:pt x="11735" y="7740"/>
                  </a:lnTo>
                  <a:lnTo>
                    <a:pt x="11774" y="7643"/>
                  </a:lnTo>
                  <a:lnTo>
                    <a:pt x="11793" y="7547"/>
                  </a:lnTo>
                  <a:lnTo>
                    <a:pt x="11793" y="7431"/>
                  </a:lnTo>
                  <a:lnTo>
                    <a:pt x="11754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6" y="6659"/>
                  </a:lnTo>
                  <a:lnTo>
                    <a:pt x="11754" y="6563"/>
                  </a:lnTo>
                  <a:lnTo>
                    <a:pt x="11870" y="6370"/>
                  </a:lnTo>
                  <a:lnTo>
                    <a:pt x="11967" y="6157"/>
                  </a:lnTo>
                  <a:lnTo>
                    <a:pt x="12005" y="6061"/>
                  </a:lnTo>
                  <a:lnTo>
                    <a:pt x="12005" y="5945"/>
                  </a:lnTo>
                  <a:lnTo>
                    <a:pt x="12005" y="5848"/>
                  </a:lnTo>
                  <a:lnTo>
                    <a:pt x="11967" y="5733"/>
                  </a:lnTo>
                  <a:lnTo>
                    <a:pt x="11870" y="5520"/>
                  </a:lnTo>
                  <a:lnTo>
                    <a:pt x="11754" y="5327"/>
                  </a:lnTo>
                  <a:lnTo>
                    <a:pt x="11716" y="5231"/>
                  </a:lnTo>
                  <a:lnTo>
                    <a:pt x="11697" y="5134"/>
                  </a:lnTo>
                  <a:lnTo>
                    <a:pt x="11697" y="5019"/>
                  </a:lnTo>
                  <a:lnTo>
                    <a:pt x="11697" y="4922"/>
                  </a:lnTo>
                  <a:lnTo>
                    <a:pt x="11754" y="4690"/>
                  </a:lnTo>
                  <a:lnTo>
                    <a:pt x="11793" y="4459"/>
                  </a:lnTo>
                  <a:lnTo>
                    <a:pt x="11793" y="4362"/>
                  </a:lnTo>
                  <a:lnTo>
                    <a:pt x="11774" y="4266"/>
                  </a:lnTo>
                  <a:lnTo>
                    <a:pt x="11735" y="4169"/>
                  </a:lnTo>
                  <a:lnTo>
                    <a:pt x="11677" y="4073"/>
                  </a:lnTo>
                  <a:lnTo>
                    <a:pt x="11523" y="3899"/>
                  </a:lnTo>
                  <a:lnTo>
                    <a:pt x="11349" y="3745"/>
                  </a:lnTo>
                  <a:lnTo>
                    <a:pt x="11291" y="3648"/>
                  </a:lnTo>
                  <a:lnTo>
                    <a:pt x="11233" y="3552"/>
                  </a:lnTo>
                  <a:lnTo>
                    <a:pt x="11195" y="3455"/>
                  </a:lnTo>
                  <a:lnTo>
                    <a:pt x="11175" y="3359"/>
                  </a:lnTo>
                  <a:lnTo>
                    <a:pt x="11156" y="3127"/>
                  </a:lnTo>
                  <a:lnTo>
                    <a:pt x="11137" y="2895"/>
                  </a:lnTo>
                  <a:lnTo>
                    <a:pt x="11098" y="2799"/>
                  </a:lnTo>
                  <a:lnTo>
                    <a:pt x="11060" y="2702"/>
                  </a:lnTo>
                  <a:lnTo>
                    <a:pt x="10982" y="2625"/>
                  </a:lnTo>
                  <a:lnTo>
                    <a:pt x="10905" y="2548"/>
                  </a:lnTo>
                  <a:lnTo>
                    <a:pt x="10712" y="2432"/>
                  </a:lnTo>
                  <a:lnTo>
                    <a:pt x="10519" y="2316"/>
                  </a:lnTo>
                  <a:lnTo>
                    <a:pt x="10423" y="2258"/>
                  </a:lnTo>
                  <a:lnTo>
                    <a:pt x="10346" y="2181"/>
                  </a:lnTo>
                  <a:lnTo>
                    <a:pt x="10288" y="2085"/>
                  </a:lnTo>
                  <a:lnTo>
                    <a:pt x="10230" y="1969"/>
                  </a:lnTo>
                  <a:lnTo>
                    <a:pt x="10133" y="1718"/>
                  </a:lnTo>
                  <a:lnTo>
                    <a:pt x="10056" y="1544"/>
                  </a:lnTo>
                  <a:lnTo>
                    <a:pt x="9998" y="1467"/>
                  </a:lnTo>
                  <a:lnTo>
                    <a:pt x="9940" y="1409"/>
                  </a:lnTo>
                  <a:lnTo>
                    <a:pt x="9844" y="1351"/>
                  </a:lnTo>
                  <a:lnTo>
                    <a:pt x="9728" y="1293"/>
                  </a:lnTo>
                  <a:lnTo>
                    <a:pt x="9573" y="1255"/>
                  </a:lnTo>
                  <a:lnTo>
                    <a:pt x="9400" y="1216"/>
                  </a:lnTo>
                  <a:lnTo>
                    <a:pt x="9245" y="1178"/>
                  </a:lnTo>
                  <a:lnTo>
                    <a:pt x="9110" y="1100"/>
                  </a:lnTo>
                  <a:lnTo>
                    <a:pt x="9033" y="1043"/>
                  </a:lnTo>
                  <a:lnTo>
                    <a:pt x="8956" y="965"/>
                  </a:lnTo>
                  <a:lnTo>
                    <a:pt x="8821" y="792"/>
                  </a:lnTo>
                  <a:lnTo>
                    <a:pt x="8666" y="618"/>
                  </a:lnTo>
                  <a:lnTo>
                    <a:pt x="8589" y="541"/>
                  </a:lnTo>
                  <a:lnTo>
                    <a:pt x="8493" y="483"/>
                  </a:lnTo>
                  <a:lnTo>
                    <a:pt x="8377" y="444"/>
                  </a:lnTo>
                  <a:lnTo>
                    <a:pt x="7991" y="444"/>
                  </a:lnTo>
                  <a:lnTo>
                    <a:pt x="7798" y="463"/>
                  </a:lnTo>
                  <a:lnTo>
                    <a:pt x="7721" y="444"/>
                  </a:lnTo>
                  <a:lnTo>
                    <a:pt x="7624" y="425"/>
                  </a:lnTo>
                  <a:lnTo>
                    <a:pt x="7489" y="367"/>
                  </a:lnTo>
                  <a:lnTo>
                    <a:pt x="7373" y="290"/>
                  </a:lnTo>
                  <a:lnTo>
                    <a:pt x="7142" y="116"/>
                  </a:lnTo>
                  <a:lnTo>
                    <a:pt x="7006" y="39"/>
                  </a:lnTo>
                  <a:lnTo>
                    <a:pt x="6852" y="0"/>
                  </a:lnTo>
                  <a:lnTo>
                    <a:pt x="6756" y="0"/>
                  </a:lnTo>
                  <a:lnTo>
                    <a:pt x="6640" y="20"/>
                  </a:lnTo>
                  <a:lnTo>
                    <a:pt x="6408" y="97"/>
                  </a:lnTo>
                  <a:lnTo>
                    <a:pt x="6196" y="174"/>
                  </a:lnTo>
                  <a:lnTo>
                    <a:pt x="6099" y="193"/>
                  </a:lnTo>
                  <a:lnTo>
                    <a:pt x="6003" y="193"/>
                  </a:lnTo>
                  <a:lnTo>
                    <a:pt x="5848" y="174"/>
                  </a:lnTo>
                  <a:lnTo>
                    <a:pt x="5675" y="116"/>
                  </a:lnTo>
                  <a:lnTo>
                    <a:pt x="5404" y="3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2075325" y="2129125"/>
              <a:ext cx="300150" cy="226800"/>
            </a:xfrm>
            <a:custGeom>
              <a:avLst/>
              <a:gdLst/>
              <a:ahLst/>
              <a:cxnLst/>
              <a:rect l="l" t="t" r="r" b="b"/>
              <a:pathLst>
                <a:path w="12006" h="9072" fill="none" extrusionOk="0">
                  <a:moveTo>
                    <a:pt x="11774" y="7643"/>
                  </a:moveTo>
                  <a:lnTo>
                    <a:pt x="11774" y="7643"/>
                  </a:lnTo>
                  <a:lnTo>
                    <a:pt x="11735" y="7740"/>
                  </a:lnTo>
                  <a:lnTo>
                    <a:pt x="11677" y="7836"/>
                  </a:lnTo>
                  <a:lnTo>
                    <a:pt x="11523" y="7991"/>
                  </a:lnTo>
                  <a:lnTo>
                    <a:pt x="11349" y="8165"/>
                  </a:lnTo>
                  <a:lnTo>
                    <a:pt x="11291" y="8242"/>
                  </a:lnTo>
                  <a:lnTo>
                    <a:pt x="11233" y="8338"/>
                  </a:lnTo>
                  <a:lnTo>
                    <a:pt x="11233" y="8338"/>
                  </a:lnTo>
                  <a:lnTo>
                    <a:pt x="11195" y="8473"/>
                  </a:lnTo>
                  <a:lnTo>
                    <a:pt x="11195" y="8473"/>
                  </a:lnTo>
                  <a:lnTo>
                    <a:pt x="11156" y="8724"/>
                  </a:lnTo>
                  <a:lnTo>
                    <a:pt x="11137" y="8956"/>
                  </a:lnTo>
                  <a:lnTo>
                    <a:pt x="11137" y="8956"/>
                  </a:lnTo>
                  <a:lnTo>
                    <a:pt x="10095" y="8995"/>
                  </a:lnTo>
                  <a:lnTo>
                    <a:pt x="10095" y="8995"/>
                  </a:lnTo>
                  <a:lnTo>
                    <a:pt x="9149" y="9033"/>
                  </a:lnTo>
                  <a:lnTo>
                    <a:pt x="9149" y="9033"/>
                  </a:lnTo>
                  <a:lnTo>
                    <a:pt x="8396" y="9052"/>
                  </a:lnTo>
                  <a:lnTo>
                    <a:pt x="8396" y="9052"/>
                  </a:lnTo>
                  <a:lnTo>
                    <a:pt x="8280" y="9052"/>
                  </a:lnTo>
                  <a:lnTo>
                    <a:pt x="8280" y="9052"/>
                  </a:lnTo>
                  <a:lnTo>
                    <a:pt x="7199" y="9072"/>
                  </a:lnTo>
                  <a:lnTo>
                    <a:pt x="7199" y="9072"/>
                  </a:lnTo>
                  <a:lnTo>
                    <a:pt x="6891" y="9072"/>
                  </a:lnTo>
                  <a:lnTo>
                    <a:pt x="6891" y="9072"/>
                  </a:lnTo>
                  <a:lnTo>
                    <a:pt x="6099" y="9072"/>
                  </a:lnTo>
                  <a:lnTo>
                    <a:pt x="6061" y="9072"/>
                  </a:lnTo>
                  <a:lnTo>
                    <a:pt x="6061" y="9072"/>
                  </a:lnTo>
                  <a:lnTo>
                    <a:pt x="4497" y="9052"/>
                  </a:lnTo>
                  <a:lnTo>
                    <a:pt x="4497" y="9052"/>
                  </a:lnTo>
                  <a:lnTo>
                    <a:pt x="4343" y="9052"/>
                  </a:lnTo>
                  <a:lnTo>
                    <a:pt x="4343" y="9052"/>
                  </a:lnTo>
                  <a:lnTo>
                    <a:pt x="3532" y="9052"/>
                  </a:lnTo>
                  <a:lnTo>
                    <a:pt x="3532" y="9052"/>
                  </a:lnTo>
                  <a:lnTo>
                    <a:pt x="3301" y="9033"/>
                  </a:lnTo>
                  <a:lnTo>
                    <a:pt x="3301" y="9033"/>
                  </a:lnTo>
                  <a:lnTo>
                    <a:pt x="1679" y="8995"/>
                  </a:lnTo>
                  <a:lnTo>
                    <a:pt x="1679" y="8995"/>
                  </a:lnTo>
                  <a:lnTo>
                    <a:pt x="869" y="8956"/>
                  </a:lnTo>
                  <a:lnTo>
                    <a:pt x="869" y="8956"/>
                  </a:lnTo>
                  <a:lnTo>
                    <a:pt x="830" y="8647"/>
                  </a:lnTo>
                  <a:lnTo>
                    <a:pt x="811" y="8493"/>
                  </a:lnTo>
                  <a:lnTo>
                    <a:pt x="772" y="8338"/>
                  </a:lnTo>
                  <a:lnTo>
                    <a:pt x="772" y="8338"/>
                  </a:lnTo>
                  <a:lnTo>
                    <a:pt x="714" y="8242"/>
                  </a:lnTo>
                  <a:lnTo>
                    <a:pt x="656" y="8165"/>
                  </a:lnTo>
                  <a:lnTo>
                    <a:pt x="483" y="7991"/>
                  </a:lnTo>
                  <a:lnTo>
                    <a:pt x="328" y="7836"/>
                  </a:lnTo>
                  <a:lnTo>
                    <a:pt x="270" y="7740"/>
                  </a:lnTo>
                  <a:lnTo>
                    <a:pt x="232" y="7643"/>
                  </a:lnTo>
                  <a:lnTo>
                    <a:pt x="232" y="7643"/>
                  </a:lnTo>
                  <a:lnTo>
                    <a:pt x="213" y="7547"/>
                  </a:lnTo>
                  <a:lnTo>
                    <a:pt x="213" y="7431"/>
                  </a:lnTo>
                  <a:lnTo>
                    <a:pt x="251" y="7219"/>
                  </a:lnTo>
                  <a:lnTo>
                    <a:pt x="309" y="6987"/>
                  </a:lnTo>
                  <a:lnTo>
                    <a:pt x="309" y="6871"/>
                  </a:lnTo>
                  <a:lnTo>
                    <a:pt x="309" y="6775"/>
                  </a:lnTo>
                  <a:lnTo>
                    <a:pt x="309" y="6775"/>
                  </a:lnTo>
                  <a:lnTo>
                    <a:pt x="290" y="6659"/>
                  </a:lnTo>
                  <a:lnTo>
                    <a:pt x="232" y="6563"/>
                  </a:lnTo>
                  <a:lnTo>
                    <a:pt x="135" y="6370"/>
                  </a:lnTo>
                  <a:lnTo>
                    <a:pt x="39" y="6157"/>
                  </a:lnTo>
                  <a:lnTo>
                    <a:pt x="0" y="6061"/>
                  </a:lnTo>
                  <a:lnTo>
                    <a:pt x="0" y="5945"/>
                  </a:lnTo>
                  <a:lnTo>
                    <a:pt x="0" y="5945"/>
                  </a:lnTo>
                  <a:lnTo>
                    <a:pt x="0" y="5848"/>
                  </a:lnTo>
                  <a:lnTo>
                    <a:pt x="39" y="5733"/>
                  </a:lnTo>
                  <a:lnTo>
                    <a:pt x="135" y="5540"/>
                  </a:lnTo>
                  <a:lnTo>
                    <a:pt x="135" y="5540"/>
                  </a:lnTo>
                  <a:lnTo>
                    <a:pt x="232" y="5327"/>
                  </a:lnTo>
                  <a:lnTo>
                    <a:pt x="290" y="5231"/>
                  </a:lnTo>
                  <a:lnTo>
                    <a:pt x="309" y="5134"/>
                  </a:lnTo>
                  <a:lnTo>
                    <a:pt x="309" y="5134"/>
                  </a:lnTo>
                  <a:lnTo>
                    <a:pt x="309" y="5038"/>
                  </a:lnTo>
                  <a:lnTo>
                    <a:pt x="309" y="4922"/>
                  </a:lnTo>
                  <a:lnTo>
                    <a:pt x="270" y="4710"/>
                  </a:lnTo>
                  <a:lnTo>
                    <a:pt x="232" y="4517"/>
                  </a:lnTo>
                  <a:lnTo>
                    <a:pt x="213" y="4401"/>
                  </a:lnTo>
                  <a:lnTo>
                    <a:pt x="232" y="4304"/>
                  </a:lnTo>
                  <a:lnTo>
                    <a:pt x="232" y="4304"/>
                  </a:lnTo>
                  <a:lnTo>
                    <a:pt x="232" y="4266"/>
                  </a:lnTo>
                  <a:lnTo>
                    <a:pt x="232" y="4266"/>
                  </a:lnTo>
                  <a:lnTo>
                    <a:pt x="270" y="4169"/>
                  </a:lnTo>
                  <a:lnTo>
                    <a:pt x="328" y="4092"/>
                  </a:lnTo>
                  <a:lnTo>
                    <a:pt x="444" y="3938"/>
                  </a:lnTo>
                  <a:lnTo>
                    <a:pt x="579" y="3803"/>
                  </a:lnTo>
                  <a:lnTo>
                    <a:pt x="714" y="3648"/>
                  </a:lnTo>
                  <a:lnTo>
                    <a:pt x="714" y="3648"/>
                  </a:lnTo>
                  <a:lnTo>
                    <a:pt x="772" y="3552"/>
                  </a:lnTo>
                  <a:lnTo>
                    <a:pt x="772" y="3552"/>
                  </a:lnTo>
                  <a:lnTo>
                    <a:pt x="811" y="3455"/>
                  </a:lnTo>
                  <a:lnTo>
                    <a:pt x="830" y="3359"/>
                  </a:lnTo>
                  <a:lnTo>
                    <a:pt x="849" y="3127"/>
                  </a:lnTo>
                  <a:lnTo>
                    <a:pt x="869" y="2895"/>
                  </a:lnTo>
                  <a:lnTo>
                    <a:pt x="907" y="2799"/>
                  </a:lnTo>
                  <a:lnTo>
                    <a:pt x="946" y="2702"/>
                  </a:lnTo>
                  <a:lnTo>
                    <a:pt x="946" y="2702"/>
                  </a:lnTo>
                  <a:lnTo>
                    <a:pt x="1004" y="2625"/>
                  </a:lnTo>
                  <a:lnTo>
                    <a:pt x="1081" y="2548"/>
                  </a:lnTo>
                  <a:lnTo>
                    <a:pt x="1274" y="2451"/>
                  </a:lnTo>
                  <a:lnTo>
                    <a:pt x="1467" y="2336"/>
                  </a:lnTo>
                  <a:lnTo>
                    <a:pt x="1544" y="2278"/>
                  </a:lnTo>
                  <a:lnTo>
                    <a:pt x="1622" y="2201"/>
                  </a:lnTo>
                  <a:lnTo>
                    <a:pt x="1622" y="2201"/>
                  </a:lnTo>
                  <a:lnTo>
                    <a:pt x="1660" y="2181"/>
                  </a:lnTo>
                  <a:lnTo>
                    <a:pt x="1660" y="2181"/>
                  </a:lnTo>
                  <a:lnTo>
                    <a:pt x="1699" y="2123"/>
                  </a:lnTo>
                  <a:lnTo>
                    <a:pt x="1757" y="2027"/>
                  </a:lnTo>
                  <a:lnTo>
                    <a:pt x="1815" y="1872"/>
                  </a:lnTo>
                  <a:lnTo>
                    <a:pt x="1815" y="1872"/>
                  </a:lnTo>
                  <a:lnTo>
                    <a:pt x="1930" y="1622"/>
                  </a:lnTo>
                  <a:lnTo>
                    <a:pt x="1988" y="1506"/>
                  </a:lnTo>
                  <a:lnTo>
                    <a:pt x="2065" y="1409"/>
                  </a:lnTo>
                  <a:lnTo>
                    <a:pt x="2065" y="1409"/>
                  </a:lnTo>
                  <a:lnTo>
                    <a:pt x="2181" y="1332"/>
                  </a:lnTo>
                  <a:lnTo>
                    <a:pt x="2316" y="1293"/>
                  </a:lnTo>
                  <a:lnTo>
                    <a:pt x="2587" y="1216"/>
                  </a:lnTo>
                  <a:lnTo>
                    <a:pt x="2587" y="1216"/>
                  </a:lnTo>
                  <a:lnTo>
                    <a:pt x="2741" y="1178"/>
                  </a:lnTo>
                  <a:lnTo>
                    <a:pt x="2895" y="1100"/>
                  </a:lnTo>
                  <a:lnTo>
                    <a:pt x="2895" y="1100"/>
                  </a:lnTo>
                  <a:lnTo>
                    <a:pt x="2973" y="1043"/>
                  </a:lnTo>
                  <a:lnTo>
                    <a:pt x="3050" y="965"/>
                  </a:lnTo>
                  <a:lnTo>
                    <a:pt x="3185" y="792"/>
                  </a:lnTo>
                  <a:lnTo>
                    <a:pt x="3339" y="618"/>
                  </a:lnTo>
                  <a:lnTo>
                    <a:pt x="3416" y="541"/>
                  </a:lnTo>
                  <a:lnTo>
                    <a:pt x="3513" y="483"/>
                  </a:lnTo>
                  <a:lnTo>
                    <a:pt x="3513" y="483"/>
                  </a:lnTo>
                  <a:lnTo>
                    <a:pt x="3609" y="444"/>
                  </a:lnTo>
                  <a:lnTo>
                    <a:pt x="3725" y="444"/>
                  </a:lnTo>
                  <a:lnTo>
                    <a:pt x="3976" y="444"/>
                  </a:lnTo>
                  <a:lnTo>
                    <a:pt x="3976" y="444"/>
                  </a:lnTo>
                  <a:lnTo>
                    <a:pt x="4189" y="463"/>
                  </a:lnTo>
                  <a:lnTo>
                    <a:pt x="4285" y="444"/>
                  </a:lnTo>
                  <a:lnTo>
                    <a:pt x="4382" y="425"/>
                  </a:lnTo>
                  <a:lnTo>
                    <a:pt x="4382" y="425"/>
                  </a:lnTo>
                  <a:lnTo>
                    <a:pt x="4478" y="386"/>
                  </a:lnTo>
                  <a:lnTo>
                    <a:pt x="4575" y="328"/>
                  </a:lnTo>
                  <a:lnTo>
                    <a:pt x="4768" y="193"/>
                  </a:lnTo>
                  <a:lnTo>
                    <a:pt x="4941" y="77"/>
                  </a:lnTo>
                  <a:lnTo>
                    <a:pt x="5038" y="39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269" y="0"/>
                  </a:lnTo>
                  <a:lnTo>
                    <a:pt x="5404" y="39"/>
                  </a:lnTo>
                  <a:lnTo>
                    <a:pt x="5675" y="116"/>
                  </a:lnTo>
                  <a:lnTo>
                    <a:pt x="5675" y="116"/>
                  </a:lnTo>
                  <a:lnTo>
                    <a:pt x="5848" y="174"/>
                  </a:lnTo>
                  <a:lnTo>
                    <a:pt x="6003" y="193"/>
                  </a:lnTo>
                  <a:lnTo>
                    <a:pt x="6003" y="193"/>
                  </a:lnTo>
                  <a:lnTo>
                    <a:pt x="6099" y="193"/>
                  </a:lnTo>
                  <a:lnTo>
                    <a:pt x="6196" y="174"/>
                  </a:lnTo>
                  <a:lnTo>
                    <a:pt x="6408" y="97"/>
                  </a:lnTo>
                  <a:lnTo>
                    <a:pt x="6408" y="97"/>
                  </a:lnTo>
                  <a:lnTo>
                    <a:pt x="6640" y="20"/>
                  </a:lnTo>
                  <a:lnTo>
                    <a:pt x="6756" y="0"/>
                  </a:lnTo>
                  <a:lnTo>
                    <a:pt x="6852" y="0"/>
                  </a:lnTo>
                  <a:lnTo>
                    <a:pt x="6852" y="0"/>
                  </a:lnTo>
                  <a:lnTo>
                    <a:pt x="7006" y="39"/>
                  </a:lnTo>
                  <a:lnTo>
                    <a:pt x="7142" y="116"/>
                  </a:lnTo>
                  <a:lnTo>
                    <a:pt x="7142" y="116"/>
                  </a:lnTo>
                  <a:lnTo>
                    <a:pt x="7373" y="290"/>
                  </a:lnTo>
                  <a:lnTo>
                    <a:pt x="7489" y="367"/>
                  </a:lnTo>
                  <a:lnTo>
                    <a:pt x="7624" y="425"/>
                  </a:lnTo>
                  <a:lnTo>
                    <a:pt x="7624" y="425"/>
                  </a:lnTo>
                  <a:lnTo>
                    <a:pt x="7721" y="444"/>
                  </a:lnTo>
                  <a:lnTo>
                    <a:pt x="7798" y="463"/>
                  </a:lnTo>
                  <a:lnTo>
                    <a:pt x="7991" y="444"/>
                  </a:lnTo>
                  <a:lnTo>
                    <a:pt x="7991" y="444"/>
                  </a:lnTo>
                  <a:lnTo>
                    <a:pt x="8261" y="444"/>
                  </a:lnTo>
                  <a:lnTo>
                    <a:pt x="8377" y="444"/>
                  </a:lnTo>
                  <a:lnTo>
                    <a:pt x="8493" y="483"/>
                  </a:lnTo>
                  <a:lnTo>
                    <a:pt x="8493" y="483"/>
                  </a:lnTo>
                  <a:lnTo>
                    <a:pt x="8589" y="541"/>
                  </a:lnTo>
                  <a:lnTo>
                    <a:pt x="8666" y="618"/>
                  </a:lnTo>
                  <a:lnTo>
                    <a:pt x="8821" y="792"/>
                  </a:lnTo>
                  <a:lnTo>
                    <a:pt x="8956" y="965"/>
                  </a:lnTo>
                  <a:lnTo>
                    <a:pt x="9033" y="1043"/>
                  </a:lnTo>
                  <a:lnTo>
                    <a:pt x="9110" y="1100"/>
                  </a:lnTo>
                  <a:lnTo>
                    <a:pt x="9110" y="1100"/>
                  </a:lnTo>
                  <a:lnTo>
                    <a:pt x="9245" y="1178"/>
                  </a:lnTo>
                  <a:lnTo>
                    <a:pt x="9400" y="1216"/>
                  </a:lnTo>
                  <a:lnTo>
                    <a:pt x="9573" y="1255"/>
                  </a:lnTo>
                  <a:lnTo>
                    <a:pt x="9728" y="1293"/>
                  </a:lnTo>
                  <a:lnTo>
                    <a:pt x="9728" y="1293"/>
                  </a:lnTo>
                  <a:lnTo>
                    <a:pt x="9844" y="1351"/>
                  </a:lnTo>
                  <a:lnTo>
                    <a:pt x="9940" y="1409"/>
                  </a:lnTo>
                  <a:lnTo>
                    <a:pt x="9940" y="1409"/>
                  </a:lnTo>
                  <a:lnTo>
                    <a:pt x="9998" y="1467"/>
                  </a:lnTo>
                  <a:lnTo>
                    <a:pt x="10056" y="1544"/>
                  </a:lnTo>
                  <a:lnTo>
                    <a:pt x="10133" y="1718"/>
                  </a:lnTo>
                  <a:lnTo>
                    <a:pt x="10133" y="1718"/>
                  </a:lnTo>
                  <a:lnTo>
                    <a:pt x="10230" y="1969"/>
                  </a:lnTo>
                  <a:lnTo>
                    <a:pt x="10288" y="2085"/>
                  </a:lnTo>
                  <a:lnTo>
                    <a:pt x="10346" y="2181"/>
                  </a:lnTo>
                  <a:lnTo>
                    <a:pt x="10346" y="2181"/>
                  </a:lnTo>
                  <a:lnTo>
                    <a:pt x="10423" y="2258"/>
                  </a:lnTo>
                  <a:lnTo>
                    <a:pt x="10519" y="2316"/>
                  </a:lnTo>
                  <a:lnTo>
                    <a:pt x="10712" y="2432"/>
                  </a:lnTo>
                  <a:lnTo>
                    <a:pt x="10905" y="2548"/>
                  </a:lnTo>
                  <a:lnTo>
                    <a:pt x="10982" y="2625"/>
                  </a:lnTo>
                  <a:lnTo>
                    <a:pt x="11060" y="2702"/>
                  </a:lnTo>
                  <a:lnTo>
                    <a:pt x="11060" y="2702"/>
                  </a:lnTo>
                  <a:lnTo>
                    <a:pt x="11098" y="2799"/>
                  </a:lnTo>
                  <a:lnTo>
                    <a:pt x="11137" y="2895"/>
                  </a:lnTo>
                  <a:lnTo>
                    <a:pt x="11156" y="3127"/>
                  </a:lnTo>
                  <a:lnTo>
                    <a:pt x="11175" y="3359"/>
                  </a:lnTo>
                  <a:lnTo>
                    <a:pt x="11195" y="3455"/>
                  </a:lnTo>
                  <a:lnTo>
                    <a:pt x="11233" y="3552"/>
                  </a:lnTo>
                  <a:lnTo>
                    <a:pt x="11233" y="3552"/>
                  </a:lnTo>
                  <a:lnTo>
                    <a:pt x="11291" y="3648"/>
                  </a:lnTo>
                  <a:lnTo>
                    <a:pt x="11349" y="3745"/>
                  </a:lnTo>
                  <a:lnTo>
                    <a:pt x="11523" y="3899"/>
                  </a:lnTo>
                  <a:lnTo>
                    <a:pt x="11677" y="4073"/>
                  </a:lnTo>
                  <a:lnTo>
                    <a:pt x="11735" y="4169"/>
                  </a:lnTo>
                  <a:lnTo>
                    <a:pt x="11774" y="4266"/>
                  </a:lnTo>
                  <a:lnTo>
                    <a:pt x="11774" y="4266"/>
                  </a:lnTo>
                  <a:lnTo>
                    <a:pt x="11793" y="4362"/>
                  </a:lnTo>
                  <a:lnTo>
                    <a:pt x="11793" y="4459"/>
                  </a:lnTo>
                  <a:lnTo>
                    <a:pt x="11754" y="4690"/>
                  </a:lnTo>
                  <a:lnTo>
                    <a:pt x="11697" y="4922"/>
                  </a:lnTo>
                  <a:lnTo>
                    <a:pt x="11697" y="5019"/>
                  </a:lnTo>
                  <a:lnTo>
                    <a:pt x="11697" y="5134"/>
                  </a:lnTo>
                  <a:lnTo>
                    <a:pt x="11697" y="5134"/>
                  </a:lnTo>
                  <a:lnTo>
                    <a:pt x="11716" y="5231"/>
                  </a:lnTo>
                  <a:lnTo>
                    <a:pt x="11754" y="5327"/>
                  </a:lnTo>
                  <a:lnTo>
                    <a:pt x="11870" y="5520"/>
                  </a:lnTo>
                  <a:lnTo>
                    <a:pt x="11870" y="5520"/>
                  </a:lnTo>
                  <a:lnTo>
                    <a:pt x="11967" y="5733"/>
                  </a:lnTo>
                  <a:lnTo>
                    <a:pt x="12005" y="5848"/>
                  </a:lnTo>
                  <a:lnTo>
                    <a:pt x="12005" y="5945"/>
                  </a:lnTo>
                  <a:lnTo>
                    <a:pt x="12005" y="5945"/>
                  </a:lnTo>
                  <a:lnTo>
                    <a:pt x="12005" y="6061"/>
                  </a:lnTo>
                  <a:lnTo>
                    <a:pt x="11967" y="6157"/>
                  </a:lnTo>
                  <a:lnTo>
                    <a:pt x="11870" y="6370"/>
                  </a:lnTo>
                  <a:lnTo>
                    <a:pt x="11754" y="6563"/>
                  </a:lnTo>
                  <a:lnTo>
                    <a:pt x="11716" y="6659"/>
                  </a:lnTo>
                  <a:lnTo>
                    <a:pt x="11697" y="6775"/>
                  </a:lnTo>
                  <a:lnTo>
                    <a:pt x="11697" y="6775"/>
                  </a:lnTo>
                  <a:lnTo>
                    <a:pt x="11697" y="6871"/>
                  </a:lnTo>
                  <a:lnTo>
                    <a:pt x="11697" y="6987"/>
                  </a:lnTo>
                  <a:lnTo>
                    <a:pt x="11754" y="7219"/>
                  </a:lnTo>
                  <a:lnTo>
                    <a:pt x="11793" y="7431"/>
                  </a:lnTo>
                  <a:lnTo>
                    <a:pt x="11793" y="7547"/>
                  </a:lnTo>
                  <a:lnTo>
                    <a:pt x="11774" y="76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2158300" y="21817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9" y="0"/>
                  </a:moveTo>
                  <a:lnTo>
                    <a:pt x="484" y="19"/>
                  </a:lnTo>
                  <a:lnTo>
                    <a:pt x="387" y="58"/>
                  </a:lnTo>
                  <a:lnTo>
                    <a:pt x="271" y="116"/>
                  </a:lnTo>
                  <a:lnTo>
                    <a:pt x="194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618"/>
                  </a:lnTo>
                  <a:lnTo>
                    <a:pt x="20" y="734"/>
                  </a:lnTo>
                  <a:lnTo>
                    <a:pt x="59" y="849"/>
                  </a:lnTo>
                  <a:lnTo>
                    <a:pt x="117" y="946"/>
                  </a:lnTo>
                  <a:lnTo>
                    <a:pt x="194" y="1042"/>
                  </a:lnTo>
                  <a:lnTo>
                    <a:pt x="271" y="1120"/>
                  </a:lnTo>
                  <a:lnTo>
                    <a:pt x="387" y="1177"/>
                  </a:lnTo>
                  <a:lnTo>
                    <a:pt x="484" y="1197"/>
                  </a:lnTo>
                  <a:lnTo>
                    <a:pt x="619" y="1216"/>
                  </a:lnTo>
                  <a:lnTo>
                    <a:pt x="734" y="1197"/>
                  </a:lnTo>
                  <a:lnTo>
                    <a:pt x="850" y="1177"/>
                  </a:lnTo>
                  <a:lnTo>
                    <a:pt x="947" y="1120"/>
                  </a:lnTo>
                  <a:lnTo>
                    <a:pt x="1043" y="1042"/>
                  </a:lnTo>
                  <a:lnTo>
                    <a:pt x="1120" y="946"/>
                  </a:lnTo>
                  <a:lnTo>
                    <a:pt x="1178" y="849"/>
                  </a:lnTo>
                  <a:lnTo>
                    <a:pt x="1217" y="734"/>
                  </a:lnTo>
                  <a:lnTo>
                    <a:pt x="1217" y="618"/>
                  </a:lnTo>
                  <a:lnTo>
                    <a:pt x="1217" y="483"/>
                  </a:lnTo>
                  <a:lnTo>
                    <a:pt x="1178" y="367"/>
                  </a:lnTo>
                  <a:lnTo>
                    <a:pt x="1120" y="270"/>
                  </a:lnTo>
                  <a:lnTo>
                    <a:pt x="1043" y="174"/>
                  </a:lnTo>
                  <a:lnTo>
                    <a:pt x="947" y="116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2158300" y="21817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7" y="618"/>
                  </a:moveTo>
                  <a:lnTo>
                    <a:pt x="1217" y="618"/>
                  </a:lnTo>
                  <a:lnTo>
                    <a:pt x="1217" y="734"/>
                  </a:lnTo>
                  <a:lnTo>
                    <a:pt x="1178" y="849"/>
                  </a:lnTo>
                  <a:lnTo>
                    <a:pt x="1120" y="946"/>
                  </a:lnTo>
                  <a:lnTo>
                    <a:pt x="1043" y="1042"/>
                  </a:lnTo>
                  <a:lnTo>
                    <a:pt x="947" y="1120"/>
                  </a:lnTo>
                  <a:lnTo>
                    <a:pt x="850" y="1177"/>
                  </a:lnTo>
                  <a:lnTo>
                    <a:pt x="734" y="1197"/>
                  </a:lnTo>
                  <a:lnTo>
                    <a:pt x="619" y="1216"/>
                  </a:lnTo>
                  <a:lnTo>
                    <a:pt x="619" y="1216"/>
                  </a:lnTo>
                  <a:lnTo>
                    <a:pt x="484" y="1197"/>
                  </a:lnTo>
                  <a:lnTo>
                    <a:pt x="387" y="1177"/>
                  </a:lnTo>
                  <a:lnTo>
                    <a:pt x="271" y="1120"/>
                  </a:lnTo>
                  <a:lnTo>
                    <a:pt x="194" y="1042"/>
                  </a:lnTo>
                  <a:lnTo>
                    <a:pt x="117" y="946"/>
                  </a:lnTo>
                  <a:lnTo>
                    <a:pt x="59" y="849"/>
                  </a:lnTo>
                  <a:lnTo>
                    <a:pt x="20" y="734"/>
                  </a:lnTo>
                  <a:lnTo>
                    <a:pt x="1" y="618"/>
                  </a:lnTo>
                  <a:lnTo>
                    <a:pt x="1" y="618"/>
                  </a:lnTo>
                  <a:lnTo>
                    <a:pt x="20" y="483"/>
                  </a:lnTo>
                  <a:lnTo>
                    <a:pt x="59" y="367"/>
                  </a:lnTo>
                  <a:lnTo>
                    <a:pt x="117" y="270"/>
                  </a:lnTo>
                  <a:lnTo>
                    <a:pt x="194" y="174"/>
                  </a:lnTo>
                  <a:lnTo>
                    <a:pt x="271" y="116"/>
                  </a:lnTo>
                  <a:lnTo>
                    <a:pt x="387" y="58"/>
                  </a:lnTo>
                  <a:lnTo>
                    <a:pt x="484" y="19"/>
                  </a:lnTo>
                  <a:lnTo>
                    <a:pt x="619" y="0"/>
                  </a:lnTo>
                  <a:lnTo>
                    <a:pt x="61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7" y="116"/>
                  </a:lnTo>
                  <a:lnTo>
                    <a:pt x="1043" y="174"/>
                  </a:lnTo>
                  <a:lnTo>
                    <a:pt x="1120" y="270"/>
                  </a:lnTo>
                  <a:lnTo>
                    <a:pt x="1178" y="367"/>
                  </a:lnTo>
                  <a:lnTo>
                    <a:pt x="1217" y="483"/>
                  </a:lnTo>
                  <a:lnTo>
                    <a:pt x="1217" y="618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2216225" y="22565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502" y="20"/>
                  </a:lnTo>
                  <a:lnTo>
                    <a:pt x="386" y="39"/>
                  </a:lnTo>
                  <a:lnTo>
                    <a:pt x="270" y="97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01"/>
                  </a:lnTo>
                  <a:lnTo>
                    <a:pt x="386" y="1159"/>
                  </a:lnTo>
                  <a:lnTo>
                    <a:pt x="502" y="1197"/>
                  </a:lnTo>
                  <a:lnTo>
                    <a:pt x="618" y="1217"/>
                  </a:lnTo>
                  <a:lnTo>
                    <a:pt x="734" y="1197"/>
                  </a:lnTo>
                  <a:lnTo>
                    <a:pt x="849" y="1159"/>
                  </a:lnTo>
                  <a:lnTo>
                    <a:pt x="946" y="1101"/>
                  </a:lnTo>
                  <a:lnTo>
                    <a:pt x="1042" y="1043"/>
                  </a:lnTo>
                  <a:lnTo>
                    <a:pt x="1120" y="946"/>
                  </a:lnTo>
                  <a:lnTo>
                    <a:pt x="1177" y="850"/>
                  </a:lnTo>
                  <a:lnTo>
                    <a:pt x="1216" y="734"/>
                  </a:lnTo>
                  <a:lnTo>
                    <a:pt x="1216" y="599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20" y="271"/>
                  </a:lnTo>
                  <a:lnTo>
                    <a:pt x="1042" y="174"/>
                  </a:lnTo>
                  <a:lnTo>
                    <a:pt x="946" y="97"/>
                  </a:lnTo>
                  <a:lnTo>
                    <a:pt x="849" y="3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2216225" y="22565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6" y="599"/>
                  </a:moveTo>
                  <a:lnTo>
                    <a:pt x="1216" y="599"/>
                  </a:lnTo>
                  <a:lnTo>
                    <a:pt x="1216" y="734"/>
                  </a:lnTo>
                  <a:lnTo>
                    <a:pt x="1177" y="850"/>
                  </a:lnTo>
                  <a:lnTo>
                    <a:pt x="1120" y="946"/>
                  </a:lnTo>
                  <a:lnTo>
                    <a:pt x="1042" y="1043"/>
                  </a:lnTo>
                  <a:lnTo>
                    <a:pt x="946" y="1101"/>
                  </a:lnTo>
                  <a:lnTo>
                    <a:pt x="849" y="1159"/>
                  </a:lnTo>
                  <a:lnTo>
                    <a:pt x="734" y="119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502" y="1197"/>
                  </a:lnTo>
                  <a:lnTo>
                    <a:pt x="386" y="1159"/>
                  </a:lnTo>
                  <a:lnTo>
                    <a:pt x="270" y="1101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19" y="734"/>
                  </a:lnTo>
                  <a:lnTo>
                    <a:pt x="0" y="599"/>
                  </a:lnTo>
                  <a:lnTo>
                    <a:pt x="0" y="599"/>
                  </a:lnTo>
                  <a:lnTo>
                    <a:pt x="19" y="483"/>
                  </a:lnTo>
                  <a:lnTo>
                    <a:pt x="58" y="367"/>
                  </a:lnTo>
                  <a:lnTo>
                    <a:pt x="116" y="271"/>
                  </a:lnTo>
                  <a:lnTo>
                    <a:pt x="193" y="174"/>
                  </a:lnTo>
                  <a:lnTo>
                    <a:pt x="270" y="97"/>
                  </a:lnTo>
                  <a:lnTo>
                    <a:pt x="386" y="39"/>
                  </a:lnTo>
                  <a:lnTo>
                    <a:pt x="502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49" y="39"/>
                  </a:lnTo>
                  <a:lnTo>
                    <a:pt x="946" y="97"/>
                  </a:lnTo>
                  <a:lnTo>
                    <a:pt x="1042" y="174"/>
                  </a:lnTo>
                  <a:lnTo>
                    <a:pt x="1120" y="271"/>
                  </a:lnTo>
                  <a:lnTo>
                    <a:pt x="1177" y="367"/>
                  </a:lnTo>
                  <a:lnTo>
                    <a:pt x="1216" y="483"/>
                  </a:lnTo>
                  <a:lnTo>
                    <a:pt x="1216" y="59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6" y="618"/>
                  </a:moveTo>
                  <a:lnTo>
                    <a:pt x="1216" y="618"/>
                  </a:lnTo>
                  <a:lnTo>
                    <a:pt x="1216" y="734"/>
                  </a:lnTo>
                  <a:lnTo>
                    <a:pt x="1178" y="850"/>
                  </a:lnTo>
                  <a:lnTo>
                    <a:pt x="1120" y="946"/>
                  </a:lnTo>
                  <a:lnTo>
                    <a:pt x="1043" y="1043"/>
                  </a:lnTo>
                  <a:lnTo>
                    <a:pt x="946" y="1120"/>
                  </a:lnTo>
                  <a:lnTo>
                    <a:pt x="850" y="1178"/>
                  </a:lnTo>
                  <a:lnTo>
                    <a:pt x="734" y="121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483" y="1217"/>
                  </a:lnTo>
                  <a:lnTo>
                    <a:pt x="386" y="1178"/>
                  </a:lnTo>
                  <a:lnTo>
                    <a:pt x="271" y="1120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2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483"/>
                  </a:lnTo>
                  <a:lnTo>
                    <a:pt x="58" y="387"/>
                  </a:lnTo>
                  <a:lnTo>
                    <a:pt x="116" y="271"/>
                  </a:lnTo>
                  <a:lnTo>
                    <a:pt x="193" y="194"/>
                  </a:lnTo>
                  <a:lnTo>
                    <a:pt x="271" y="116"/>
                  </a:lnTo>
                  <a:lnTo>
                    <a:pt x="386" y="59"/>
                  </a:lnTo>
                  <a:lnTo>
                    <a:pt x="483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50" y="59"/>
                  </a:lnTo>
                  <a:lnTo>
                    <a:pt x="946" y="116"/>
                  </a:lnTo>
                  <a:lnTo>
                    <a:pt x="1043" y="194"/>
                  </a:lnTo>
                  <a:lnTo>
                    <a:pt x="1120" y="271"/>
                  </a:lnTo>
                  <a:lnTo>
                    <a:pt x="1178" y="387"/>
                  </a:lnTo>
                  <a:lnTo>
                    <a:pt x="1216" y="483"/>
                  </a:lnTo>
                  <a:lnTo>
                    <a:pt x="1216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extrusionOk="0">
                  <a:moveTo>
                    <a:pt x="541" y="1"/>
                  </a:move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fill="none" extrusionOk="0">
                  <a:moveTo>
                    <a:pt x="1081" y="348"/>
                  </a:moveTo>
                  <a:lnTo>
                    <a:pt x="1081" y="348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39" y="291"/>
                  </a:lnTo>
                  <a:lnTo>
                    <a:pt x="97" y="213"/>
                  </a:lnTo>
                  <a:lnTo>
                    <a:pt x="155" y="155"/>
                  </a:lnTo>
                  <a:lnTo>
                    <a:pt x="213" y="97"/>
                  </a:lnTo>
                  <a:lnTo>
                    <a:pt x="290" y="59"/>
                  </a:lnTo>
                  <a:lnTo>
                    <a:pt x="367" y="40"/>
                  </a:lnTo>
                  <a:lnTo>
                    <a:pt x="464" y="20"/>
                  </a:lnTo>
                  <a:lnTo>
                    <a:pt x="541" y="1"/>
                  </a:lnTo>
                  <a:lnTo>
                    <a:pt x="541" y="1"/>
                  </a:lnTo>
                  <a:lnTo>
                    <a:pt x="637" y="20"/>
                  </a:lnTo>
                  <a:lnTo>
                    <a:pt x="715" y="40"/>
                  </a:lnTo>
                  <a:lnTo>
                    <a:pt x="792" y="59"/>
                  </a:lnTo>
                  <a:lnTo>
                    <a:pt x="869" y="97"/>
                  </a:lnTo>
                  <a:lnTo>
                    <a:pt x="1004" y="213"/>
                  </a:lnTo>
                  <a:lnTo>
                    <a:pt x="1081" y="3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7" y="598"/>
                  </a:moveTo>
                  <a:lnTo>
                    <a:pt x="1217" y="598"/>
                  </a:lnTo>
                  <a:lnTo>
                    <a:pt x="1197" y="734"/>
                  </a:lnTo>
                  <a:lnTo>
                    <a:pt x="1159" y="849"/>
                  </a:lnTo>
                  <a:lnTo>
                    <a:pt x="1101" y="946"/>
                  </a:lnTo>
                  <a:lnTo>
                    <a:pt x="1043" y="1042"/>
                  </a:lnTo>
                  <a:lnTo>
                    <a:pt x="946" y="1120"/>
                  </a:lnTo>
                  <a:lnTo>
                    <a:pt x="850" y="1158"/>
                  </a:lnTo>
                  <a:lnTo>
                    <a:pt x="734" y="1197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483" y="1197"/>
                  </a:lnTo>
                  <a:lnTo>
                    <a:pt x="367" y="1158"/>
                  </a:lnTo>
                  <a:lnTo>
                    <a:pt x="271" y="1120"/>
                  </a:lnTo>
                  <a:lnTo>
                    <a:pt x="174" y="1042"/>
                  </a:lnTo>
                  <a:lnTo>
                    <a:pt x="97" y="946"/>
                  </a:lnTo>
                  <a:lnTo>
                    <a:pt x="39" y="849"/>
                  </a:lnTo>
                  <a:lnTo>
                    <a:pt x="20" y="734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483"/>
                  </a:lnTo>
                  <a:lnTo>
                    <a:pt x="39" y="367"/>
                  </a:lnTo>
                  <a:lnTo>
                    <a:pt x="97" y="270"/>
                  </a:lnTo>
                  <a:lnTo>
                    <a:pt x="174" y="174"/>
                  </a:lnTo>
                  <a:lnTo>
                    <a:pt x="271" y="97"/>
                  </a:lnTo>
                  <a:lnTo>
                    <a:pt x="367" y="58"/>
                  </a:lnTo>
                  <a:lnTo>
                    <a:pt x="483" y="19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6" y="97"/>
                  </a:lnTo>
                  <a:lnTo>
                    <a:pt x="1043" y="174"/>
                  </a:lnTo>
                  <a:lnTo>
                    <a:pt x="1101" y="270"/>
                  </a:lnTo>
                  <a:lnTo>
                    <a:pt x="1159" y="367"/>
                  </a:lnTo>
                  <a:lnTo>
                    <a:pt x="1197" y="483"/>
                  </a:lnTo>
                  <a:lnTo>
                    <a:pt x="1217" y="5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1197" y="618"/>
                  </a:moveTo>
                  <a:lnTo>
                    <a:pt x="1197" y="618"/>
                  </a:lnTo>
                  <a:lnTo>
                    <a:pt x="1197" y="734"/>
                  </a:lnTo>
                  <a:lnTo>
                    <a:pt x="1159" y="850"/>
                  </a:lnTo>
                  <a:lnTo>
                    <a:pt x="1101" y="946"/>
                  </a:lnTo>
                  <a:lnTo>
                    <a:pt x="1023" y="1043"/>
                  </a:lnTo>
                  <a:lnTo>
                    <a:pt x="946" y="1120"/>
                  </a:lnTo>
                  <a:lnTo>
                    <a:pt x="830" y="1178"/>
                  </a:lnTo>
                  <a:lnTo>
                    <a:pt x="715" y="1216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483" y="1216"/>
                  </a:lnTo>
                  <a:lnTo>
                    <a:pt x="367" y="1178"/>
                  </a:lnTo>
                  <a:lnTo>
                    <a:pt x="251" y="1120"/>
                  </a:lnTo>
                  <a:lnTo>
                    <a:pt x="174" y="1043"/>
                  </a:lnTo>
                  <a:lnTo>
                    <a:pt x="97" y="946"/>
                  </a:lnTo>
                  <a:lnTo>
                    <a:pt x="39" y="850"/>
                  </a:lnTo>
                  <a:lnTo>
                    <a:pt x="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483"/>
                  </a:lnTo>
                  <a:lnTo>
                    <a:pt x="39" y="386"/>
                  </a:lnTo>
                  <a:lnTo>
                    <a:pt x="97" y="271"/>
                  </a:lnTo>
                  <a:lnTo>
                    <a:pt x="174" y="193"/>
                  </a:lnTo>
                  <a:lnTo>
                    <a:pt x="251" y="116"/>
                  </a:lnTo>
                  <a:lnTo>
                    <a:pt x="367" y="58"/>
                  </a:lnTo>
                  <a:lnTo>
                    <a:pt x="483" y="20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15" y="20"/>
                  </a:lnTo>
                  <a:lnTo>
                    <a:pt x="830" y="58"/>
                  </a:lnTo>
                  <a:lnTo>
                    <a:pt x="946" y="116"/>
                  </a:lnTo>
                  <a:lnTo>
                    <a:pt x="1023" y="193"/>
                  </a:lnTo>
                  <a:lnTo>
                    <a:pt x="1101" y="271"/>
                  </a:lnTo>
                  <a:lnTo>
                    <a:pt x="1159" y="386"/>
                  </a:lnTo>
                  <a:lnTo>
                    <a:pt x="1197" y="483"/>
                  </a:lnTo>
                  <a:lnTo>
                    <a:pt x="1197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extrusionOk="0">
                  <a:moveTo>
                    <a:pt x="483" y="1"/>
                  </a:move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fill="none" extrusionOk="0">
                  <a:moveTo>
                    <a:pt x="1197" y="483"/>
                  </a:moveTo>
                  <a:lnTo>
                    <a:pt x="1197" y="483"/>
                  </a:lnTo>
                  <a:lnTo>
                    <a:pt x="1043" y="483"/>
                  </a:lnTo>
                  <a:lnTo>
                    <a:pt x="1043" y="483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20" y="368"/>
                  </a:lnTo>
                  <a:lnTo>
                    <a:pt x="78" y="290"/>
                  </a:lnTo>
                  <a:lnTo>
                    <a:pt x="136" y="194"/>
                  </a:lnTo>
                  <a:lnTo>
                    <a:pt x="213" y="136"/>
                  </a:lnTo>
                  <a:lnTo>
                    <a:pt x="290" y="78"/>
                  </a:lnTo>
                  <a:lnTo>
                    <a:pt x="387" y="39"/>
                  </a:lnTo>
                  <a:lnTo>
                    <a:pt x="483" y="1"/>
                  </a:lnTo>
                  <a:lnTo>
                    <a:pt x="580" y="1"/>
                  </a:lnTo>
                  <a:lnTo>
                    <a:pt x="599" y="1"/>
                  </a:lnTo>
                  <a:lnTo>
                    <a:pt x="599" y="1"/>
                  </a:lnTo>
                  <a:lnTo>
                    <a:pt x="676" y="1"/>
                  </a:lnTo>
                  <a:lnTo>
                    <a:pt x="773" y="20"/>
                  </a:lnTo>
                  <a:lnTo>
                    <a:pt x="850" y="59"/>
                  </a:lnTo>
                  <a:lnTo>
                    <a:pt x="927" y="97"/>
                  </a:lnTo>
                  <a:lnTo>
                    <a:pt x="1004" y="155"/>
                  </a:lnTo>
                  <a:lnTo>
                    <a:pt x="1062" y="213"/>
                  </a:lnTo>
                  <a:lnTo>
                    <a:pt x="1120" y="290"/>
                  </a:lnTo>
                  <a:lnTo>
                    <a:pt x="1159" y="368"/>
                  </a:lnTo>
                  <a:lnTo>
                    <a:pt x="1159" y="368"/>
                  </a:lnTo>
                  <a:lnTo>
                    <a:pt x="1197" y="4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31"/>
            <p:cNvSpPr/>
            <p:nvPr/>
          </p:nvSpPr>
          <p:spPr>
            <a:xfrm>
              <a:off x="2075325" y="2159525"/>
              <a:ext cx="152500" cy="196400"/>
            </a:xfrm>
            <a:custGeom>
              <a:avLst/>
              <a:gdLst/>
              <a:ahLst/>
              <a:cxnLst/>
              <a:rect l="l" t="t" r="r" b="b"/>
              <a:pathLst>
                <a:path w="6100" h="7856" extrusionOk="0">
                  <a:moveTo>
                    <a:pt x="1834" y="4111"/>
                  </a:moveTo>
                  <a:lnTo>
                    <a:pt x="1950" y="4131"/>
                  </a:lnTo>
                  <a:lnTo>
                    <a:pt x="2065" y="4169"/>
                  </a:lnTo>
                  <a:lnTo>
                    <a:pt x="2181" y="4227"/>
                  </a:lnTo>
                  <a:lnTo>
                    <a:pt x="2258" y="4304"/>
                  </a:lnTo>
                  <a:lnTo>
                    <a:pt x="2336" y="4382"/>
                  </a:lnTo>
                  <a:lnTo>
                    <a:pt x="2394" y="4497"/>
                  </a:lnTo>
                  <a:lnTo>
                    <a:pt x="2432" y="4594"/>
                  </a:lnTo>
                  <a:lnTo>
                    <a:pt x="2432" y="4729"/>
                  </a:lnTo>
                  <a:lnTo>
                    <a:pt x="2432" y="4845"/>
                  </a:lnTo>
                  <a:lnTo>
                    <a:pt x="2394" y="4961"/>
                  </a:lnTo>
                  <a:lnTo>
                    <a:pt x="2336" y="5057"/>
                  </a:lnTo>
                  <a:lnTo>
                    <a:pt x="2258" y="5154"/>
                  </a:lnTo>
                  <a:lnTo>
                    <a:pt x="2181" y="5231"/>
                  </a:lnTo>
                  <a:lnTo>
                    <a:pt x="2065" y="5289"/>
                  </a:lnTo>
                  <a:lnTo>
                    <a:pt x="1950" y="5327"/>
                  </a:lnTo>
                  <a:lnTo>
                    <a:pt x="1718" y="5327"/>
                  </a:lnTo>
                  <a:lnTo>
                    <a:pt x="1602" y="5289"/>
                  </a:lnTo>
                  <a:lnTo>
                    <a:pt x="1486" y="5231"/>
                  </a:lnTo>
                  <a:lnTo>
                    <a:pt x="1409" y="5154"/>
                  </a:lnTo>
                  <a:lnTo>
                    <a:pt x="1332" y="5057"/>
                  </a:lnTo>
                  <a:lnTo>
                    <a:pt x="1274" y="4961"/>
                  </a:lnTo>
                  <a:lnTo>
                    <a:pt x="1235" y="4845"/>
                  </a:lnTo>
                  <a:lnTo>
                    <a:pt x="1235" y="4729"/>
                  </a:lnTo>
                  <a:lnTo>
                    <a:pt x="1235" y="4594"/>
                  </a:lnTo>
                  <a:lnTo>
                    <a:pt x="1274" y="4497"/>
                  </a:lnTo>
                  <a:lnTo>
                    <a:pt x="1332" y="4382"/>
                  </a:lnTo>
                  <a:lnTo>
                    <a:pt x="1409" y="4304"/>
                  </a:lnTo>
                  <a:lnTo>
                    <a:pt x="1486" y="4227"/>
                  </a:lnTo>
                  <a:lnTo>
                    <a:pt x="1602" y="4169"/>
                  </a:lnTo>
                  <a:lnTo>
                    <a:pt x="1718" y="4131"/>
                  </a:lnTo>
                  <a:lnTo>
                    <a:pt x="1834" y="4111"/>
                  </a:lnTo>
                  <a:close/>
                  <a:moveTo>
                    <a:pt x="2587" y="0"/>
                  </a:moveTo>
                  <a:lnTo>
                    <a:pt x="2316" y="77"/>
                  </a:lnTo>
                  <a:lnTo>
                    <a:pt x="2181" y="116"/>
                  </a:lnTo>
                  <a:lnTo>
                    <a:pt x="2065" y="193"/>
                  </a:lnTo>
                  <a:lnTo>
                    <a:pt x="1988" y="290"/>
                  </a:lnTo>
                  <a:lnTo>
                    <a:pt x="1930" y="406"/>
                  </a:lnTo>
                  <a:lnTo>
                    <a:pt x="1815" y="656"/>
                  </a:lnTo>
                  <a:lnTo>
                    <a:pt x="1757" y="811"/>
                  </a:lnTo>
                  <a:lnTo>
                    <a:pt x="1699" y="907"/>
                  </a:lnTo>
                  <a:lnTo>
                    <a:pt x="1660" y="965"/>
                  </a:lnTo>
                  <a:lnTo>
                    <a:pt x="1622" y="985"/>
                  </a:lnTo>
                  <a:lnTo>
                    <a:pt x="1544" y="1062"/>
                  </a:lnTo>
                  <a:lnTo>
                    <a:pt x="1467" y="1120"/>
                  </a:lnTo>
                  <a:lnTo>
                    <a:pt x="1274" y="1235"/>
                  </a:lnTo>
                  <a:lnTo>
                    <a:pt x="1081" y="1332"/>
                  </a:lnTo>
                  <a:lnTo>
                    <a:pt x="1004" y="1409"/>
                  </a:lnTo>
                  <a:lnTo>
                    <a:pt x="946" y="1486"/>
                  </a:lnTo>
                  <a:lnTo>
                    <a:pt x="907" y="1583"/>
                  </a:lnTo>
                  <a:lnTo>
                    <a:pt x="869" y="1679"/>
                  </a:lnTo>
                  <a:lnTo>
                    <a:pt x="849" y="1911"/>
                  </a:lnTo>
                  <a:lnTo>
                    <a:pt x="830" y="2143"/>
                  </a:lnTo>
                  <a:lnTo>
                    <a:pt x="811" y="2239"/>
                  </a:lnTo>
                  <a:lnTo>
                    <a:pt x="772" y="2336"/>
                  </a:lnTo>
                  <a:lnTo>
                    <a:pt x="714" y="2432"/>
                  </a:lnTo>
                  <a:lnTo>
                    <a:pt x="579" y="2587"/>
                  </a:lnTo>
                  <a:lnTo>
                    <a:pt x="444" y="2722"/>
                  </a:lnTo>
                  <a:lnTo>
                    <a:pt x="328" y="2876"/>
                  </a:lnTo>
                  <a:lnTo>
                    <a:pt x="270" y="2953"/>
                  </a:lnTo>
                  <a:lnTo>
                    <a:pt x="232" y="3050"/>
                  </a:lnTo>
                  <a:lnTo>
                    <a:pt x="232" y="3088"/>
                  </a:lnTo>
                  <a:lnTo>
                    <a:pt x="213" y="3185"/>
                  </a:lnTo>
                  <a:lnTo>
                    <a:pt x="232" y="3339"/>
                  </a:lnTo>
                  <a:lnTo>
                    <a:pt x="270" y="3513"/>
                  </a:lnTo>
                  <a:lnTo>
                    <a:pt x="290" y="3667"/>
                  </a:lnTo>
                  <a:lnTo>
                    <a:pt x="309" y="3822"/>
                  </a:lnTo>
                  <a:lnTo>
                    <a:pt x="309" y="3918"/>
                  </a:lnTo>
                  <a:lnTo>
                    <a:pt x="290" y="4015"/>
                  </a:lnTo>
                  <a:lnTo>
                    <a:pt x="232" y="4111"/>
                  </a:lnTo>
                  <a:lnTo>
                    <a:pt x="135" y="4324"/>
                  </a:lnTo>
                  <a:lnTo>
                    <a:pt x="39" y="4517"/>
                  </a:lnTo>
                  <a:lnTo>
                    <a:pt x="0" y="4632"/>
                  </a:lnTo>
                  <a:lnTo>
                    <a:pt x="0" y="4729"/>
                  </a:lnTo>
                  <a:lnTo>
                    <a:pt x="0" y="4845"/>
                  </a:lnTo>
                  <a:lnTo>
                    <a:pt x="39" y="4941"/>
                  </a:lnTo>
                  <a:lnTo>
                    <a:pt x="135" y="5154"/>
                  </a:lnTo>
                  <a:lnTo>
                    <a:pt x="232" y="5347"/>
                  </a:lnTo>
                  <a:lnTo>
                    <a:pt x="290" y="5443"/>
                  </a:lnTo>
                  <a:lnTo>
                    <a:pt x="309" y="5559"/>
                  </a:lnTo>
                  <a:lnTo>
                    <a:pt x="309" y="5636"/>
                  </a:lnTo>
                  <a:lnTo>
                    <a:pt x="290" y="5791"/>
                  </a:lnTo>
                  <a:lnTo>
                    <a:pt x="270" y="5964"/>
                  </a:lnTo>
                  <a:lnTo>
                    <a:pt x="232" y="6119"/>
                  </a:lnTo>
                  <a:lnTo>
                    <a:pt x="213" y="6273"/>
                  </a:lnTo>
                  <a:lnTo>
                    <a:pt x="232" y="6427"/>
                  </a:lnTo>
                  <a:lnTo>
                    <a:pt x="270" y="6524"/>
                  </a:lnTo>
                  <a:lnTo>
                    <a:pt x="328" y="6620"/>
                  </a:lnTo>
                  <a:lnTo>
                    <a:pt x="483" y="6775"/>
                  </a:lnTo>
                  <a:lnTo>
                    <a:pt x="656" y="6949"/>
                  </a:lnTo>
                  <a:lnTo>
                    <a:pt x="714" y="7026"/>
                  </a:lnTo>
                  <a:lnTo>
                    <a:pt x="772" y="7122"/>
                  </a:lnTo>
                  <a:lnTo>
                    <a:pt x="811" y="7277"/>
                  </a:lnTo>
                  <a:lnTo>
                    <a:pt x="830" y="7431"/>
                  </a:lnTo>
                  <a:lnTo>
                    <a:pt x="869" y="7740"/>
                  </a:lnTo>
                  <a:lnTo>
                    <a:pt x="1679" y="7779"/>
                  </a:lnTo>
                  <a:lnTo>
                    <a:pt x="3301" y="7817"/>
                  </a:lnTo>
                  <a:lnTo>
                    <a:pt x="3320" y="7721"/>
                  </a:lnTo>
                  <a:lnTo>
                    <a:pt x="3378" y="7643"/>
                  </a:lnTo>
                  <a:lnTo>
                    <a:pt x="3436" y="7547"/>
                  </a:lnTo>
                  <a:lnTo>
                    <a:pt x="3513" y="7489"/>
                  </a:lnTo>
                  <a:lnTo>
                    <a:pt x="3590" y="7431"/>
                  </a:lnTo>
                  <a:lnTo>
                    <a:pt x="3687" y="7392"/>
                  </a:lnTo>
                  <a:lnTo>
                    <a:pt x="3783" y="7354"/>
                  </a:lnTo>
                  <a:lnTo>
                    <a:pt x="3976" y="7354"/>
                  </a:lnTo>
                  <a:lnTo>
                    <a:pt x="4073" y="7373"/>
                  </a:lnTo>
                  <a:lnTo>
                    <a:pt x="4150" y="7412"/>
                  </a:lnTo>
                  <a:lnTo>
                    <a:pt x="4227" y="7450"/>
                  </a:lnTo>
                  <a:lnTo>
                    <a:pt x="4304" y="7508"/>
                  </a:lnTo>
                  <a:lnTo>
                    <a:pt x="4362" y="7566"/>
                  </a:lnTo>
                  <a:lnTo>
                    <a:pt x="4420" y="7643"/>
                  </a:lnTo>
                  <a:lnTo>
                    <a:pt x="4459" y="7721"/>
                  </a:lnTo>
                  <a:lnTo>
                    <a:pt x="4497" y="7836"/>
                  </a:lnTo>
                  <a:lnTo>
                    <a:pt x="6061" y="7856"/>
                  </a:lnTo>
                  <a:lnTo>
                    <a:pt x="6099" y="7856"/>
                  </a:lnTo>
                  <a:lnTo>
                    <a:pt x="6041" y="7392"/>
                  </a:lnTo>
                  <a:lnTo>
                    <a:pt x="5964" y="6929"/>
                  </a:lnTo>
                  <a:lnTo>
                    <a:pt x="5868" y="6447"/>
                  </a:lnTo>
                  <a:lnTo>
                    <a:pt x="5771" y="5984"/>
                  </a:lnTo>
                  <a:lnTo>
                    <a:pt x="5655" y="5540"/>
                  </a:lnTo>
                  <a:lnTo>
                    <a:pt x="5520" y="5076"/>
                  </a:lnTo>
                  <a:lnTo>
                    <a:pt x="5366" y="4613"/>
                  </a:lnTo>
                  <a:lnTo>
                    <a:pt x="5211" y="4169"/>
                  </a:lnTo>
                  <a:lnTo>
                    <a:pt x="4980" y="3629"/>
                  </a:lnTo>
                  <a:lnTo>
                    <a:pt x="4748" y="3088"/>
                  </a:lnTo>
                  <a:lnTo>
                    <a:pt x="4478" y="2567"/>
                  </a:lnTo>
                  <a:lnTo>
                    <a:pt x="4189" y="2046"/>
                  </a:lnTo>
                  <a:lnTo>
                    <a:pt x="4073" y="2085"/>
                  </a:lnTo>
                  <a:lnTo>
                    <a:pt x="3938" y="2104"/>
                  </a:lnTo>
                  <a:lnTo>
                    <a:pt x="3803" y="2085"/>
                  </a:lnTo>
                  <a:lnTo>
                    <a:pt x="3706" y="2065"/>
                  </a:lnTo>
                  <a:lnTo>
                    <a:pt x="3590" y="2008"/>
                  </a:lnTo>
                  <a:lnTo>
                    <a:pt x="3513" y="1930"/>
                  </a:lnTo>
                  <a:lnTo>
                    <a:pt x="3436" y="1834"/>
                  </a:lnTo>
                  <a:lnTo>
                    <a:pt x="3378" y="1737"/>
                  </a:lnTo>
                  <a:lnTo>
                    <a:pt x="3339" y="1622"/>
                  </a:lnTo>
                  <a:lnTo>
                    <a:pt x="3320" y="1506"/>
                  </a:lnTo>
                  <a:lnTo>
                    <a:pt x="3339" y="1371"/>
                  </a:lnTo>
                  <a:lnTo>
                    <a:pt x="3378" y="1255"/>
                  </a:lnTo>
                  <a:lnTo>
                    <a:pt x="3436" y="1139"/>
                  </a:lnTo>
                  <a:lnTo>
                    <a:pt x="3513" y="1062"/>
                  </a:lnTo>
                  <a:lnTo>
                    <a:pt x="3436" y="927"/>
                  </a:lnTo>
                  <a:lnTo>
                    <a:pt x="3146" y="579"/>
                  </a:lnTo>
                  <a:lnTo>
                    <a:pt x="2837" y="232"/>
                  </a:lnTo>
                  <a:lnTo>
                    <a:pt x="2587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599" y="1216"/>
                  </a:moveTo>
                  <a:lnTo>
                    <a:pt x="599" y="1216"/>
                  </a:lnTo>
                  <a:lnTo>
                    <a:pt x="483" y="1216"/>
                  </a:lnTo>
                  <a:lnTo>
                    <a:pt x="367" y="1178"/>
                  </a:lnTo>
                  <a:lnTo>
                    <a:pt x="251" y="1120"/>
                  </a:lnTo>
                  <a:lnTo>
                    <a:pt x="174" y="1043"/>
                  </a:lnTo>
                  <a:lnTo>
                    <a:pt x="97" y="946"/>
                  </a:lnTo>
                  <a:lnTo>
                    <a:pt x="39" y="850"/>
                  </a:lnTo>
                  <a:lnTo>
                    <a:pt x="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483"/>
                  </a:lnTo>
                  <a:lnTo>
                    <a:pt x="39" y="386"/>
                  </a:lnTo>
                  <a:lnTo>
                    <a:pt x="97" y="271"/>
                  </a:lnTo>
                  <a:lnTo>
                    <a:pt x="174" y="193"/>
                  </a:lnTo>
                  <a:lnTo>
                    <a:pt x="251" y="116"/>
                  </a:lnTo>
                  <a:lnTo>
                    <a:pt x="367" y="58"/>
                  </a:lnTo>
                  <a:lnTo>
                    <a:pt x="483" y="20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15" y="20"/>
                  </a:lnTo>
                  <a:lnTo>
                    <a:pt x="830" y="58"/>
                  </a:lnTo>
                  <a:lnTo>
                    <a:pt x="946" y="116"/>
                  </a:lnTo>
                  <a:lnTo>
                    <a:pt x="1023" y="193"/>
                  </a:lnTo>
                  <a:lnTo>
                    <a:pt x="1101" y="271"/>
                  </a:lnTo>
                  <a:lnTo>
                    <a:pt x="1159" y="386"/>
                  </a:lnTo>
                  <a:lnTo>
                    <a:pt x="1197" y="483"/>
                  </a:lnTo>
                  <a:lnTo>
                    <a:pt x="1197" y="618"/>
                  </a:lnTo>
                  <a:lnTo>
                    <a:pt x="1197" y="618"/>
                  </a:lnTo>
                  <a:lnTo>
                    <a:pt x="1197" y="734"/>
                  </a:lnTo>
                  <a:lnTo>
                    <a:pt x="1159" y="850"/>
                  </a:lnTo>
                  <a:lnTo>
                    <a:pt x="1101" y="946"/>
                  </a:lnTo>
                  <a:lnTo>
                    <a:pt x="1023" y="1043"/>
                  </a:lnTo>
                  <a:lnTo>
                    <a:pt x="946" y="1120"/>
                  </a:lnTo>
                  <a:lnTo>
                    <a:pt x="830" y="1178"/>
                  </a:lnTo>
                  <a:lnTo>
                    <a:pt x="715" y="1216"/>
                  </a:lnTo>
                  <a:lnTo>
                    <a:pt x="599" y="12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2075325" y="2159525"/>
              <a:ext cx="152500" cy="196400"/>
            </a:xfrm>
            <a:custGeom>
              <a:avLst/>
              <a:gdLst/>
              <a:ahLst/>
              <a:cxnLst/>
              <a:rect l="l" t="t" r="r" b="b"/>
              <a:pathLst>
                <a:path w="6100" h="7856" fill="none" extrusionOk="0">
                  <a:moveTo>
                    <a:pt x="2587" y="0"/>
                  </a:moveTo>
                  <a:lnTo>
                    <a:pt x="2587" y="0"/>
                  </a:lnTo>
                  <a:lnTo>
                    <a:pt x="2587" y="0"/>
                  </a:lnTo>
                  <a:lnTo>
                    <a:pt x="2316" y="77"/>
                  </a:lnTo>
                  <a:lnTo>
                    <a:pt x="2181" y="116"/>
                  </a:lnTo>
                  <a:lnTo>
                    <a:pt x="2065" y="193"/>
                  </a:lnTo>
                  <a:lnTo>
                    <a:pt x="2065" y="193"/>
                  </a:lnTo>
                  <a:lnTo>
                    <a:pt x="1988" y="290"/>
                  </a:lnTo>
                  <a:lnTo>
                    <a:pt x="1930" y="406"/>
                  </a:lnTo>
                  <a:lnTo>
                    <a:pt x="1815" y="656"/>
                  </a:lnTo>
                  <a:lnTo>
                    <a:pt x="1815" y="656"/>
                  </a:lnTo>
                  <a:lnTo>
                    <a:pt x="1757" y="811"/>
                  </a:lnTo>
                  <a:lnTo>
                    <a:pt x="1699" y="907"/>
                  </a:lnTo>
                  <a:lnTo>
                    <a:pt x="1660" y="965"/>
                  </a:lnTo>
                  <a:lnTo>
                    <a:pt x="1660" y="965"/>
                  </a:lnTo>
                  <a:lnTo>
                    <a:pt x="1622" y="985"/>
                  </a:lnTo>
                  <a:lnTo>
                    <a:pt x="1622" y="985"/>
                  </a:lnTo>
                  <a:lnTo>
                    <a:pt x="1544" y="1062"/>
                  </a:lnTo>
                  <a:lnTo>
                    <a:pt x="1467" y="1120"/>
                  </a:lnTo>
                  <a:lnTo>
                    <a:pt x="1274" y="1235"/>
                  </a:lnTo>
                  <a:lnTo>
                    <a:pt x="1081" y="1332"/>
                  </a:lnTo>
                  <a:lnTo>
                    <a:pt x="1004" y="1409"/>
                  </a:lnTo>
                  <a:lnTo>
                    <a:pt x="946" y="1486"/>
                  </a:lnTo>
                  <a:lnTo>
                    <a:pt x="946" y="1486"/>
                  </a:lnTo>
                  <a:lnTo>
                    <a:pt x="907" y="1583"/>
                  </a:lnTo>
                  <a:lnTo>
                    <a:pt x="869" y="1679"/>
                  </a:lnTo>
                  <a:lnTo>
                    <a:pt x="849" y="1911"/>
                  </a:lnTo>
                  <a:lnTo>
                    <a:pt x="830" y="2143"/>
                  </a:lnTo>
                  <a:lnTo>
                    <a:pt x="811" y="2239"/>
                  </a:lnTo>
                  <a:lnTo>
                    <a:pt x="772" y="2336"/>
                  </a:lnTo>
                  <a:lnTo>
                    <a:pt x="772" y="2336"/>
                  </a:lnTo>
                  <a:lnTo>
                    <a:pt x="714" y="2432"/>
                  </a:lnTo>
                  <a:lnTo>
                    <a:pt x="714" y="2432"/>
                  </a:lnTo>
                  <a:lnTo>
                    <a:pt x="579" y="2587"/>
                  </a:lnTo>
                  <a:lnTo>
                    <a:pt x="444" y="2722"/>
                  </a:lnTo>
                  <a:lnTo>
                    <a:pt x="328" y="2876"/>
                  </a:lnTo>
                  <a:lnTo>
                    <a:pt x="270" y="2953"/>
                  </a:lnTo>
                  <a:lnTo>
                    <a:pt x="232" y="3050"/>
                  </a:lnTo>
                  <a:lnTo>
                    <a:pt x="232" y="3050"/>
                  </a:lnTo>
                  <a:lnTo>
                    <a:pt x="232" y="3088"/>
                  </a:lnTo>
                  <a:lnTo>
                    <a:pt x="232" y="3088"/>
                  </a:lnTo>
                  <a:lnTo>
                    <a:pt x="213" y="3185"/>
                  </a:lnTo>
                  <a:lnTo>
                    <a:pt x="213" y="3185"/>
                  </a:lnTo>
                  <a:lnTo>
                    <a:pt x="232" y="3339"/>
                  </a:lnTo>
                  <a:lnTo>
                    <a:pt x="270" y="3513"/>
                  </a:lnTo>
                  <a:lnTo>
                    <a:pt x="290" y="3667"/>
                  </a:lnTo>
                  <a:lnTo>
                    <a:pt x="309" y="3822"/>
                  </a:lnTo>
                  <a:lnTo>
                    <a:pt x="309" y="3822"/>
                  </a:lnTo>
                  <a:lnTo>
                    <a:pt x="309" y="3918"/>
                  </a:lnTo>
                  <a:lnTo>
                    <a:pt x="309" y="3918"/>
                  </a:lnTo>
                  <a:lnTo>
                    <a:pt x="290" y="4015"/>
                  </a:lnTo>
                  <a:lnTo>
                    <a:pt x="232" y="4111"/>
                  </a:lnTo>
                  <a:lnTo>
                    <a:pt x="135" y="4324"/>
                  </a:lnTo>
                  <a:lnTo>
                    <a:pt x="135" y="4324"/>
                  </a:lnTo>
                  <a:lnTo>
                    <a:pt x="39" y="4517"/>
                  </a:lnTo>
                  <a:lnTo>
                    <a:pt x="0" y="4632"/>
                  </a:lnTo>
                  <a:lnTo>
                    <a:pt x="0" y="4729"/>
                  </a:lnTo>
                  <a:lnTo>
                    <a:pt x="0" y="4729"/>
                  </a:lnTo>
                  <a:lnTo>
                    <a:pt x="0" y="4845"/>
                  </a:lnTo>
                  <a:lnTo>
                    <a:pt x="39" y="4941"/>
                  </a:lnTo>
                  <a:lnTo>
                    <a:pt x="135" y="5154"/>
                  </a:lnTo>
                  <a:lnTo>
                    <a:pt x="232" y="5347"/>
                  </a:lnTo>
                  <a:lnTo>
                    <a:pt x="290" y="5443"/>
                  </a:lnTo>
                  <a:lnTo>
                    <a:pt x="309" y="5559"/>
                  </a:lnTo>
                  <a:lnTo>
                    <a:pt x="309" y="5559"/>
                  </a:lnTo>
                  <a:lnTo>
                    <a:pt x="309" y="5636"/>
                  </a:lnTo>
                  <a:lnTo>
                    <a:pt x="309" y="5636"/>
                  </a:lnTo>
                  <a:lnTo>
                    <a:pt x="290" y="5791"/>
                  </a:lnTo>
                  <a:lnTo>
                    <a:pt x="270" y="5964"/>
                  </a:lnTo>
                  <a:lnTo>
                    <a:pt x="232" y="6119"/>
                  </a:lnTo>
                  <a:lnTo>
                    <a:pt x="213" y="6273"/>
                  </a:lnTo>
                  <a:lnTo>
                    <a:pt x="213" y="6273"/>
                  </a:lnTo>
                  <a:lnTo>
                    <a:pt x="232" y="6427"/>
                  </a:lnTo>
                  <a:lnTo>
                    <a:pt x="232" y="6427"/>
                  </a:lnTo>
                  <a:lnTo>
                    <a:pt x="270" y="6524"/>
                  </a:lnTo>
                  <a:lnTo>
                    <a:pt x="328" y="6620"/>
                  </a:lnTo>
                  <a:lnTo>
                    <a:pt x="483" y="6775"/>
                  </a:lnTo>
                  <a:lnTo>
                    <a:pt x="656" y="6949"/>
                  </a:lnTo>
                  <a:lnTo>
                    <a:pt x="714" y="7026"/>
                  </a:lnTo>
                  <a:lnTo>
                    <a:pt x="772" y="7122"/>
                  </a:lnTo>
                  <a:lnTo>
                    <a:pt x="772" y="7122"/>
                  </a:lnTo>
                  <a:lnTo>
                    <a:pt x="811" y="7277"/>
                  </a:lnTo>
                  <a:lnTo>
                    <a:pt x="830" y="7431"/>
                  </a:lnTo>
                  <a:lnTo>
                    <a:pt x="869" y="7740"/>
                  </a:lnTo>
                  <a:lnTo>
                    <a:pt x="869" y="7740"/>
                  </a:lnTo>
                  <a:lnTo>
                    <a:pt x="1679" y="7779"/>
                  </a:lnTo>
                  <a:lnTo>
                    <a:pt x="1679" y="7779"/>
                  </a:lnTo>
                  <a:lnTo>
                    <a:pt x="3301" y="7817"/>
                  </a:lnTo>
                  <a:lnTo>
                    <a:pt x="3301" y="7817"/>
                  </a:lnTo>
                  <a:lnTo>
                    <a:pt x="3301" y="7817"/>
                  </a:lnTo>
                  <a:lnTo>
                    <a:pt x="3320" y="7721"/>
                  </a:lnTo>
                  <a:lnTo>
                    <a:pt x="3378" y="7643"/>
                  </a:lnTo>
                  <a:lnTo>
                    <a:pt x="3436" y="7547"/>
                  </a:lnTo>
                  <a:lnTo>
                    <a:pt x="3513" y="7489"/>
                  </a:lnTo>
                  <a:lnTo>
                    <a:pt x="3590" y="7431"/>
                  </a:lnTo>
                  <a:lnTo>
                    <a:pt x="3687" y="7392"/>
                  </a:lnTo>
                  <a:lnTo>
                    <a:pt x="3783" y="7354"/>
                  </a:lnTo>
                  <a:lnTo>
                    <a:pt x="3880" y="7354"/>
                  </a:lnTo>
                  <a:lnTo>
                    <a:pt x="3899" y="7354"/>
                  </a:lnTo>
                  <a:lnTo>
                    <a:pt x="3899" y="7354"/>
                  </a:lnTo>
                  <a:lnTo>
                    <a:pt x="3976" y="7354"/>
                  </a:lnTo>
                  <a:lnTo>
                    <a:pt x="4073" y="7373"/>
                  </a:lnTo>
                  <a:lnTo>
                    <a:pt x="4150" y="7412"/>
                  </a:lnTo>
                  <a:lnTo>
                    <a:pt x="4227" y="7450"/>
                  </a:lnTo>
                  <a:lnTo>
                    <a:pt x="4304" y="7508"/>
                  </a:lnTo>
                  <a:lnTo>
                    <a:pt x="4362" y="7566"/>
                  </a:lnTo>
                  <a:lnTo>
                    <a:pt x="4420" y="7643"/>
                  </a:lnTo>
                  <a:lnTo>
                    <a:pt x="4459" y="7721"/>
                  </a:lnTo>
                  <a:lnTo>
                    <a:pt x="4459" y="7721"/>
                  </a:lnTo>
                  <a:lnTo>
                    <a:pt x="4497" y="7836"/>
                  </a:lnTo>
                  <a:lnTo>
                    <a:pt x="4497" y="7836"/>
                  </a:lnTo>
                  <a:lnTo>
                    <a:pt x="4497" y="7836"/>
                  </a:lnTo>
                  <a:lnTo>
                    <a:pt x="6061" y="7856"/>
                  </a:lnTo>
                  <a:lnTo>
                    <a:pt x="6099" y="7856"/>
                  </a:lnTo>
                  <a:lnTo>
                    <a:pt x="6099" y="7856"/>
                  </a:lnTo>
                  <a:lnTo>
                    <a:pt x="6041" y="7392"/>
                  </a:lnTo>
                  <a:lnTo>
                    <a:pt x="5964" y="6929"/>
                  </a:lnTo>
                  <a:lnTo>
                    <a:pt x="5868" y="6447"/>
                  </a:lnTo>
                  <a:lnTo>
                    <a:pt x="5771" y="5984"/>
                  </a:lnTo>
                  <a:lnTo>
                    <a:pt x="5655" y="5540"/>
                  </a:lnTo>
                  <a:lnTo>
                    <a:pt x="5520" y="5076"/>
                  </a:lnTo>
                  <a:lnTo>
                    <a:pt x="5366" y="4613"/>
                  </a:lnTo>
                  <a:lnTo>
                    <a:pt x="5211" y="4169"/>
                  </a:lnTo>
                  <a:lnTo>
                    <a:pt x="5211" y="4169"/>
                  </a:lnTo>
                  <a:lnTo>
                    <a:pt x="4980" y="3629"/>
                  </a:lnTo>
                  <a:lnTo>
                    <a:pt x="4748" y="3088"/>
                  </a:lnTo>
                  <a:lnTo>
                    <a:pt x="4478" y="2567"/>
                  </a:lnTo>
                  <a:lnTo>
                    <a:pt x="4189" y="2046"/>
                  </a:lnTo>
                  <a:lnTo>
                    <a:pt x="4189" y="2046"/>
                  </a:lnTo>
                  <a:lnTo>
                    <a:pt x="4189" y="2046"/>
                  </a:lnTo>
                  <a:lnTo>
                    <a:pt x="4073" y="2085"/>
                  </a:lnTo>
                  <a:lnTo>
                    <a:pt x="3938" y="2104"/>
                  </a:lnTo>
                  <a:lnTo>
                    <a:pt x="3938" y="2104"/>
                  </a:lnTo>
                  <a:lnTo>
                    <a:pt x="3803" y="2085"/>
                  </a:lnTo>
                  <a:lnTo>
                    <a:pt x="3706" y="2065"/>
                  </a:lnTo>
                  <a:lnTo>
                    <a:pt x="3590" y="2008"/>
                  </a:lnTo>
                  <a:lnTo>
                    <a:pt x="3513" y="1930"/>
                  </a:lnTo>
                  <a:lnTo>
                    <a:pt x="3436" y="1834"/>
                  </a:lnTo>
                  <a:lnTo>
                    <a:pt x="3378" y="1737"/>
                  </a:lnTo>
                  <a:lnTo>
                    <a:pt x="3339" y="1622"/>
                  </a:lnTo>
                  <a:lnTo>
                    <a:pt x="3320" y="1506"/>
                  </a:lnTo>
                  <a:lnTo>
                    <a:pt x="3320" y="1506"/>
                  </a:lnTo>
                  <a:lnTo>
                    <a:pt x="3339" y="1371"/>
                  </a:lnTo>
                  <a:lnTo>
                    <a:pt x="3378" y="1255"/>
                  </a:lnTo>
                  <a:lnTo>
                    <a:pt x="3436" y="1139"/>
                  </a:lnTo>
                  <a:lnTo>
                    <a:pt x="3513" y="1062"/>
                  </a:lnTo>
                  <a:lnTo>
                    <a:pt x="3513" y="1062"/>
                  </a:lnTo>
                  <a:lnTo>
                    <a:pt x="3436" y="927"/>
                  </a:lnTo>
                  <a:lnTo>
                    <a:pt x="3436" y="927"/>
                  </a:lnTo>
                  <a:lnTo>
                    <a:pt x="3146" y="579"/>
                  </a:lnTo>
                  <a:lnTo>
                    <a:pt x="2837" y="232"/>
                  </a:lnTo>
                  <a:lnTo>
                    <a:pt x="2837" y="232"/>
                  </a:lnTo>
                  <a:lnTo>
                    <a:pt x="25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2158300" y="2186050"/>
              <a:ext cx="21750" cy="26100"/>
            </a:xfrm>
            <a:custGeom>
              <a:avLst/>
              <a:gdLst/>
              <a:ahLst/>
              <a:cxnLst/>
              <a:rect l="l" t="t" r="r" b="b"/>
              <a:pathLst>
                <a:path w="870" h="1044" extrusionOk="0">
                  <a:moveTo>
                    <a:pt x="194" y="1"/>
                  </a:moveTo>
                  <a:lnTo>
                    <a:pt x="117" y="78"/>
                  </a:lnTo>
                  <a:lnTo>
                    <a:pt x="59" y="194"/>
                  </a:lnTo>
                  <a:lnTo>
                    <a:pt x="20" y="310"/>
                  </a:lnTo>
                  <a:lnTo>
                    <a:pt x="1" y="445"/>
                  </a:lnTo>
                  <a:lnTo>
                    <a:pt x="20" y="561"/>
                  </a:lnTo>
                  <a:lnTo>
                    <a:pt x="59" y="676"/>
                  </a:lnTo>
                  <a:lnTo>
                    <a:pt x="117" y="773"/>
                  </a:lnTo>
                  <a:lnTo>
                    <a:pt x="194" y="869"/>
                  </a:lnTo>
                  <a:lnTo>
                    <a:pt x="271" y="947"/>
                  </a:lnTo>
                  <a:lnTo>
                    <a:pt x="387" y="1004"/>
                  </a:lnTo>
                  <a:lnTo>
                    <a:pt x="484" y="1024"/>
                  </a:lnTo>
                  <a:lnTo>
                    <a:pt x="619" y="1043"/>
                  </a:lnTo>
                  <a:lnTo>
                    <a:pt x="754" y="1024"/>
                  </a:lnTo>
                  <a:lnTo>
                    <a:pt x="870" y="985"/>
                  </a:lnTo>
                  <a:lnTo>
                    <a:pt x="541" y="48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2158300" y="2186050"/>
              <a:ext cx="21750" cy="26100"/>
            </a:xfrm>
            <a:custGeom>
              <a:avLst/>
              <a:gdLst/>
              <a:ahLst/>
              <a:cxnLst/>
              <a:rect l="l" t="t" r="r" b="b"/>
              <a:pathLst>
                <a:path w="870" h="1044" fill="none" extrusionOk="0">
                  <a:moveTo>
                    <a:pt x="194" y="1"/>
                  </a:moveTo>
                  <a:lnTo>
                    <a:pt x="194" y="1"/>
                  </a:lnTo>
                  <a:lnTo>
                    <a:pt x="117" y="78"/>
                  </a:lnTo>
                  <a:lnTo>
                    <a:pt x="59" y="194"/>
                  </a:lnTo>
                  <a:lnTo>
                    <a:pt x="20" y="310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20" y="561"/>
                  </a:lnTo>
                  <a:lnTo>
                    <a:pt x="59" y="676"/>
                  </a:lnTo>
                  <a:lnTo>
                    <a:pt x="117" y="773"/>
                  </a:lnTo>
                  <a:lnTo>
                    <a:pt x="194" y="869"/>
                  </a:lnTo>
                  <a:lnTo>
                    <a:pt x="271" y="947"/>
                  </a:lnTo>
                  <a:lnTo>
                    <a:pt x="387" y="1004"/>
                  </a:lnTo>
                  <a:lnTo>
                    <a:pt x="484" y="1024"/>
                  </a:lnTo>
                  <a:lnTo>
                    <a:pt x="619" y="1043"/>
                  </a:lnTo>
                  <a:lnTo>
                    <a:pt x="619" y="1043"/>
                  </a:lnTo>
                  <a:lnTo>
                    <a:pt x="754" y="1024"/>
                  </a:lnTo>
                  <a:lnTo>
                    <a:pt x="870" y="985"/>
                  </a:lnTo>
                  <a:lnTo>
                    <a:pt x="870" y="985"/>
                  </a:lnTo>
                  <a:lnTo>
                    <a:pt x="870" y="985"/>
                  </a:lnTo>
                  <a:lnTo>
                    <a:pt x="541" y="483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extrusionOk="0">
                  <a:moveTo>
                    <a:pt x="483" y="1"/>
                  </a:move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fill="none" extrusionOk="0">
                  <a:moveTo>
                    <a:pt x="599" y="1"/>
                  </a:moveTo>
                  <a:lnTo>
                    <a:pt x="580" y="1"/>
                  </a:lnTo>
                  <a:lnTo>
                    <a:pt x="580" y="1"/>
                  </a:lnTo>
                  <a:lnTo>
                    <a:pt x="483" y="1"/>
                  </a:ln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1043" y="483"/>
                  </a:lnTo>
                  <a:lnTo>
                    <a:pt x="1043" y="483"/>
                  </a:lnTo>
                  <a:lnTo>
                    <a:pt x="1197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lnTo>
                    <a:pt x="5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31"/>
            <p:cNvSpPr/>
            <p:nvPr/>
          </p:nvSpPr>
          <p:spPr>
            <a:xfrm>
              <a:off x="2275075" y="2135875"/>
              <a:ext cx="120675" cy="219100"/>
            </a:xfrm>
            <a:custGeom>
              <a:avLst/>
              <a:gdLst/>
              <a:ahLst/>
              <a:cxnLst/>
              <a:rect l="l" t="t" r="r" b="b"/>
              <a:pathLst>
                <a:path w="4827" h="8764" extrusionOk="0">
                  <a:moveTo>
                    <a:pt x="175" y="0"/>
                  </a:moveTo>
                  <a:lnTo>
                    <a:pt x="1" y="174"/>
                  </a:lnTo>
                  <a:lnTo>
                    <a:pt x="387" y="174"/>
                  </a:lnTo>
                  <a:lnTo>
                    <a:pt x="503" y="213"/>
                  </a:lnTo>
                  <a:lnTo>
                    <a:pt x="599" y="271"/>
                  </a:lnTo>
                  <a:lnTo>
                    <a:pt x="676" y="348"/>
                  </a:lnTo>
                  <a:lnTo>
                    <a:pt x="831" y="522"/>
                  </a:lnTo>
                  <a:lnTo>
                    <a:pt x="966" y="695"/>
                  </a:lnTo>
                  <a:lnTo>
                    <a:pt x="1043" y="773"/>
                  </a:lnTo>
                  <a:lnTo>
                    <a:pt x="1120" y="830"/>
                  </a:lnTo>
                  <a:lnTo>
                    <a:pt x="1255" y="908"/>
                  </a:lnTo>
                  <a:lnTo>
                    <a:pt x="1410" y="946"/>
                  </a:lnTo>
                  <a:lnTo>
                    <a:pt x="1583" y="985"/>
                  </a:lnTo>
                  <a:lnTo>
                    <a:pt x="1738" y="1023"/>
                  </a:lnTo>
                  <a:lnTo>
                    <a:pt x="1854" y="1081"/>
                  </a:lnTo>
                  <a:lnTo>
                    <a:pt x="1950" y="1139"/>
                  </a:lnTo>
                  <a:lnTo>
                    <a:pt x="2008" y="1197"/>
                  </a:lnTo>
                  <a:lnTo>
                    <a:pt x="2066" y="1274"/>
                  </a:lnTo>
                  <a:lnTo>
                    <a:pt x="2143" y="1448"/>
                  </a:lnTo>
                  <a:lnTo>
                    <a:pt x="2240" y="1699"/>
                  </a:lnTo>
                  <a:lnTo>
                    <a:pt x="2298" y="1815"/>
                  </a:lnTo>
                  <a:lnTo>
                    <a:pt x="2356" y="1911"/>
                  </a:lnTo>
                  <a:lnTo>
                    <a:pt x="2433" y="1988"/>
                  </a:lnTo>
                  <a:lnTo>
                    <a:pt x="2529" y="2046"/>
                  </a:lnTo>
                  <a:lnTo>
                    <a:pt x="2722" y="2162"/>
                  </a:lnTo>
                  <a:lnTo>
                    <a:pt x="2915" y="2278"/>
                  </a:lnTo>
                  <a:lnTo>
                    <a:pt x="2992" y="2355"/>
                  </a:lnTo>
                  <a:lnTo>
                    <a:pt x="3070" y="2432"/>
                  </a:lnTo>
                  <a:lnTo>
                    <a:pt x="3108" y="2529"/>
                  </a:lnTo>
                  <a:lnTo>
                    <a:pt x="3147" y="2625"/>
                  </a:lnTo>
                  <a:lnTo>
                    <a:pt x="3166" y="2857"/>
                  </a:lnTo>
                  <a:lnTo>
                    <a:pt x="3185" y="3089"/>
                  </a:lnTo>
                  <a:lnTo>
                    <a:pt x="3205" y="3185"/>
                  </a:lnTo>
                  <a:lnTo>
                    <a:pt x="3243" y="3282"/>
                  </a:lnTo>
                  <a:lnTo>
                    <a:pt x="3301" y="3378"/>
                  </a:lnTo>
                  <a:lnTo>
                    <a:pt x="3359" y="3475"/>
                  </a:lnTo>
                  <a:lnTo>
                    <a:pt x="3533" y="3629"/>
                  </a:lnTo>
                  <a:lnTo>
                    <a:pt x="3687" y="3803"/>
                  </a:lnTo>
                  <a:lnTo>
                    <a:pt x="3745" y="3899"/>
                  </a:lnTo>
                  <a:lnTo>
                    <a:pt x="3784" y="3996"/>
                  </a:lnTo>
                  <a:lnTo>
                    <a:pt x="3803" y="4092"/>
                  </a:lnTo>
                  <a:lnTo>
                    <a:pt x="3803" y="4189"/>
                  </a:lnTo>
                  <a:lnTo>
                    <a:pt x="3764" y="4420"/>
                  </a:lnTo>
                  <a:lnTo>
                    <a:pt x="3707" y="4652"/>
                  </a:lnTo>
                  <a:lnTo>
                    <a:pt x="3707" y="4749"/>
                  </a:lnTo>
                  <a:lnTo>
                    <a:pt x="3707" y="4864"/>
                  </a:lnTo>
                  <a:lnTo>
                    <a:pt x="3726" y="4961"/>
                  </a:lnTo>
                  <a:lnTo>
                    <a:pt x="3764" y="5057"/>
                  </a:lnTo>
                  <a:lnTo>
                    <a:pt x="3880" y="5250"/>
                  </a:lnTo>
                  <a:lnTo>
                    <a:pt x="3977" y="5463"/>
                  </a:lnTo>
                  <a:lnTo>
                    <a:pt x="4015" y="5578"/>
                  </a:lnTo>
                  <a:lnTo>
                    <a:pt x="4015" y="5675"/>
                  </a:lnTo>
                  <a:lnTo>
                    <a:pt x="4015" y="5791"/>
                  </a:lnTo>
                  <a:lnTo>
                    <a:pt x="3977" y="5887"/>
                  </a:lnTo>
                  <a:lnTo>
                    <a:pt x="3880" y="6100"/>
                  </a:lnTo>
                  <a:lnTo>
                    <a:pt x="3764" y="6293"/>
                  </a:lnTo>
                  <a:lnTo>
                    <a:pt x="3726" y="6389"/>
                  </a:lnTo>
                  <a:lnTo>
                    <a:pt x="3707" y="6505"/>
                  </a:lnTo>
                  <a:lnTo>
                    <a:pt x="3707" y="6601"/>
                  </a:lnTo>
                  <a:lnTo>
                    <a:pt x="3707" y="6717"/>
                  </a:lnTo>
                  <a:lnTo>
                    <a:pt x="3764" y="6949"/>
                  </a:lnTo>
                  <a:lnTo>
                    <a:pt x="3803" y="7161"/>
                  </a:lnTo>
                  <a:lnTo>
                    <a:pt x="3803" y="7277"/>
                  </a:lnTo>
                  <a:lnTo>
                    <a:pt x="3784" y="7373"/>
                  </a:lnTo>
                  <a:lnTo>
                    <a:pt x="3745" y="7470"/>
                  </a:lnTo>
                  <a:lnTo>
                    <a:pt x="3687" y="7566"/>
                  </a:lnTo>
                  <a:lnTo>
                    <a:pt x="3533" y="7721"/>
                  </a:lnTo>
                  <a:lnTo>
                    <a:pt x="3359" y="7895"/>
                  </a:lnTo>
                  <a:lnTo>
                    <a:pt x="3301" y="7972"/>
                  </a:lnTo>
                  <a:lnTo>
                    <a:pt x="3243" y="8068"/>
                  </a:lnTo>
                  <a:lnTo>
                    <a:pt x="3205" y="8203"/>
                  </a:lnTo>
                  <a:lnTo>
                    <a:pt x="3166" y="8454"/>
                  </a:lnTo>
                  <a:lnTo>
                    <a:pt x="3147" y="8686"/>
                  </a:lnTo>
                  <a:lnTo>
                    <a:pt x="3128" y="8763"/>
                  </a:lnTo>
                  <a:lnTo>
                    <a:pt x="3185" y="8686"/>
                  </a:lnTo>
                  <a:lnTo>
                    <a:pt x="3977" y="8647"/>
                  </a:lnTo>
                  <a:lnTo>
                    <a:pt x="3996" y="8358"/>
                  </a:lnTo>
                  <a:lnTo>
                    <a:pt x="4015" y="8203"/>
                  </a:lnTo>
                  <a:lnTo>
                    <a:pt x="4054" y="8068"/>
                  </a:lnTo>
                  <a:lnTo>
                    <a:pt x="4112" y="7972"/>
                  </a:lnTo>
                  <a:lnTo>
                    <a:pt x="4189" y="7895"/>
                  </a:lnTo>
                  <a:lnTo>
                    <a:pt x="4344" y="7721"/>
                  </a:lnTo>
                  <a:lnTo>
                    <a:pt x="4498" y="7566"/>
                  </a:lnTo>
                  <a:lnTo>
                    <a:pt x="4556" y="7470"/>
                  </a:lnTo>
                  <a:lnTo>
                    <a:pt x="4594" y="7373"/>
                  </a:lnTo>
                  <a:lnTo>
                    <a:pt x="4614" y="7238"/>
                  </a:lnTo>
                  <a:lnTo>
                    <a:pt x="4594" y="7065"/>
                  </a:lnTo>
                  <a:lnTo>
                    <a:pt x="4556" y="6910"/>
                  </a:lnTo>
                  <a:lnTo>
                    <a:pt x="4537" y="6756"/>
                  </a:lnTo>
                  <a:lnTo>
                    <a:pt x="4517" y="6582"/>
                  </a:lnTo>
                  <a:lnTo>
                    <a:pt x="4517" y="6505"/>
                  </a:lnTo>
                  <a:lnTo>
                    <a:pt x="4537" y="6389"/>
                  </a:lnTo>
                  <a:lnTo>
                    <a:pt x="4594" y="6293"/>
                  </a:lnTo>
                  <a:lnTo>
                    <a:pt x="4691" y="6100"/>
                  </a:lnTo>
                  <a:lnTo>
                    <a:pt x="4787" y="5887"/>
                  </a:lnTo>
                  <a:lnTo>
                    <a:pt x="4826" y="5791"/>
                  </a:lnTo>
                  <a:lnTo>
                    <a:pt x="4826" y="5675"/>
                  </a:lnTo>
                  <a:lnTo>
                    <a:pt x="4826" y="5578"/>
                  </a:lnTo>
                  <a:lnTo>
                    <a:pt x="4787" y="5501"/>
                  </a:lnTo>
                  <a:lnTo>
                    <a:pt x="4710" y="5308"/>
                  </a:lnTo>
                  <a:lnTo>
                    <a:pt x="4594" y="5077"/>
                  </a:lnTo>
                  <a:lnTo>
                    <a:pt x="4556" y="4980"/>
                  </a:lnTo>
                  <a:lnTo>
                    <a:pt x="4517" y="4864"/>
                  </a:lnTo>
                  <a:lnTo>
                    <a:pt x="4517" y="4768"/>
                  </a:lnTo>
                  <a:lnTo>
                    <a:pt x="4537" y="4613"/>
                  </a:lnTo>
                  <a:lnTo>
                    <a:pt x="4556" y="4459"/>
                  </a:lnTo>
                  <a:lnTo>
                    <a:pt x="4594" y="4285"/>
                  </a:lnTo>
                  <a:lnTo>
                    <a:pt x="4614" y="4131"/>
                  </a:lnTo>
                  <a:lnTo>
                    <a:pt x="4594" y="3996"/>
                  </a:lnTo>
                  <a:lnTo>
                    <a:pt x="4556" y="3899"/>
                  </a:lnTo>
                  <a:lnTo>
                    <a:pt x="4498" y="3803"/>
                  </a:lnTo>
                  <a:lnTo>
                    <a:pt x="4344" y="3629"/>
                  </a:lnTo>
                  <a:lnTo>
                    <a:pt x="4189" y="3475"/>
                  </a:lnTo>
                  <a:lnTo>
                    <a:pt x="4112" y="3378"/>
                  </a:lnTo>
                  <a:lnTo>
                    <a:pt x="4054" y="3282"/>
                  </a:lnTo>
                  <a:lnTo>
                    <a:pt x="4015" y="3147"/>
                  </a:lnTo>
                  <a:lnTo>
                    <a:pt x="3996" y="2973"/>
                  </a:lnTo>
                  <a:lnTo>
                    <a:pt x="3977" y="2818"/>
                  </a:lnTo>
                  <a:lnTo>
                    <a:pt x="3957" y="2645"/>
                  </a:lnTo>
                  <a:lnTo>
                    <a:pt x="3938" y="2529"/>
                  </a:lnTo>
                  <a:lnTo>
                    <a:pt x="3880" y="2432"/>
                  </a:lnTo>
                  <a:lnTo>
                    <a:pt x="3822" y="2355"/>
                  </a:lnTo>
                  <a:lnTo>
                    <a:pt x="3726" y="2278"/>
                  </a:lnTo>
                  <a:lnTo>
                    <a:pt x="3552" y="2162"/>
                  </a:lnTo>
                  <a:lnTo>
                    <a:pt x="3340" y="2066"/>
                  </a:lnTo>
                  <a:lnTo>
                    <a:pt x="3263" y="1988"/>
                  </a:lnTo>
                  <a:lnTo>
                    <a:pt x="3185" y="1931"/>
                  </a:lnTo>
                  <a:lnTo>
                    <a:pt x="3166" y="1911"/>
                  </a:lnTo>
                  <a:lnTo>
                    <a:pt x="3108" y="1834"/>
                  </a:lnTo>
                  <a:lnTo>
                    <a:pt x="3070" y="1738"/>
                  </a:lnTo>
                  <a:lnTo>
                    <a:pt x="2973" y="1525"/>
                  </a:lnTo>
                  <a:lnTo>
                    <a:pt x="2896" y="1313"/>
                  </a:lnTo>
                  <a:lnTo>
                    <a:pt x="2838" y="1216"/>
                  </a:lnTo>
                  <a:lnTo>
                    <a:pt x="2761" y="1139"/>
                  </a:lnTo>
                  <a:lnTo>
                    <a:pt x="2684" y="1081"/>
                  </a:lnTo>
                  <a:lnTo>
                    <a:pt x="2606" y="1062"/>
                  </a:lnTo>
                  <a:lnTo>
                    <a:pt x="2452" y="1004"/>
                  </a:lnTo>
                  <a:lnTo>
                    <a:pt x="2259" y="966"/>
                  </a:lnTo>
                  <a:lnTo>
                    <a:pt x="2085" y="908"/>
                  </a:lnTo>
                  <a:lnTo>
                    <a:pt x="2008" y="888"/>
                  </a:lnTo>
                  <a:lnTo>
                    <a:pt x="1931" y="830"/>
                  </a:lnTo>
                  <a:lnTo>
                    <a:pt x="1873" y="792"/>
                  </a:lnTo>
                  <a:lnTo>
                    <a:pt x="1815" y="734"/>
                  </a:lnTo>
                  <a:lnTo>
                    <a:pt x="1738" y="657"/>
                  </a:lnTo>
                  <a:lnTo>
                    <a:pt x="1622" y="483"/>
                  </a:lnTo>
                  <a:lnTo>
                    <a:pt x="1487" y="329"/>
                  </a:lnTo>
                  <a:lnTo>
                    <a:pt x="1410" y="271"/>
                  </a:lnTo>
                  <a:lnTo>
                    <a:pt x="1313" y="213"/>
                  </a:lnTo>
                  <a:lnTo>
                    <a:pt x="1197" y="174"/>
                  </a:lnTo>
                  <a:lnTo>
                    <a:pt x="850" y="174"/>
                  </a:lnTo>
                  <a:lnTo>
                    <a:pt x="657" y="193"/>
                  </a:lnTo>
                  <a:lnTo>
                    <a:pt x="541" y="174"/>
                  </a:lnTo>
                  <a:lnTo>
                    <a:pt x="445" y="155"/>
                  </a:lnTo>
                  <a:lnTo>
                    <a:pt x="310" y="9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31"/>
            <p:cNvSpPr/>
            <p:nvPr/>
          </p:nvSpPr>
          <p:spPr>
            <a:xfrm>
              <a:off x="2275075" y="2135875"/>
              <a:ext cx="120675" cy="219100"/>
            </a:xfrm>
            <a:custGeom>
              <a:avLst/>
              <a:gdLst/>
              <a:ahLst/>
              <a:cxnLst/>
              <a:rect l="l" t="t" r="r" b="b"/>
              <a:pathLst>
                <a:path w="4827" h="8764" fill="none" extrusionOk="0">
                  <a:moveTo>
                    <a:pt x="175" y="0"/>
                  </a:moveTo>
                  <a:lnTo>
                    <a:pt x="175" y="0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387" y="174"/>
                  </a:lnTo>
                  <a:lnTo>
                    <a:pt x="503" y="213"/>
                  </a:lnTo>
                  <a:lnTo>
                    <a:pt x="503" y="213"/>
                  </a:lnTo>
                  <a:lnTo>
                    <a:pt x="599" y="271"/>
                  </a:lnTo>
                  <a:lnTo>
                    <a:pt x="676" y="348"/>
                  </a:lnTo>
                  <a:lnTo>
                    <a:pt x="831" y="522"/>
                  </a:lnTo>
                  <a:lnTo>
                    <a:pt x="966" y="695"/>
                  </a:lnTo>
                  <a:lnTo>
                    <a:pt x="1043" y="773"/>
                  </a:lnTo>
                  <a:lnTo>
                    <a:pt x="1120" y="830"/>
                  </a:lnTo>
                  <a:lnTo>
                    <a:pt x="1120" y="830"/>
                  </a:lnTo>
                  <a:lnTo>
                    <a:pt x="1255" y="908"/>
                  </a:lnTo>
                  <a:lnTo>
                    <a:pt x="1410" y="946"/>
                  </a:lnTo>
                  <a:lnTo>
                    <a:pt x="1583" y="985"/>
                  </a:lnTo>
                  <a:lnTo>
                    <a:pt x="1738" y="1023"/>
                  </a:lnTo>
                  <a:lnTo>
                    <a:pt x="1738" y="1023"/>
                  </a:lnTo>
                  <a:lnTo>
                    <a:pt x="1854" y="1081"/>
                  </a:lnTo>
                  <a:lnTo>
                    <a:pt x="1950" y="1139"/>
                  </a:lnTo>
                  <a:lnTo>
                    <a:pt x="1950" y="1139"/>
                  </a:lnTo>
                  <a:lnTo>
                    <a:pt x="2008" y="1197"/>
                  </a:lnTo>
                  <a:lnTo>
                    <a:pt x="2066" y="1274"/>
                  </a:lnTo>
                  <a:lnTo>
                    <a:pt x="2143" y="1448"/>
                  </a:lnTo>
                  <a:lnTo>
                    <a:pt x="2143" y="1448"/>
                  </a:lnTo>
                  <a:lnTo>
                    <a:pt x="2240" y="1699"/>
                  </a:lnTo>
                  <a:lnTo>
                    <a:pt x="2298" y="1815"/>
                  </a:lnTo>
                  <a:lnTo>
                    <a:pt x="2356" y="1911"/>
                  </a:lnTo>
                  <a:lnTo>
                    <a:pt x="2356" y="1911"/>
                  </a:lnTo>
                  <a:lnTo>
                    <a:pt x="2433" y="1988"/>
                  </a:lnTo>
                  <a:lnTo>
                    <a:pt x="2529" y="2046"/>
                  </a:lnTo>
                  <a:lnTo>
                    <a:pt x="2722" y="2162"/>
                  </a:lnTo>
                  <a:lnTo>
                    <a:pt x="2915" y="2278"/>
                  </a:lnTo>
                  <a:lnTo>
                    <a:pt x="2992" y="2355"/>
                  </a:lnTo>
                  <a:lnTo>
                    <a:pt x="3070" y="2432"/>
                  </a:lnTo>
                  <a:lnTo>
                    <a:pt x="3070" y="2432"/>
                  </a:lnTo>
                  <a:lnTo>
                    <a:pt x="3108" y="2529"/>
                  </a:lnTo>
                  <a:lnTo>
                    <a:pt x="3147" y="2625"/>
                  </a:lnTo>
                  <a:lnTo>
                    <a:pt x="3166" y="2857"/>
                  </a:lnTo>
                  <a:lnTo>
                    <a:pt x="3185" y="3089"/>
                  </a:lnTo>
                  <a:lnTo>
                    <a:pt x="3205" y="3185"/>
                  </a:lnTo>
                  <a:lnTo>
                    <a:pt x="3243" y="3282"/>
                  </a:lnTo>
                  <a:lnTo>
                    <a:pt x="3243" y="3282"/>
                  </a:lnTo>
                  <a:lnTo>
                    <a:pt x="3301" y="3378"/>
                  </a:lnTo>
                  <a:lnTo>
                    <a:pt x="3359" y="3475"/>
                  </a:lnTo>
                  <a:lnTo>
                    <a:pt x="3533" y="3629"/>
                  </a:lnTo>
                  <a:lnTo>
                    <a:pt x="3687" y="3803"/>
                  </a:lnTo>
                  <a:lnTo>
                    <a:pt x="3745" y="3899"/>
                  </a:lnTo>
                  <a:lnTo>
                    <a:pt x="3784" y="3996"/>
                  </a:lnTo>
                  <a:lnTo>
                    <a:pt x="3784" y="3996"/>
                  </a:lnTo>
                  <a:lnTo>
                    <a:pt x="3803" y="4092"/>
                  </a:lnTo>
                  <a:lnTo>
                    <a:pt x="3803" y="4189"/>
                  </a:lnTo>
                  <a:lnTo>
                    <a:pt x="3764" y="4420"/>
                  </a:lnTo>
                  <a:lnTo>
                    <a:pt x="3707" y="4652"/>
                  </a:lnTo>
                  <a:lnTo>
                    <a:pt x="3707" y="4749"/>
                  </a:lnTo>
                  <a:lnTo>
                    <a:pt x="3707" y="4864"/>
                  </a:lnTo>
                  <a:lnTo>
                    <a:pt x="3707" y="4864"/>
                  </a:lnTo>
                  <a:lnTo>
                    <a:pt x="3726" y="4961"/>
                  </a:lnTo>
                  <a:lnTo>
                    <a:pt x="3764" y="5057"/>
                  </a:lnTo>
                  <a:lnTo>
                    <a:pt x="3880" y="5250"/>
                  </a:lnTo>
                  <a:lnTo>
                    <a:pt x="3880" y="5250"/>
                  </a:lnTo>
                  <a:lnTo>
                    <a:pt x="3977" y="5463"/>
                  </a:lnTo>
                  <a:lnTo>
                    <a:pt x="4015" y="5578"/>
                  </a:lnTo>
                  <a:lnTo>
                    <a:pt x="4015" y="5675"/>
                  </a:lnTo>
                  <a:lnTo>
                    <a:pt x="4015" y="5675"/>
                  </a:lnTo>
                  <a:lnTo>
                    <a:pt x="4015" y="5791"/>
                  </a:lnTo>
                  <a:lnTo>
                    <a:pt x="3977" y="5887"/>
                  </a:lnTo>
                  <a:lnTo>
                    <a:pt x="3880" y="6100"/>
                  </a:lnTo>
                  <a:lnTo>
                    <a:pt x="3764" y="6293"/>
                  </a:lnTo>
                  <a:lnTo>
                    <a:pt x="3726" y="6389"/>
                  </a:lnTo>
                  <a:lnTo>
                    <a:pt x="3707" y="6505"/>
                  </a:lnTo>
                  <a:lnTo>
                    <a:pt x="3707" y="6505"/>
                  </a:lnTo>
                  <a:lnTo>
                    <a:pt x="3707" y="6601"/>
                  </a:lnTo>
                  <a:lnTo>
                    <a:pt x="3707" y="6717"/>
                  </a:lnTo>
                  <a:lnTo>
                    <a:pt x="3764" y="6949"/>
                  </a:lnTo>
                  <a:lnTo>
                    <a:pt x="3803" y="7161"/>
                  </a:lnTo>
                  <a:lnTo>
                    <a:pt x="3803" y="7277"/>
                  </a:lnTo>
                  <a:lnTo>
                    <a:pt x="3784" y="7373"/>
                  </a:lnTo>
                  <a:lnTo>
                    <a:pt x="3784" y="7373"/>
                  </a:lnTo>
                  <a:lnTo>
                    <a:pt x="3745" y="7470"/>
                  </a:lnTo>
                  <a:lnTo>
                    <a:pt x="3687" y="7566"/>
                  </a:lnTo>
                  <a:lnTo>
                    <a:pt x="3533" y="7721"/>
                  </a:lnTo>
                  <a:lnTo>
                    <a:pt x="3359" y="7895"/>
                  </a:lnTo>
                  <a:lnTo>
                    <a:pt x="3301" y="7972"/>
                  </a:lnTo>
                  <a:lnTo>
                    <a:pt x="3243" y="8068"/>
                  </a:lnTo>
                  <a:lnTo>
                    <a:pt x="3243" y="8068"/>
                  </a:lnTo>
                  <a:lnTo>
                    <a:pt x="3205" y="8203"/>
                  </a:lnTo>
                  <a:lnTo>
                    <a:pt x="3205" y="8203"/>
                  </a:lnTo>
                  <a:lnTo>
                    <a:pt x="3166" y="8454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28" y="8763"/>
                  </a:lnTo>
                  <a:lnTo>
                    <a:pt x="3128" y="8763"/>
                  </a:lnTo>
                  <a:lnTo>
                    <a:pt x="3185" y="8686"/>
                  </a:lnTo>
                  <a:lnTo>
                    <a:pt x="3185" y="8686"/>
                  </a:lnTo>
                  <a:lnTo>
                    <a:pt x="3977" y="8647"/>
                  </a:lnTo>
                  <a:lnTo>
                    <a:pt x="3977" y="8647"/>
                  </a:lnTo>
                  <a:lnTo>
                    <a:pt x="3996" y="8358"/>
                  </a:lnTo>
                  <a:lnTo>
                    <a:pt x="4015" y="8203"/>
                  </a:lnTo>
                  <a:lnTo>
                    <a:pt x="4054" y="8068"/>
                  </a:lnTo>
                  <a:lnTo>
                    <a:pt x="4054" y="8068"/>
                  </a:lnTo>
                  <a:lnTo>
                    <a:pt x="4112" y="7972"/>
                  </a:lnTo>
                  <a:lnTo>
                    <a:pt x="4189" y="7895"/>
                  </a:lnTo>
                  <a:lnTo>
                    <a:pt x="4344" y="7721"/>
                  </a:lnTo>
                  <a:lnTo>
                    <a:pt x="4498" y="7566"/>
                  </a:lnTo>
                  <a:lnTo>
                    <a:pt x="4556" y="7470"/>
                  </a:lnTo>
                  <a:lnTo>
                    <a:pt x="4594" y="7373"/>
                  </a:lnTo>
                  <a:lnTo>
                    <a:pt x="4594" y="7373"/>
                  </a:lnTo>
                  <a:lnTo>
                    <a:pt x="4614" y="7238"/>
                  </a:lnTo>
                  <a:lnTo>
                    <a:pt x="4614" y="7238"/>
                  </a:lnTo>
                  <a:lnTo>
                    <a:pt x="4594" y="7065"/>
                  </a:lnTo>
                  <a:lnTo>
                    <a:pt x="4556" y="6910"/>
                  </a:lnTo>
                  <a:lnTo>
                    <a:pt x="4537" y="6756"/>
                  </a:lnTo>
                  <a:lnTo>
                    <a:pt x="4517" y="6582"/>
                  </a:lnTo>
                  <a:lnTo>
                    <a:pt x="4517" y="6582"/>
                  </a:lnTo>
                  <a:lnTo>
                    <a:pt x="4517" y="6505"/>
                  </a:lnTo>
                  <a:lnTo>
                    <a:pt x="4517" y="6505"/>
                  </a:lnTo>
                  <a:lnTo>
                    <a:pt x="4537" y="6389"/>
                  </a:lnTo>
                  <a:lnTo>
                    <a:pt x="4594" y="6293"/>
                  </a:lnTo>
                  <a:lnTo>
                    <a:pt x="4691" y="6100"/>
                  </a:lnTo>
                  <a:lnTo>
                    <a:pt x="4787" y="5887"/>
                  </a:lnTo>
                  <a:lnTo>
                    <a:pt x="4826" y="5791"/>
                  </a:lnTo>
                  <a:lnTo>
                    <a:pt x="4826" y="5675"/>
                  </a:lnTo>
                  <a:lnTo>
                    <a:pt x="4826" y="5675"/>
                  </a:lnTo>
                  <a:lnTo>
                    <a:pt x="4826" y="5578"/>
                  </a:lnTo>
                  <a:lnTo>
                    <a:pt x="4787" y="5501"/>
                  </a:lnTo>
                  <a:lnTo>
                    <a:pt x="4710" y="5308"/>
                  </a:lnTo>
                  <a:lnTo>
                    <a:pt x="4710" y="5308"/>
                  </a:lnTo>
                  <a:lnTo>
                    <a:pt x="4594" y="5077"/>
                  </a:lnTo>
                  <a:lnTo>
                    <a:pt x="4556" y="4980"/>
                  </a:lnTo>
                  <a:lnTo>
                    <a:pt x="4517" y="4864"/>
                  </a:lnTo>
                  <a:lnTo>
                    <a:pt x="4517" y="4864"/>
                  </a:lnTo>
                  <a:lnTo>
                    <a:pt x="4517" y="4768"/>
                  </a:lnTo>
                  <a:lnTo>
                    <a:pt x="4517" y="4768"/>
                  </a:lnTo>
                  <a:lnTo>
                    <a:pt x="4537" y="4613"/>
                  </a:lnTo>
                  <a:lnTo>
                    <a:pt x="4556" y="4459"/>
                  </a:lnTo>
                  <a:lnTo>
                    <a:pt x="4594" y="4285"/>
                  </a:lnTo>
                  <a:lnTo>
                    <a:pt x="4614" y="4131"/>
                  </a:lnTo>
                  <a:lnTo>
                    <a:pt x="4614" y="4131"/>
                  </a:lnTo>
                  <a:lnTo>
                    <a:pt x="4594" y="3996"/>
                  </a:lnTo>
                  <a:lnTo>
                    <a:pt x="4594" y="3996"/>
                  </a:lnTo>
                  <a:lnTo>
                    <a:pt x="4556" y="3899"/>
                  </a:lnTo>
                  <a:lnTo>
                    <a:pt x="4498" y="3803"/>
                  </a:lnTo>
                  <a:lnTo>
                    <a:pt x="4344" y="3629"/>
                  </a:lnTo>
                  <a:lnTo>
                    <a:pt x="4189" y="3475"/>
                  </a:lnTo>
                  <a:lnTo>
                    <a:pt x="4112" y="3378"/>
                  </a:lnTo>
                  <a:lnTo>
                    <a:pt x="4054" y="3282"/>
                  </a:lnTo>
                  <a:lnTo>
                    <a:pt x="4054" y="3282"/>
                  </a:lnTo>
                  <a:lnTo>
                    <a:pt x="4015" y="3147"/>
                  </a:lnTo>
                  <a:lnTo>
                    <a:pt x="3996" y="2973"/>
                  </a:lnTo>
                  <a:lnTo>
                    <a:pt x="3977" y="2818"/>
                  </a:lnTo>
                  <a:lnTo>
                    <a:pt x="3957" y="2645"/>
                  </a:lnTo>
                  <a:lnTo>
                    <a:pt x="3957" y="2645"/>
                  </a:lnTo>
                  <a:lnTo>
                    <a:pt x="3938" y="2529"/>
                  </a:lnTo>
                  <a:lnTo>
                    <a:pt x="3880" y="2432"/>
                  </a:lnTo>
                  <a:lnTo>
                    <a:pt x="3880" y="2432"/>
                  </a:lnTo>
                  <a:lnTo>
                    <a:pt x="3822" y="2355"/>
                  </a:lnTo>
                  <a:lnTo>
                    <a:pt x="3726" y="2278"/>
                  </a:lnTo>
                  <a:lnTo>
                    <a:pt x="3552" y="2162"/>
                  </a:lnTo>
                  <a:lnTo>
                    <a:pt x="3340" y="2066"/>
                  </a:lnTo>
                  <a:lnTo>
                    <a:pt x="3263" y="1988"/>
                  </a:lnTo>
                  <a:lnTo>
                    <a:pt x="3185" y="1931"/>
                  </a:lnTo>
                  <a:lnTo>
                    <a:pt x="3166" y="1911"/>
                  </a:lnTo>
                  <a:lnTo>
                    <a:pt x="3166" y="1911"/>
                  </a:lnTo>
                  <a:lnTo>
                    <a:pt x="3108" y="1834"/>
                  </a:lnTo>
                  <a:lnTo>
                    <a:pt x="3070" y="1738"/>
                  </a:lnTo>
                  <a:lnTo>
                    <a:pt x="2973" y="1525"/>
                  </a:lnTo>
                  <a:lnTo>
                    <a:pt x="2896" y="1313"/>
                  </a:lnTo>
                  <a:lnTo>
                    <a:pt x="2838" y="1216"/>
                  </a:lnTo>
                  <a:lnTo>
                    <a:pt x="2761" y="1139"/>
                  </a:lnTo>
                  <a:lnTo>
                    <a:pt x="2761" y="1139"/>
                  </a:lnTo>
                  <a:lnTo>
                    <a:pt x="2684" y="1081"/>
                  </a:lnTo>
                  <a:lnTo>
                    <a:pt x="2606" y="1062"/>
                  </a:lnTo>
                  <a:lnTo>
                    <a:pt x="2606" y="1062"/>
                  </a:lnTo>
                  <a:lnTo>
                    <a:pt x="2452" y="1004"/>
                  </a:lnTo>
                  <a:lnTo>
                    <a:pt x="2259" y="966"/>
                  </a:lnTo>
                  <a:lnTo>
                    <a:pt x="2085" y="908"/>
                  </a:lnTo>
                  <a:lnTo>
                    <a:pt x="2008" y="888"/>
                  </a:lnTo>
                  <a:lnTo>
                    <a:pt x="1931" y="830"/>
                  </a:lnTo>
                  <a:lnTo>
                    <a:pt x="1931" y="830"/>
                  </a:lnTo>
                  <a:lnTo>
                    <a:pt x="1873" y="792"/>
                  </a:lnTo>
                  <a:lnTo>
                    <a:pt x="1873" y="792"/>
                  </a:lnTo>
                  <a:lnTo>
                    <a:pt x="1815" y="734"/>
                  </a:lnTo>
                  <a:lnTo>
                    <a:pt x="1738" y="657"/>
                  </a:lnTo>
                  <a:lnTo>
                    <a:pt x="1622" y="483"/>
                  </a:lnTo>
                  <a:lnTo>
                    <a:pt x="1487" y="329"/>
                  </a:lnTo>
                  <a:lnTo>
                    <a:pt x="1410" y="271"/>
                  </a:lnTo>
                  <a:lnTo>
                    <a:pt x="1313" y="213"/>
                  </a:lnTo>
                  <a:lnTo>
                    <a:pt x="1313" y="213"/>
                  </a:lnTo>
                  <a:lnTo>
                    <a:pt x="1197" y="174"/>
                  </a:lnTo>
                  <a:lnTo>
                    <a:pt x="1043" y="174"/>
                  </a:lnTo>
                  <a:lnTo>
                    <a:pt x="1043" y="174"/>
                  </a:lnTo>
                  <a:lnTo>
                    <a:pt x="850" y="174"/>
                  </a:lnTo>
                  <a:lnTo>
                    <a:pt x="850" y="174"/>
                  </a:lnTo>
                  <a:lnTo>
                    <a:pt x="657" y="193"/>
                  </a:lnTo>
                  <a:lnTo>
                    <a:pt x="657" y="193"/>
                  </a:lnTo>
                  <a:lnTo>
                    <a:pt x="541" y="174"/>
                  </a:lnTo>
                  <a:lnTo>
                    <a:pt x="445" y="155"/>
                  </a:lnTo>
                  <a:lnTo>
                    <a:pt x="445" y="155"/>
                  </a:lnTo>
                  <a:lnTo>
                    <a:pt x="310" y="97"/>
                  </a:lnTo>
                  <a:lnTo>
                    <a:pt x="175" y="0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31"/>
            <p:cNvSpPr/>
            <p:nvPr/>
          </p:nvSpPr>
          <p:spPr>
            <a:xfrm>
              <a:off x="2234550" y="2140225"/>
              <a:ext cx="140925" cy="215700"/>
            </a:xfrm>
            <a:custGeom>
              <a:avLst/>
              <a:gdLst/>
              <a:ahLst/>
              <a:cxnLst/>
              <a:rect l="l" t="t" r="r" b="b"/>
              <a:pathLst>
                <a:path w="5637" h="8628" extrusionOk="0">
                  <a:moveTo>
                    <a:pt x="1641" y="1699"/>
                  </a:moveTo>
                  <a:lnTo>
                    <a:pt x="1757" y="1718"/>
                  </a:lnTo>
                  <a:lnTo>
                    <a:pt x="1873" y="1757"/>
                  </a:lnTo>
                  <a:lnTo>
                    <a:pt x="1969" y="1814"/>
                  </a:lnTo>
                  <a:lnTo>
                    <a:pt x="2066" y="1892"/>
                  </a:lnTo>
                  <a:lnTo>
                    <a:pt x="2143" y="1969"/>
                  </a:lnTo>
                  <a:lnTo>
                    <a:pt x="2201" y="2085"/>
                  </a:lnTo>
                  <a:lnTo>
                    <a:pt x="2239" y="2181"/>
                  </a:lnTo>
                  <a:lnTo>
                    <a:pt x="2239" y="2316"/>
                  </a:lnTo>
                  <a:lnTo>
                    <a:pt x="2239" y="2432"/>
                  </a:lnTo>
                  <a:lnTo>
                    <a:pt x="2201" y="2548"/>
                  </a:lnTo>
                  <a:lnTo>
                    <a:pt x="2143" y="2644"/>
                  </a:lnTo>
                  <a:lnTo>
                    <a:pt x="2066" y="2741"/>
                  </a:lnTo>
                  <a:lnTo>
                    <a:pt x="1969" y="2818"/>
                  </a:lnTo>
                  <a:lnTo>
                    <a:pt x="1873" y="2876"/>
                  </a:lnTo>
                  <a:lnTo>
                    <a:pt x="1757" y="2915"/>
                  </a:lnTo>
                  <a:lnTo>
                    <a:pt x="1506" y="2915"/>
                  </a:lnTo>
                  <a:lnTo>
                    <a:pt x="1409" y="2876"/>
                  </a:lnTo>
                  <a:lnTo>
                    <a:pt x="1294" y="2818"/>
                  </a:lnTo>
                  <a:lnTo>
                    <a:pt x="1216" y="2741"/>
                  </a:lnTo>
                  <a:lnTo>
                    <a:pt x="1139" y="2644"/>
                  </a:lnTo>
                  <a:lnTo>
                    <a:pt x="1081" y="2548"/>
                  </a:lnTo>
                  <a:lnTo>
                    <a:pt x="1043" y="2432"/>
                  </a:lnTo>
                  <a:lnTo>
                    <a:pt x="1023" y="2316"/>
                  </a:lnTo>
                  <a:lnTo>
                    <a:pt x="1043" y="2181"/>
                  </a:lnTo>
                  <a:lnTo>
                    <a:pt x="1081" y="2085"/>
                  </a:lnTo>
                  <a:lnTo>
                    <a:pt x="1139" y="1969"/>
                  </a:lnTo>
                  <a:lnTo>
                    <a:pt x="1216" y="1892"/>
                  </a:lnTo>
                  <a:lnTo>
                    <a:pt x="1294" y="1814"/>
                  </a:lnTo>
                  <a:lnTo>
                    <a:pt x="1409" y="1757"/>
                  </a:lnTo>
                  <a:lnTo>
                    <a:pt x="1506" y="1718"/>
                  </a:lnTo>
                  <a:lnTo>
                    <a:pt x="1641" y="1699"/>
                  </a:lnTo>
                  <a:close/>
                  <a:moveTo>
                    <a:pt x="3687" y="5192"/>
                  </a:moveTo>
                  <a:lnTo>
                    <a:pt x="3822" y="5211"/>
                  </a:lnTo>
                  <a:lnTo>
                    <a:pt x="3938" y="5250"/>
                  </a:lnTo>
                  <a:lnTo>
                    <a:pt x="4034" y="5289"/>
                  </a:lnTo>
                  <a:lnTo>
                    <a:pt x="4131" y="5366"/>
                  </a:lnTo>
                  <a:lnTo>
                    <a:pt x="4189" y="5462"/>
                  </a:lnTo>
                  <a:lnTo>
                    <a:pt x="4247" y="5559"/>
                  </a:lnTo>
                  <a:lnTo>
                    <a:pt x="4285" y="5675"/>
                  </a:lnTo>
                  <a:lnTo>
                    <a:pt x="4305" y="5790"/>
                  </a:lnTo>
                  <a:lnTo>
                    <a:pt x="4285" y="5926"/>
                  </a:lnTo>
                  <a:lnTo>
                    <a:pt x="4247" y="6041"/>
                  </a:lnTo>
                  <a:lnTo>
                    <a:pt x="4189" y="6138"/>
                  </a:lnTo>
                  <a:lnTo>
                    <a:pt x="4131" y="6234"/>
                  </a:lnTo>
                  <a:lnTo>
                    <a:pt x="4034" y="6312"/>
                  </a:lnTo>
                  <a:lnTo>
                    <a:pt x="3938" y="6350"/>
                  </a:lnTo>
                  <a:lnTo>
                    <a:pt x="3822" y="6389"/>
                  </a:lnTo>
                  <a:lnTo>
                    <a:pt x="3687" y="6408"/>
                  </a:lnTo>
                  <a:lnTo>
                    <a:pt x="3571" y="6389"/>
                  </a:lnTo>
                  <a:lnTo>
                    <a:pt x="3455" y="6350"/>
                  </a:lnTo>
                  <a:lnTo>
                    <a:pt x="3359" y="6312"/>
                  </a:lnTo>
                  <a:lnTo>
                    <a:pt x="3262" y="6234"/>
                  </a:lnTo>
                  <a:lnTo>
                    <a:pt x="3185" y="6138"/>
                  </a:lnTo>
                  <a:lnTo>
                    <a:pt x="3127" y="6041"/>
                  </a:lnTo>
                  <a:lnTo>
                    <a:pt x="3108" y="5926"/>
                  </a:lnTo>
                  <a:lnTo>
                    <a:pt x="3089" y="5790"/>
                  </a:lnTo>
                  <a:lnTo>
                    <a:pt x="3108" y="5675"/>
                  </a:lnTo>
                  <a:lnTo>
                    <a:pt x="3127" y="5559"/>
                  </a:lnTo>
                  <a:lnTo>
                    <a:pt x="3185" y="5462"/>
                  </a:lnTo>
                  <a:lnTo>
                    <a:pt x="3262" y="5366"/>
                  </a:lnTo>
                  <a:lnTo>
                    <a:pt x="3359" y="5289"/>
                  </a:lnTo>
                  <a:lnTo>
                    <a:pt x="3455" y="5250"/>
                  </a:lnTo>
                  <a:lnTo>
                    <a:pt x="3571" y="5211"/>
                  </a:lnTo>
                  <a:lnTo>
                    <a:pt x="3687" y="5192"/>
                  </a:lnTo>
                  <a:close/>
                  <a:moveTo>
                    <a:pt x="1622" y="0"/>
                  </a:moveTo>
                  <a:lnTo>
                    <a:pt x="1390" y="251"/>
                  </a:lnTo>
                  <a:lnTo>
                    <a:pt x="1178" y="521"/>
                  </a:lnTo>
                  <a:lnTo>
                    <a:pt x="985" y="811"/>
                  </a:lnTo>
                  <a:lnTo>
                    <a:pt x="811" y="1100"/>
                  </a:lnTo>
                  <a:lnTo>
                    <a:pt x="637" y="1390"/>
                  </a:lnTo>
                  <a:lnTo>
                    <a:pt x="502" y="1699"/>
                  </a:lnTo>
                  <a:lnTo>
                    <a:pt x="367" y="2027"/>
                  </a:lnTo>
                  <a:lnTo>
                    <a:pt x="271" y="2355"/>
                  </a:lnTo>
                  <a:lnTo>
                    <a:pt x="194" y="2625"/>
                  </a:lnTo>
                  <a:lnTo>
                    <a:pt x="136" y="2915"/>
                  </a:lnTo>
                  <a:lnTo>
                    <a:pt x="78" y="3204"/>
                  </a:lnTo>
                  <a:lnTo>
                    <a:pt x="39" y="3494"/>
                  </a:lnTo>
                  <a:lnTo>
                    <a:pt x="1" y="4073"/>
                  </a:lnTo>
                  <a:lnTo>
                    <a:pt x="20" y="4671"/>
                  </a:lnTo>
                  <a:lnTo>
                    <a:pt x="116" y="4690"/>
                  </a:lnTo>
                  <a:lnTo>
                    <a:pt x="194" y="4748"/>
                  </a:lnTo>
                  <a:lnTo>
                    <a:pt x="290" y="4806"/>
                  </a:lnTo>
                  <a:lnTo>
                    <a:pt x="348" y="4883"/>
                  </a:lnTo>
                  <a:lnTo>
                    <a:pt x="406" y="4961"/>
                  </a:lnTo>
                  <a:lnTo>
                    <a:pt x="444" y="5057"/>
                  </a:lnTo>
                  <a:lnTo>
                    <a:pt x="483" y="5154"/>
                  </a:lnTo>
                  <a:lnTo>
                    <a:pt x="483" y="5250"/>
                  </a:lnTo>
                  <a:lnTo>
                    <a:pt x="483" y="5347"/>
                  </a:lnTo>
                  <a:lnTo>
                    <a:pt x="464" y="5443"/>
                  </a:lnTo>
                  <a:lnTo>
                    <a:pt x="425" y="5520"/>
                  </a:lnTo>
                  <a:lnTo>
                    <a:pt x="387" y="5597"/>
                  </a:lnTo>
                  <a:lnTo>
                    <a:pt x="329" y="5675"/>
                  </a:lnTo>
                  <a:lnTo>
                    <a:pt x="271" y="5733"/>
                  </a:lnTo>
                  <a:lnTo>
                    <a:pt x="194" y="5790"/>
                  </a:lnTo>
                  <a:lnTo>
                    <a:pt x="116" y="5829"/>
                  </a:lnTo>
                  <a:lnTo>
                    <a:pt x="213" y="6524"/>
                  </a:lnTo>
                  <a:lnTo>
                    <a:pt x="309" y="7219"/>
                  </a:lnTo>
                  <a:lnTo>
                    <a:pt x="522" y="8628"/>
                  </a:lnTo>
                  <a:lnTo>
                    <a:pt x="830" y="8628"/>
                  </a:lnTo>
                  <a:lnTo>
                    <a:pt x="869" y="8551"/>
                  </a:lnTo>
                  <a:lnTo>
                    <a:pt x="927" y="8473"/>
                  </a:lnTo>
                  <a:lnTo>
                    <a:pt x="985" y="8415"/>
                  </a:lnTo>
                  <a:lnTo>
                    <a:pt x="1043" y="8357"/>
                  </a:lnTo>
                  <a:lnTo>
                    <a:pt x="1120" y="8319"/>
                  </a:lnTo>
                  <a:lnTo>
                    <a:pt x="1197" y="8300"/>
                  </a:lnTo>
                  <a:lnTo>
                    <a:pt x="1294" y="8280"/>
                  </a:lnTo>
                  <a:lnTo>
                    <a:pt x="1371" y="8261"/>
                  </a:lnTo>
                  <a:lnTo>
                    <a:pt x="1467" y="8280"/>
                  </a:lnTo>
                  <a:lnTo>
                    <a:pt x="1545" y="8300"/>
                  </a:lnTo>
                  <a:lnTo>
                    <a:pt x="1622" y="8319"/>
                  </a:lnTo>
                  <a:lnTo>
                    <a:pt x="1699" y="8357"/>
                  </a:lnTo>
                  <a:lnTo>
                    <a:pt x="1834" y="8473"/>
                  </a:lnTo>
                  <a:lnTo>
                    <a:pt x="1911" y="8608"/>
                  </a:lnTo>
                  <a:lnTo>
                    <a:pt x="2027" y="8608"/>
                  </a:lnTo>
                  <a:lnTo>
                    <a:pt x="2780" y="8589"/>
                  </a:lnTo>
                  <a:lnTo>
                    <a:pt x="3726" y="8551"/>
                  </a:lnTo>
                  <a:lnTo>
                    <a:pt x="4768" y="8512"/>
                  </a:lnTo>
                  <a:lnTo>
                    <a:pt x="4787" y="8280"/>
                  </a:lnTo>
                  <a:lnTo>
                    <a:pt x="4826" y="8029"/>
                  </a:lnTo>
                  <a:lnTo>
                    <a:pt x="4864" y="7894"/>
                  </a:lnTo>
                  <a:lnTo>
                    <a:pt x="4922" y="7798"/>
                  </a:lnTo>
                  <a:lnTo>
                    <a:pt x="4980" y="7721"/>
                  </a:lnTo>
                  <a:lnTo>
                    <a:pt x="5154" y="7547"/>
                  </a:lnTo>
                  <a:lnTo>
                    <a:pt x="5308" y="7392"/>
                  </a:lnTo>
                  <a:lnTo>
                    <a:pt x="5366" y="7296"/>
                  </a:lnTo>
                  <a:lnTo>
                    <a:pt x="5405" y="7199"/>
                  </a:lnTo>
                  <a:lnTo>
                    <a:pt x="5424" y="7103"/>
                  </a:lnTo>
                  <a:lnTo>
                    <a:pt x="5424" y="6987"/>
                  </a:lnTo>
                  <a:lnTo>
                    <a:pt x="5385" y="6775"/>
                  </a:lnTo>
                  <a:lnTo>
                    <a:pt x="5328" y="6543"/>
                  </a:lnTo>
                  <a:lnTo>
                    <a:pt x="5328" y="6427"/>
                  </a:lnTo>
                  <a:lnTo>
                    <a:pt x="5328" y="6331"/>
                  </a:lnTo>
                  <a:lnTo>
                    <a:pt x="5347" y="6215"/>
                  </a:lnTo>
                  <a:lnTo>
                    <a:pt x="5385" y="6119"/>
                  </a:lnTo>
                  <a:lnTo>
                    <a:pt x="5501" y="5926"/>
                  </a:lnTo>
                  <a:lnTo>
                    <a:pt x="5598" y="5713"/>
                  </a:lnTo>
                  <a:lnTo>
                    <a:pt x="5636" y="5617"/>
                  </a:lnTo>
                  <a:lnTo>
                    <a:pt x="5636" y="5501"/>
                  </a:lnTo>
                  <a:lnTo>
                    <a:pt x="5636" y="5404"/>
                  </a:lnTo>
                  <a:lnTo>
                    <a:pt x="5598" y="5289"/>
                  </a:lnTo>
                  <a:lnTo>
                    <a:pt x="5501" y="5076"/>
                  </a:lnTo>
                  <a:lnTo>
                    <a:pt x="5385" y="4883"/>
                  </a:lnTo>
                  <a:lnTo>
                    <a:pt x="5347" y="4787"/>
                  </a:lnTo>
                  <a:lnTo>
                    <a:pt x="5328" y="4690"/>
                  </a:lnTo>
                  <a:lnTo>
                    <a:pt x="5328" y="4575"/>
                  </a:lnTo>
                  <a:lnTo>
                    <a:pt x="5328" y="4478"/>
                  </a:lnTo>
                  <a:lnTo>
                    <a:pt x="5385" y="4246"/>
                  </a:lnTo>
                  <a:lnTo>
                    <a:pt x="5424" y="4015"/>
                  </a:lnTo>
                  <a:lnTo>
                    <a:pt x="5424" y="3918"/>
                  </a:lnTo>
                  <a:lnTo>
                    <a:pt x="5405" y="3822"/>
                  </a:lnTo>
                  <a:lnTo>
                    <a:pt x="5366" y="3725"/>
                  </a:lnTo>
                  <a:lnTo>
                    <a:pt x="5308" y="3629"/>
                  </a:lnTo>
                  <a:lnTo>
                    <a:pt x="5154" y="3455"/>
                  </a:lnTo>
                  <a:lnTo>
                    <a:pt x="4980" y="3301"/>
                  </a:lnTo>
                  <a:lnTo>
                    <a:pt x="4922" y="3204"/>
                  </a:lnTo>
                  <a:lnTo>
                    <a:pt x="4864" y="3108"/>
                  </a:lnTo>
                  <a:lnTo>
                    <a:pt x="4826" y="3011"/>
                  </a:lnTo>
                  <a:lnTo>
                    <a:pt x="4806" y="2915"/>
                  </a:lnTo>
                  <a:lnTo>
                    <a:pt x="4787" y="2683"/>
                  </a:lnTo>
                  <a:lnTo>
                    <a:pt x="4768" y="2451"/>
                  </a:lnTo>
                  <a:lnTo>
                    <a:pt x="4729" y="2355"/>
                  </a:lnTo>
                  <a:lnTo>
                    <a:pt x="4691" y="2258"/>
                  </a:lnTo>
                  <a:lnTo>
                    <a:pt x="4613" y="2181"/>
                  </a:lnTo>
                  <a:lnTo>
                    <a:pt x="4536" y="2104"/>
                  </a:lnTo>
                  <a:lnTo>
                    <a:pt x="4343" y="1988"/>
                  </a:lnTo>
                  <a:lnTo>
                    <a:pt x="4150" y="1872"/>
                  </a:lnTo>
                  <a:lnTo>
                    <a:pt x="4054" y="1814"/>
                  </a:lnTo>
                  <a:lnTo>
                    <a:pt x="3977" y="1737"/>
                  </a:lnTo>
                  <a:lnTo>
                    <a:pt x="3919" y="1641"/>
                  </a:lnTo>
                  <a:lnTo>
                    <a:pt x="3861" y="1525"/>
                  </a:lnTo>
                  <a:lnTo>
                    <a:pt x="3764" y="1274"/>
                  </a:lnTo>
                  <a:lnTo>
                    <a:pt x="3687" y="1100"/>
                  </a:lnTo>
                  <a:lnTo>
                    <a:pt x="3629" y="1023"/>
                  </a:lnTo>
                  <a:lnTo>
                    <a:pt x="3571" y="965"/>
                  </a:lnTo>
                  <a:lnTo>
                    <a:pt x="3475" y="907"/>
                  </a:lnTo>
                  <a:lnTo>
                    <a:pt x="3359" y="849"/>
                  </a:lnTo>
                  <a:lnTo>
                    <a:pt x="3204" y="811"/>
                  </a:lnTo>
                  <a:lnTo>
                    <a:pt x="3031" y="772"/>
                  </a:lnTo>
                  <a:lnTo>
                    <a:pt x="2876" y="734"/>
                  </a:lnTo>
                  <a:lnTo>
                    <a:pt x="2741" y="656"/>
                  </a:lnTo>
                  <a:lnTo>
                    <a:pt x="2664" y="599"/>
                  </a:lnTo>
                  <a:lnTo>
                    <a:pt x="2587" y="521"/>
                  </a:lnTo>
                  <a:lnTo>
                    <a:pt x="2452" y="348"/>
                  </a:lnTo>
                  <a:lnTo>
                    <a:pt x="2297" y="174"/>
                  </a:lnTo>
                  <a:lnTo>
                    <a:pt x="2220" y="97"/>
                  </a:lnTo>
                  <a:lnTo>
                    <a:pt x="2124" y="39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599" y="1216"/>
                  </a:moveTo>
                  <a:lnTo>
                    <a:pt x="599" y="1216"/>
                  </a:lnTo>
                  <a:lnTo>
                    <a:pt x="483" y="1197"/>
                  </a:lnTo>
                  <a:lnTo>
                    <a:pt x="367" y="1158"/>
                  </a:lnTo>
                  <a:lnTo>
                    <a:pt x="271" y="1120"/>
                  </a:lnTo>
                  <a:lnTo>
                    <a:pt x="174" y="1042"/>
                  </a:lnTo>
                  <a:lnTo>
                    <a:pt x="97" y="946"/>
                  </a:lnTo>
                  <a:lnTo>
                    <a:pt x="39" y="849"/>
                  </a:lnTo>
                  <a:lnTo>
                    <a:pt x="20" y="734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483"/>
                  </a:lnTo>
                  <a:lnTo>
                    <a:pt x="39" y="367"/>
                  </a:lnTo>
                  <a:lnTo>
                    <a:pt x="97" y="270"/>
                  </a:lnTo>
                  <a:lnTo>
                    <a:pt x="174" y="174"/>
                  </a:lnTo>
                  <a:lnTo>
                    <a:pt x="271" y="97"/>
                  </a:lnTo>
                  <a:lnTo>
                    <a:pt x="367" y="58"/>
                  </a:lnTo>
                  <a:lnTo>
                    <a:pt x="483" y="19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6" y="97"/>
                  </a:lnTo>
                  <a:lnTo>
                    <a:pt x="1043" y="174"/>
                  </a:lnTo>
                  <a:lnTo>
                    <a:pt x="1101" y="270"/>
                  </a:lnTo>
                  <a:lnTo>
                    <a:pt x="1159" y="367"/>
                  </a:lnTo>
                  <a:lnTo>
                    <a:pt x="1197" y="483"/>
                  </a:lnTo>
                  <a:lnTo>
                    <a:pt x="1217" y="598"/>
                  </a:lnTo>
                  <a:lnTo>
                    <a:pt x="1217" y="598"/>
                  </a:lnTo>
                  <a:lnTo>
                    <a:pt x="1197" y="734"/>
                  </a:lnTo>
                  <a:lnTo>
                    <a:pt x="1159" y="849"/>
                  </a:lnTo>
                  <a:lnTo>
                    <a:pt x="1101" y="946"/>
                  </a:lnTo>
                  <a:lnTo>
                    <a:pt x="1043" y="1042"/>
                  </a:lnTo>
                  <a:lnTo>
                    <a:pt x="946" y="1120"/>
                  </a:lnTo>
                  <a:lnTo>
                    <a:pt x="850" y="1158"/>
                  </a:lnTo>
                  <a:lnTo>
                    <a:pt x="734" y="1197"/>
                  </a:lnTo>
                  <a:lnTo>
                    <a:pt x="599" y="12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618" y="1217"/>
                  </a:moveTo>
                  <a:lnTo>
                    <a:pt x="618" y="1217"/>
                  </a:lnTo>
                  <a:lnTo>
                    <a:pt x="483" y="1217"/>
                  </a:lnTo>
                  <a:lnTo>
                    <a:pt x="386" y="1178"/>
                  </a:lnTo>
                  <a:lnTo>
                    <a:pt x="271" y="1120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2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483"/>
                  </a:lnTo>
                  <a:lnTo>
                    <a:pt x="58" y="387"/>
                  </a:lnTo>
                  <a:lnTo>
                    <a:pt x="116" y="271"/>
                  </a:lnTo>
                  <a:lnTo>
                    <a:pt x="193" y="194"/>
                  </a:lnTo>
                  <a:lnTo>
                    <a:pt x="271" y="116"/>
                  </a:lnTo>
                  <a:lnTo>
                    <a:pt x="386" y="59"/>
                  </a:lnTo>
                  <a:lnTo>
                    <a:pt x="483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50" y="59"/>
                  </a:lnTo>
                  <a:lnTo>
                    <a:pt x="946" y="116"/>
                  </a:lnTo>
                  <a:lnTo>
                    <a:pt x="1043" y="194"/>
                  </a:lnTo>
                  <a:lnTo>
                    <a:pt x="1120" y="271"/>
                  </a:lnTo>
                  <a:lnTo>
                    <a:pt x="1178" y="387"/>
                  </a:lnTo>
                  <a:lnTo>
                    <a:pt x="1216" y="483"/>
                  </a:lnTo>
                  <a:lnTo>
                    <a:pt x="1216" y="618"/>
                  </a:lnTo>
                  <a:lnTo>
                    <a:pt x="1216" y="618"/>
                  </a:lnTo>
                  <a:lnTo>
                    <a:pt x="1216" y="734"/>
                  </a:lnTo>
                  <a:lnTo>
                    <a:pt x="1178" y="850"/>
                  </a:lnTo>
                  <a:lnTo>
                    <a:pt x="1120" y="946"/>
                  </a:lnTo>
                  <a:lnTo>
                    <a:pt x="1043" y="1043"/>
                  </a:lnTo>
                  <a:lnTo>
                    <a:pt x="946" y="1120"/>
                  </a:lnTo>
                  <a:lnTo>
                    <a:pt x="850" y="1178"/>
                  </a:lnTo>
                  <a:lnTo>
                    <a:pt x="734" y="1217"/>
                  </a:lnTo>
                  <a:lnTo>
                    <a:pt x="618" y="12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31"/>
            <p:cNvSpPr/>
            <p:nvPr/>
          </p:nvSpPr>
          <p:spPr>
            <a:xfrm>
              <a:off x="2234550" y="2140225"/>
              <a:ext cx="140925" cy="215700"/>
            </a:xfrm>
            <a:custGeom>
              <a:avLst/>
              <a:gdLst/>
              <a:ahLst/>
              <a:cxnLst/>
              <a:rect l="l" t="t" r="r" b="b"/>
              <a:pathLst>
                <a:path w="5637" h="8628" fill="none" extrusionOk="0">
                  <a:moveTo>
                    <a:pt x="1853" y="0"/>
                  </a:moveTo>
                  <a:lnTo>
                    <a:pt x="1853" y="0"/>
                  </a:lnTo>
                  <a:lnTo>
                    <a:pt x="1622" y="0"/>
                  </a:lnTo>
                  <a:lnTo>
                    <a:pt x="1622" y="0"/>
                  </a:lnTo>
                  <a:lnTo>
                    <a:pt x="1622" y="0"/>
                  </a:lnTo>
                  <a:lnTo>
                    <a:pt x="1390" y="251"/>
                  </a:lnTo>
                  <a:lnTo>
                    <a:pt x="1178" y="521"/>
                  </a:lnTo>
                  <a:lnTo>
                    <a:pt x="985" y="811"/>
                  </a:lnTo>
                  <a:lnTo>
                    <a:pt x="811" y="1100"/>
                  </a:lnTo>
                  <a:lnTo>
                    <a:pt x="637" y="1390"/>
                  </a:lnTo>
                  <a:lnTo>
                    <a:pt x="502" y="1699"/>
                  </a:lnTo>
                  <a:lnTo>
                    <a:pt x="367" y="2027"/>
                  </a:lnTo>
                  <a:lnTo>
                    <a:pt x="271" y="2355"/>
                  </a:lnTo>
                  <a:lnTo>
                    <a:pt x="271" y="2355"/>
                  </a:lnTo>
                  <a:lnTo>
                    <a:pt x="194" y="2625"/>
                  </a:lnTo>
                  <a:lnTo>
                    <a:pt x="136" y="2915"/>
                  </a:lnTo>
                  <a:lnTo>
                    <a:pt x="78" y="3204"/>
                  </a:lnTo>
                  <a:lnTo>
                    <a:pt x="39" y="3494"/>
                  </a:lnTo>
                  <a:lnTo>
                    <a:pt x="1" y="4073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116" y="4690"/>
                  </a:lnTo>
                  <a:lnTo>
                    <a:pt x="194" y="4748"/>
                  </a:lnTo>
                  <a:lnTo>
                    <a:pt x="290" y="4806"/>
                  </a:lnTo>
                  <a:lnTo>
                    <a:pt x="348" y="4883"/>
                  </a:lnTo>
                  <a:lnTo>
                    <a:pt x="406" y="4961"/>
                  </a:lnTo>
                  <a:lnTo>
                    <a:pt x="444" y="5057"/>
                  </a:lnTo>
                  <a:lnTo>
                    <a:pt x="483" y="5154"/>
                  </a:lnTo>
                  <a:lnTo>
                    <a:pt x="483" y="5250"/>
                  </a:lnTo>
                  <a:lnTo>
                    <a:pt x="483" y="5250"/>
                  </a:lnTo>
                  <a:lnTo>
                    <a:pt x="483" y="5347"/>
                  </a:lnTo>
                  <a:lnTo>
                    <a:pt x="464" y="5443"/>
                  </a:lnTo>
                  <a:lnTo>
                    <a:pt x="425" y="5520"/>
                  </a:lnTo>
                  <a:lnTo>
                    <a:pt x="387" y="5597"/>
                  </a:lnTo>
                  <a:lnTo>
                    <a:pt x="329" y="5675"/>
                  </a:lnTo>
                  <a:lnTo>
                    <a:pt x="271" y="5733"/>
                  </a:lnTo>
                  <a:lnTo>
                    <a:pt x="194" y="5790"/>
                  </a:lnTo>
                  <a:lnTo>
                    <a:pt x="116" y="5829"/>
                  </a:lnTo>
                  <a:lnTo>
                    <a:pt x="116" y="5829"/>
                  </a:lnTo>
                  <a:lnTo>
                    <a:pt x="213" y="6524"/>
                  </a:lnTo>
                  <a:lnTo>
                    <a:pt x="309" y="7219"/>
                  </a:lnTo>
                  <a:lnTo>
                    <a:pt x="522" y="8628"/>
                  </a:lnTo>
                  <a:lnTo>
                    <a:pt x="522" y="8628"/>
                  </a:lnTo>
                  <a:lnTo>
                    <a:pt x="830" y="8628"/>
                  </a:lnTo>
                  <a:lnTo>
                    <a:pt x="830" y="8628"/>
                  </a:lnTo>
                  <a:lnTo>
                    <a:pt x="830" y="8628"/>
                  </a:lnTo>
                  <a:lnTo>
                    <a:pt x="869" y="8551"/>
                  </a:lnTo>
                  <a:lnTo>
                    <a:pt x="927" y="8473"/>
                  </a:lnTo>
                  <a:lnTo>
                    <a:pt x="985" y="8415"/>
                  </a:lnTo>
                  <a:lnTo>
                    <a:pt x="1043" y="8357"/>
                  </a:lnTo>
                  <a:lnTo>
                    <a:pt x="1120" y="8319"/>
                  </a:lnTo>
                  <a:lnTo>
                    <a:pt x="1197" y="8300"/>
                  </a:lnTo>
                  <a:lnTo>
                    <a:pt x="1294" y="8280"/>
                  </a:lnTo>
                  <a:lnTo>
                    <a:pt x="1371" y="8261"/>
                  </a:lnTo>
                  <a:lnTo>
                    <a:pt x="1371" y="8261"/>
                  </a:lnTo>
                  <a:lnTo>
                    <a:pt x="1467" y="8280"/>
                  </a:lnTo>
                  <a:lnTo>
                    <a:pt x="1545" y="8300"/>
                  </a:lnTo>
                  <a:lnTo>
                    <a:pt x="1622" y="8319"/>
                  </a:lnTo>
                  <a:lnTo>
                    <a:pt x="1699" y="8357"/>
                  </a:lnTo>
                  <a:lnTo>
                    <a:pt x="1834" y="8473"/>
                  </a:lnTo>
                  <a:lnTo>
                    <a:pt x="1911" y="8608"/>
                  </a:lnTo>
                  <a:lnTo>
                    <a:pt x="1911" y="8608"/>
                  </a:lnTo>
                  <a:lnTo>
                    <a:pt x="1911" y="8608"/>
                  </a:lnTo>
                  <a:lnTo>
                    <a:pt x="2027" y="8608"/>
                  </a:lnTo>
                  <a:lnTo>
                    <a:pt x="2027" y="8608"/>
                  </a:lnTo>
                  <a:lnTo>
                    <a:pt x="2780" y="8589"/>
                  </a:lnTo>
                  <a:lnTo>
                    <a:pt x="2780" y="8589"/>
                  </a:lnTo>
                  <a:lnTo>
                    <a:pt x="3726" y="8551"/>
                  </a:lnTo>
                  <a:lnTo>
                    <a:pt x="3726" y="8551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87" y="8280"/>
                  </a:lnTo>
                  <a:lnTo>
                    <a:pt x="4826" y="8029"/>
                  </a:lnTo>
                  <a:lnTo>
                    <a:pt x="4826" y="8029"/>
                  </a:lnTo>
                  <a:lnTo>
                    <a:pt x="4864" y="7894"/>
                  </a:lnTo>
                  <a:lnTo>
                    <a:pt x="4864" y="7894"/>
                  </a:lnTo>
                  <a:lnTo>
                    <a:pt x="4922" y="7798"/>
                  </a:lnTo>
                  <a:lnTo>
                    <a:pt x="4980" y="7721"/>
                  </a:lnTo>
                  <a:lnTo>
                    <a:pt x="5154" y="7547"/>
                  </a:lnTo>
                  <a:lnTo>
                    <a:pt x="5308" y="7392"/>
                  </a:lnTo>
                  <a:lnTo>
                    <a:pt x="5366" y="7296"/>
                  </a:lnTo>
                  <a:lnTo>
                    <a:pt x="5405" y="7199"/>
                  </a:lnTo>
                  <a:lnTo>
                    <a:pt x="5405" y="7199"/>
                  </a:lnTo>
                  <a:lnTo>
                    <a:pt x="5424" y="7103"/>
                  </a:lnTo>
                  <a:lnTo>
                    <a:pt x="5424" y="6987"/>
                  </a:lnTo>
                  <a:lnTo>
                    <a:pt x="5385" y="6775"/>
                  </a:lnTo>
                  <a:lnTo>
                    <a:pt x="5328" y="6543"/>
                  </a:lnTo>
                  <a:lnTo>
                    <a:pt x="5328" y="6427"/>
                  </a:lnTo>
                  <a:lnTo>
                    <a:pt x="5328" y="6331"/>
                  </a:lnTo>
                  <a:lnTo>
                    <a:pt x="5328" y="6331"/>
                  </a:lnTo>
                  <a:lnTo>
                    <a:pt x="5347" y="6215"/>
                  </a:lnTo>
                  <a:lnTo>
                    <a:pt x="5385" y="6119"/>
                  </a:lnTo>
                  <a:lnTo>
                    <a:pt x="5501" y="5926"/>
                  </a:lnTo>
                  <a:lnTo>
                    <a:pt x="5598" y="5713"/>
                  </a:lnTo>
                  <a:lnTo>
                    <a:pt x="5636" y="5617"/>
                  </a:lnTo>
                  <a:lnTo>
                    <a:pt x="5636" y="5501"/>
                  </a:lnTo>
                  <a:lnTo>
                    <a:pt x="5636" y="5501"/>
                  </a:lnTo>
                  <a:lnTo>
                    <a:pt x="5636" y="5404"/>
                  </a:lnTo>
                  <a:lnTo>
                    <a:pt x="5598" y="5289"/>
                  </a:lnTo>
                  <a:lnTo>
                    <a:pt x="5501" y="5076"/>
                  </a:lnTo>
                  <a:lnTo>
                    <a:pt x="5501" y="5076"/>
                  </a:lnTo>
                  <a:lnTo>
                    <a:pt x="5385" y="4883"/>
                  </a:lnTo>
                  <a:lnTo>
                    <a:pt x="5347" y="4787"/>
                  </a:lnTo>
                  <a:lnTo>
                    <a:pt x="5328" y="4690"/>
                  </a:lnTo>
                  <a:lnTo>
                    <a:pt x="5328" y="4690"/>
                  </a:lnTo>
                  <a:lnTo>
                    <a:pt x="5328" y="4575"/>
                  </a:lnTo>
                  <a:lnTo>
                    <a:pt x="5328" y="4478"/>
                  </a:lnTo>
                  <a:lnTo>
                    <a:pt x="5385" y="4246"/>
                  </a:lnTo>
                  <a:lnTo>
                    <a:pt x="5424" y="4015"/>
                  </a:lnTo>
                  <a:lnTo>
                    <a:pt x="5424" y="3918"/>
                  </a:lnTo>
                  <a:lnTo>
                    <a:pt x="5405" y="3822"/>
                  </a:lnTo>
                  <a:lnTo>
                    <a:pt x="5405" y="3822"/>
                  </a:lnTo>
                  <a:lnTo>
                    <a:pt x="5366" y="3725"/>
                  </a:lnTo>
                  <a:lnTo>
                    <a:pt x="5308" y="3629"/>
                  </a:lnTo>
                  <a:lnTo>
                    <a:pt x="5154" y="3455"/>
                  </a:lnTo>
                  <a:lnTo>
                    <a:pt x="4980" y="3301"/>
                  </a:lnTo>
                  <a:lnTo>
                    <a:pt x="4922" y="3204"/>
                  </a:lnTo>
                  <a:lnTo>
                    <a:pt x="4864" y="3108"/>
                  </a:lnTo>
                  <a:lnTo>
                    <a:pt x="4864" y="3108"/>
                  </a:lnTo>
                  <a:lnTo>
                    <a:pt x="4826" y="3011"/>
                  </a:lnTo>
                  <a:lnTo>
                    <a:pt x="4806" y="2915"/>
                  </a:lnTo>
                  <a:lnTo>
                    <a:pt x="4787" y="2683"/>
                  </a:lnTo>
                  <a:lnTo>
                    <a:pt x="4768" y="2451"/>
                  </a:lnTo>
                  <a:lnTo>
                    <a:pt x="4729" y="2355"/>
                  </a:lnTo>
                  <a:lnTo>
                    <a:pt x="4691" y="2258"/>
                  </a:lnTo>
                  <a:lnTo>
                    <a:pt x="4691" y="2258"/>
                  </a:lnTo>
                  <a:lnTo>
                    <a:pt x="4613" y="2181"/>
                  </a:lnTo>
                  <a:lnTo>
                    <a:pt x="4536" y="2104"/>
                  </a:lnTo>
                  <a:lnTo>
                    <a:pt x="4343" y="1988"/>
                  </a:lnTo>
                  <a:lnTo>
                    <a:pt x="4150" y="1872"/>
                  </a:lnTo>
                  <a:lnTo>
                    <a:pt x="4054" y="1814"/>
                  </a:lnTo>
                  <a:lnTo>
                    <a:pt x="3977" y="1737"/>
                  </a:lnTo>
                  <a:lnTo>
                    <a:pt x="3977" y="1737"/>
                  </a:lnTo>
                  <a:lnTo>
                    <a:pt x="3919" y="1641"/>
                  </a:lnTo>
                  <a:lnTo>
                    <a:pt x="3861" y="1525"/>
                  </a:lnTo>
                  <a:lnTo>
                    <a:pt x="3764" y="1274"/>
                  </a:lnTo>
                  <a:lnTo>
                    <a:pt x="3764" y="1274"/>
                  </a:lnTo>
                  <a:lnTo>
                    <a:pt x="3687" y="1100"/>
                  </a:lnTo>
                  <a:lnTo>
                    <a:pt x="3629" y="1023"/>
                  </a:lnTo>
                  <a:lnTo>
                    <a:pt x="3571" y="965"/>
                  </a:lnTo>
                  <a:lnTo>
                    <a:pt x="3571" y="965"/>
                  </a:lnTo>
                  <a:lnTo>
                    <a:pt x="3475" y="907"/>
                  </a:lnTo>
                  <a:lnTo>
                    <a:pt x="3359" y="849"/>
                  </a:lnTo>
                  <a:lnTo>
                    <a:pt x="3359" y="849"/>
                  </a:lnTo>
                  <a:lnTo>
                    <a:pt x="3204" y="811"/>
                  </a:lnTo>
                  <a:lnTo>
                    <a:pt x="3031" y="772"/>
                  </a:lnTo>
                  <a:lnTo>
                    <a:pt x="2876" y="734"/>
                  </a:lnTo>
                  <a:lnTo>
                    <a:pt x="2741" y="656"/>
                  </a:lnTo>
                  <a:lnTo>
                    <a:pt x="2741" y="656"/>
                  </a:lnTo>
                  <a:lnTo>
                    <a:pt x="2664" y="599"/>
                  </a:lnTo>
                  <a:lnTo>
                    <a:pt x="2587" y="521"/>
                  </a:lnTo>
                  <a:lnTo>
                    <a:pt x="2452" y="348"/>
                  </a:lnTo>
                  <a:lnTo>
                    <a:pt x="2297" y="174"/>
                  </a:lnTo>
                  <a:lnTo>
                    <a:pt x="2220" y="97"/>
                  </a:lnTo>
                  <a:lnTo>
                    <a:pt x="2124" y="39"/>
                  </a:lnTo>
                  <a:lnTo>
                    <a:pt x="2124" y="39"/>
                  </a:lnTo>
                  <a:lnTo>
                    <a:pt x="2008" y="0"/>
                  </a:lnTo>
                  <a:lnTo>
                    <a:pt x="18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2235025" y="2257000"/>
              <a:ext cx="11625" cy="28975"/>
            </a:xfrm>
            <a:custGeom>
              <a:avLst/>
              <a:gdLst/>
              <a:ahLst/>
              <a:cxnLst/>
              <a:rect l="l" t="t" r="r" b="b"/>
              <a:pathLst>
                <a:path w="465" h="1159" extrusionOk="0">
                  <a:moveTo>
                    <a:pt x="1" y="0"/>
                  </a:moveTo>
                  <a:lnTo>
                    <a:pt x="1" y="270"/>
                  </a:lnTo>
                  <a:lnTo>
                    <a:pt x="59" y="811"/>
                  </a:lnTo>
                  <a:lnTo>
                    <a:pt x="97" y="1139"/>
                  </a:lnTo>
                  <a:lnTo>
                    <a:pt x="97" y="1158"/>
                  </a:lnTo>
                  <a:lnTo>
                    <a:pt x="175" y="1119"/>
                  </a:lnTo>
                  <a:lnTo>
                    <a:pt x="252" y="1062"/>
                  </a:lnTo>
                  <a:lnTo>
                    <a:pt x="310" y="1004"/>
                  </a:lnTo>
                  <a:lnTo>
                    <a:pt x="368" y="926"/>
                  </a:lnTo>
                  <a:lnTo>
                    <a:pt x="406" y="849"/>
                  </a:lnTo>
                  <a:lnTo>
                    <a:pt x="445" y="772"/>
                  </a:lnTo>
                  <a:lnTo>
                    <a:pt x="464" y="676"/>
                  </a:lnTo>
                  <a:lnTo>
                    <a:pt x="464" y="579"/>
                  </a:lnTo>
                  <a:lnTo>
                    <a:pt x="464" y="483"/>
                  </a:lnTo>
                  <a:lnTo>
                    <a:pt x="425" y="386"/>
                  </a:lnTo>
                  <a:lnTo>
                    <a:pt x="387" y="290"/>
                  </a:lnTo>
                  <a:lnTo>
                    <a:pt x="329" y="212"/>
                  </a:lnTo>
                  <a:lnTo>
                    <a:pt x="271" y="135"/>
                  </a:lnTo>
                  <a:lnTo>
                    <a:pt x="175" y="77"/>
                  </a:lnTo>
                  <a:lnTo>
                    <a:pt x="97" y="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2235025" y="2257000"/>
              <a:ext cx="11625" cy="28975"/>
            </a:xfrm>
            <a:custGeom>
              <a:avLst/>
              <a:gdLst/>
              <a:ahLst/>
              <a:cxnLst/>
              <a:rect l="l" t="t" r="r" b="b"/>
              <a:pathLst>
                <a:path w="465" h="11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70"/>
                  </a:lnTo>
                  <a:lnTo>
                    <a:pt x="1" y="270"/>
                  </a:lnTo>
                  <a:lnTo>
                    <a:pt x="59" y="811"/>
                  </a:lnTo>
                  <a:lnTo>
                    <a:pt x="59" y="811"/>
                  </a:lnTo>
                  <a:lnTo>
                    <a:pt x="97" y="1139"/>
                  </a:lnTo>
                  <a:lnTo>
                    <a:pt x="97" y="1139"/>
                  </a:lnTo>
                  <a:lnTo>
                    <a:pt x="97" y="1158"/>
                  </a:lnTo>
                  <a:lnTo>
                    <a:pt x="97" y="1158"/>
                  </a:lnTo>
                  <a:lnTo>
                    <a:pt x="175" y="1119"/>
                  </a:lnTo>
                  <a:lnTo>
                    <a:pt x="252" y="1062"/>
                  </a:lnTo>
                  <a:lnTo>
                    <a:pt x="310" y="1004"/>
                  </a:lnTo>
                  <a:lnTo>
                    <a:pt x="368" y="926"/>
                  </a:lnTo>
                  <a:lnTo>
                    <a:pt x="406" y="849"/>
                  </a:lnTo>
                  <a:lnTo>
                    <a:pt x="445" y="772"/>
                  </a:lnTo>
                  <a:lnTo>
                    <a:pt x="464" y="676"/>
                  </a:lnTo>
                  <a:lnTo>
                    <a:pt x="464" y="579"/>
                  </a:lnTo>
                  <a:lnTo>
                    <a:pt x="464" y="579"/>
                  </a:lnTo>
                  <a:lnTo>
                    <a:pt x="464" y="483"/>
                  </a:lnTo>
                  <a:lnTo>
                    <a:pt x="425" y="386"/>
                  </a:lnTo>
                  <a:lnTo>
                    <a:pt x="387" y="290"/>
                  </a:lnTo>
                  <a:lnTo>
                    <a:pt x="329" y="212"/>
                  </a:lnTo>
                  <a:lnTo>
                    <a:pt x="271" y="135"/>
                  </a:lnTo>
                  <a:lnTo>
                    <a:pt x="175" y="77"/>
                  </a:lnTo>
                  <a:lnTo>
                    <a:pt x="97" y="19"/>
                  </a:ln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extrusionOk="0">
                  <a:moveTo>
                    <a:pt x="541" y="1"/>
                  </a:move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fill="none" extrusionOk="0">
                  <a:moveTo>
                    <a:pt x="541" y="1"/>
                  </a:moveTo>
                  <a:lnTo>
                    <a:pt x="541" y="1"/>
                  </a:ln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2277500" y="2129600"/>
              <a:ext cx="298225" cy="225375"/>
            </a:xfrm>
            <a:custGeom>
              <a:avLst/>
              <a:gdLst/>
              <a:ahLst/>
              <a:cxnLst/>
              <a:rect l="l" t="t" r="r" b="b"/>
              <a:pathLst>
                <a:path w="11929" h="9015" extrusionOk="0">
                  <a:moveTo>
                    <a:pt x="6061" y="1"/>
                  </a:moveTo>
                  <a:lnTo>
                    <a:pt x="5984" y="20"/>
                  </a:lnTo>
                  <a:lnTo>
                    <a:pt x="5829" y="58"/>
                  </a:lnTo>
                  <a:lnTo>
                    <a:pt x="5559" y="194"/>
                  </a:lnTo>
                  <a:lnTo>
                    <a:pt x="5424" y="251"/>
                  </a:lnTo>
                  <a:lnTo>
                    <a:pt x="5308" y="290"/>
                  </a:lnTo>
                  <a:lnTo>
                    <a:pt x="5192" y="290"/>
                  </a:lnTo>
                  <a:lnTo>
                    <a:pt x="5076" y="271"/>
                  </a:lnTo>
                  <a:lnTo>
                    <a:pt x="4864" y="232"/>
                  </a:lnTo>
                  <a:lnTo>
                    <a:pt x="4633" y="174"/>
                  </a:lnTo>
                  <a:lnTo>
                    <a:pt x="4536" y="174"/>
                  </a:lnTo>
                  <a:lnTo>
                    <a:pt x="4420" y="194"/>
                  </a:lnTo>
                  <a:lnTo>
                    <a:pt x="4324" y="232"/>
                  </a:lnTo>
                  <a:lnTo>
                    <a:pt x="4247" y="290"/>
                  </a:lnTo>
                  <a:lnTo>
                    <a:pt x="4073" y="425"/>
                  </a:lnTo>
                  <a:lnTo>
                    <a:pt x="3899" y="580"/>
                  </a:lnTo>
                  <a:lnTo>
                    <a:pt x="3803" y="657"/>
                  </a:lnTo>
                  <a:lnTo>
                    <a:pt x="3725" y="695"/>
                  </a:lnTo>
                  <a:lnTo>
                    <a:pt x="3610" y="734"/>
                  </a:lnTo>
                  <a:lnTo>
                    <a:pt x="3513" y="753"/>
                  </a:lnTo>
                  <a:lnTo>
                    <a:pt x="3281" y="773"/>
                  </a:lnTo>
                  <a:lnTo>
                    <a:pt x="3050" y="792"/>
                  </a:lnTo>
                  <a:lnTo>
                    <a:pt x="2953" y="811"/>
                  </a:lnTo>
                  <a:lnTo>
                    <a:pt x="2857" y="850"/>
                  </a:lnTo>
                  <a:lnTo>
                    <a:pt x="2799" y="888"/>
                  </a:lnTo>
                  <a:lnTo>
                    <a:pt x="2722" y="985"/>
                  </a:lnTo>
                  <a:lnTo>
                    <a:pt x="2645" y="1081"/>
                  </a:lnTo>
                  <a:lnTo>
                    <a:pt x="2509" y="1313"/>
                  </a:lnTo>
                  <a:lnTo>
                    <a:pt x="2432" y="1448"/>
                  </a:lnTo>
                  <a:lnTo>
                    <a:pt x="2316" y="1545"/>
                  </a:lnTo>
                  <a:lnTo>
                    <a:pt x="2181" y="1641"/>
                  </a:lnTo>
                  <a:lnTo>
                    <a:pt x="2046" y="1699"/>
                  </a:lnTo>
                  <a:lnTo>
                    <a:pt x="1757" y="1796"/>
                  </a:lnTo>
                  <a:lnTo>
                    <a:pt x="1641" y="1853"/>
                  </a:lnTo>
                  <a:lnTo>
                    <a:pt x="1525" y="1950"/>
                  </a:lnTo>
                  <a:lnTo>
                    <a:pt x="1467" y="2027"/>
                  </a:lnTo>
                  <a:lnTo>
                    <a:pt x="1429" y="2124"/>
                  </a:lnTo>
                  <a:lnTo>
                    <a:pt x="1351" y="2336"/>
                  </a:lnTo>
                  <a:lnTo>
                    <a:pt x="1293" y="2568"/>
                  </a:lnTo>
                  <a:lnTo>
                    <a:pt x="1255" y="2664"/>
                  </a:lnTo>
                  <a:lnTo>
                    <a:pt x="1216" y="2761"/>
                  </a:lnTo>
                  <a:lnTo>
                    <a:pt x="1139" y="2838"/>
                  </a:lnTo>
                  <a:lnTo>
                    <a:pt x="1062" y="2915"/>
                  </a:lnTo>
                  <a:lnTo>
                    <a:pt x="869" y="3050"/>
                  </a:lnTo>
                  <a:lnTo>
                    <a:pt x="695" y="3185"/>
                  </a:lnTo>
                  <a:lnTo>
                    <a:pt x="618" y="3262"/>
                  </a:lnTo>
                  <a:lnTo>
                    <a:pt x="560" y="3359"/>
                  </a:lnTo>
                  <a:lnTo>
                    <a:pt x="541" y="3455"/>
                  </a:lnTo>
                  <a:lnTo>
                    <a:pt x="521" y="3552"/>
                  </a:lnTo>
                  <a:lnTo>
                    <a:pt x="521" y="3784"/>
                  </a:lnTo>
                  <a:lnTo>
                    <a:pt x="521" y="4015"/>
                  </a:lnTo>
                  <a:lnTo>
                    <a:pt x="521" y="4131"/>
                  </a:lnTo>
                  <a:lnTo>
                    <a:pt x="483" y="4227"/>
                  </a:lnTo>
                  <a:lnTo>
                    <a:pt x="444" y="4324"/>
                  </a:lnTo>
                  <a:lnTo>
                    <a:pt x="386" y="4420"/>
                  </a:lnTo>
                  <a:lnTo>
                    <a:pt x="251" y="4594"/>
                  </a:lnTo>
                  <a:lnTo>
                    <a:pt x="116" y="4787"/>
                  </a:lnTo>
                  <a:lnTo>
                    <a:pt x="78" y="4884"/>
                  </a:lnTo>
                  <a:lnTo>
                    <a:pt x="39" y="4980"/>
                  </a:lnTo>
                  <a:lnTo>
                    <a:pt x="39" y="5077"/>
                  </a:lnTo>
                  <a:lnTo>
                    <a:pt x="58" y="5193"/>
                  </a:lnTo>
                  <a:lnTo>
                    <a:pt x="97" y="5386"/>
                  </a:lnTo>
                  <a:lnTo>
                    <a:pt x="174" y="5617"/>
                  </a:lnTo>
                  <a:lnTo>
                    <a:pt x="213" y="5733"/>
                  </a:lnTo>
                  <a:lnTo>
                    <a:pt x="213" y="5849"/>
                  </a:lnTo>
                  <a:lnTo>
                    <a:pt x="193" y="5945"/>
                  </a:lnTo>
                  <a:lnTo>
                    <a:pt x="174" y="6061"/>
                  </a:lnTo>
                  <a:lnTo>
                    <a:pt x="97" y="6273"/>
                  </a:lnTo>
                  <a:lnTo>
                    <a:pt x="20" y="6486"/>
                  </a:lnTo>
                  <a:lnTo>
                    <a:pt x="0" y="6582"/>
                  </a:lnTo>
                  <a:lnTo>
                    <a:pt x="0" y="6698"/>
                  </a:lnTo>
                  <a:lnTo>
                    <a:pt x="20" y="6794"/>
                  </a:lnTo>
                  <a:lnTo>
                    <a:pt x="58" y="6891"/>
                  </a:lnTo>
                  <a:lnTo>
                    <a:pt x="193" y="7084"/>
                  </a:lnTo>
                  <a:lnTo>
                    <a:pt x="309" y="7277"/>
                  </a:lnTo>
                  <a:lnTo>
                    <a:pt x="367" y="7374"/>
                  </a:lnTo>
                  <a:lnTo>
                    <a:pt x="406" y="7470"/>
                  </a:lnTo>
                  <a:lnTo>
                    <a:pt x="425" y="7567"/>
                  </a:lnTo>
                  <a:lnTo>
                    <a:pt x="425" y="7682"/>
                  </a:lnTo>
                  <a:lnTo>
                    <a:pt x="406" y="7914"/>
                  </a:lnTo>
                  <a:lnTo>
                    <a:pt x="386" y="8146"/>
                  </a:lnTo>
                  <a:lnTo>
                    <a:pt x="406" y="8242"/>
                  </a:lnTo>
                  <a:lnTo>
                    <a:pt x="425" y="8339"/>
                  </a:lnTo>
                  <a:lnTo>
                    <a:pt x="483" y="8435"/>
                  </a:lnTo>
                  <a:lnTo>
                    <a:pt x="560" y="8512"/>
                  </a:lnTo>
                  <a:lnTo>
                    <a:pt x="734" y="8667"/>
                  </a:lnTo>
                  <a:lnTo>
                    <a:pt x="907" y="8821"/>
                  </a:lnTo>
                  <a:lnTo>
                    <a:pt x="985" y="8898"/>
                  </a:lnTo>
                  <a:lnTo>
                    <a:pt x="1043" y="8976"/>
                  </a:lnTo>
                  <a:lnTo>
                    <a:pt x="1062" y="9014"/>
                  </a:lnTo>
                  <a:lnTo>
                    <a:pt x="2008" y="8976"/>
                  </a:lnTo>
                  <a:lnTo>
                    <a:pt x="3050" y="8937"/>
                  </a:lnTo>
                  <a:lnTo>
                    <a:pt x="3031" y="9014"/>
                  </a:lnTo>
                  <a:lnTo>
                    <a:pt x="3088" y="8937"/>
                  </a:lnTo>
                  <a:lnTo>
                    <a:pt x="3880" y="8898"/>
                  </a:lnTo>
                  <a:lnTo>
                    <a:pt x="4883" y="8840"/>
                  </a:lnTo>
                  <a:lnTo>
                    <a:pt x="5868" y="8782"/>
                  </a:lnTo>
                  <a:lnTo>
                    <a:pt x="6794" y="8705"/>
                  </a:lnTo>
                  <a:lnTo>
                    <a:pt x="7682" y="8609"/>
                  </a:lnTo>
                  <a:lnTo>
                    <a:pt x="8512" y="8532"/>
                  </a:lnTo>
                  <a:lnTo>
                    <a:pt x="9265" y="8416"/>
                  </a:lnTo>
                  <a:lnTo>
                    <a:pt x="9979" y="8319"/>
                  </a:lnTo>
                  <a:lnTo>
                    <a:pt x="10616" y="8203"/>
                  </a:lnTo>
                  <a:lnTo>
                    <a:pt x="11407" y="8030"/>
                  </a:lnTo>
                  <a:lnTo>
                    <a:pt x="11407" y="7895"/>
                  </a:lnTo>
                  <a:lnTo>
                    <a:pt x="11446" y="7779"/>
                  </a:lnTo>
                  <a:lnTo>
                    <a:pt x="11484" y="7682"/>
                  </a:lnTo>
                  <a:lnTo>
                    <a:pt x="11542" y="7586"/>
                  </a:lnTo>
                  <a:lnTo>
                    <a:pt x="11677" y="7393"/>
                  </a:lnTo>
                  <a:lnTo>
                    <a:pt x="11812" y="7219"/>
                  </a:lnTo>
                  <a:lnTo>
                    <a:pt x="11851" y="7123"/>
                  </a:lnTo>
                  <a:lnTo>
                    <a:pt x="11890" y="7026"/>
                  </a:lnTo>
                  <a:lnTo>
                    <a:pt x="11890" y="6891"/>
                  </a:lnTo>
                  <a:lnTo>
                    <a:pt x="11870" y="6756"/>
                  </a:lnTo>
                  <a:lnTo>
                    <a:pt x="11793" y="6486"/>
                  </a:lnTo>
                  <a:lnTo>
                    <a:pt x="11735" y="6312"/>
                  </a:lnTo>
                  <a:lnTo>
                    <a:pt x="11716" y="6158"/>
                  </a:lnTo>
                  <a:lnTo>
                    <a:pt x="11735" y="6061"/>
                  </a:lnTo>
                  <a:lnTo>
                    <a:pt x="11755" y="5945"/>
                  </a:lnTo>
                  <a:lnTo>
                    <a:pt x="11832" y="5733"/>
                  </a:lnTo>
                  <a:lnTo>
                    <a:pt x="11909" y="5521"/>
                  </a:lnTo>
                  <a:lnTo>
                    <a:pt x="11928" y="5405"/>
                  </a:lnTo>
                  <a:lnTo>
                    <a:pt x="11928" y="5308"/>
                  </a:lnTo>
                  <a:lnTo>
                    <a:pt x="11909" y="5212"/>
                  </a:lnTo>
                  <a:lnTo>
                    <a:pt x="11870" y="5115"/>
                  </a:lnTo>
                  <a:lnTo>
                    <a:pt x="11755" y="4922"/>
                  </a:lnTo>
                  <a:lnTo>
                    <a:pt x="11619" y="4729"/>
                  </a:lnTo>
                  <a:lnTo>
                    <a:pt x="11562" y="4633"/>
                  </a:lnTo>
                  <a:lnTo>
                    <a:pt x="11523" y="4536"/>
                  </a:lnTo>
                  <a:lnTo>
                    <a:pt x="11504" y="4420"/>
                  </a:lnTo>
                  <a:lnTo>
                    <a:pt x="11504" y="4324"/>
                  </a:lnTo>
                  <a:lnTo>
                    <a:pt x="11523" y="4092"/>
                  </a:lnTo>
                  <a:lnTo>
                    <a:pt x="11542" y="3861"/>
                  </a:lnTo>
                  <a:lnTo>
                    <a:pt x="11523" y="3745"/>
                  </a:lnTo>
                  <a:lnTo>
                    <a:pt x="11504" y="3648"/>
                  </a:lnTo>
                  <a:lnTo>
                    <a:pt x="11446" y="3571"/>
                  </a:lnTo>
                  <a:lnTo>
                    <a:pt x="11369" y="3475"/>
                  </a:lnTo>
                  <a:lnTo>
                    <a:pt x="11214" y="3340"/>
                  </a:lnTo>
                  <a:lnTo>
                    <a:pt x="11021" y="3185"/>
                  </a:lnTo>
                  <a:lnTo>
                    <a:pt x="10944" y="3108"/>
                  </a:lnTo>
                  <a:lnTo>
                    <a:pt x="10886" y="3031"/>
                  </a:lnTo>
                  <a:lnTo>
                    <a:pt x="10847" y="2934"/>
                  </a:lnTo>
                  <a:lnTo>
                    <a:pt x="10809" y="2819"/>
                  </a:lnTo>
                  <a:lnTo>
                    <a:pt x="10770" y="2606"/>
                  </a:lnTo>
                  <a:lnTo>
                    <a:pt x="10712" y="2375"/>
                  </a:lnTo>
                  <a:lnTo>
                    <a:pt x="10674" y="2278"/>
                  </a:lnTo>
                  <a:lnTo>
                    <a:pt x="10616" y="2182"/>
                  </a:lnTo>
                  <a:lnTo>
                    <a:pt x="10539" y="2124"/>
                  </a:lnTo>
                  <a:lnTo>
                    <a:pt x="10442" y="2066"/>
                  </a:lnTo>
                  <a:lnTo>
                    <a:pt x="10249" y="1969"/>
                  </a:lnTo>
                  <a:lnTo>
                    <a:pt x="10037" y="1873"/>
                  </a:lnTo>
                  <a:lnTo>
                    <a:pt x="9940" y="1815"/>
                  </a:lnTo>
                  <a:lnTo>
                    <a:pt x="9844" y="1757"/>
                  </a:lnTo>
                  <a:lnTo>
                    <a:pt x="9786" y="1680"/>
                  </a:lnTo>
                  <a:lnTo>
                    <a:pt x="9709" y="1583"/>
                  </a:lnTo>
                  <a:lnTo>
                    <a:pt x="9612" y="1390"/>
                  </a:lnTo>
                  <a:lnTo>
                    <a:pt x="9496" y="1197"/>
                  </a:lnTo>
                  <a:lnTo>
                    <a:pt x="9438" y="1101"/>
                  </a:lnTo>
                  <a:lnTo>
                    <a:pt x="9342" y="1043"/>
                  </a:lnTo>
                  <a:lnTo>
                    <a:pt x="9265" y="985"/>
                  </a:lnTo>
                  <a:lnTo>
                    <a:pt x="9149" y="946"/>
                  </a:lnTo>
                  <a:lnTo>
                    <a:pt x="8937" y="927"/>
                  </a:lnTo>
                  <a:lnTo>
                    <a:pt x="8705" y="888"/>
                  </a:lnTo>
                  <a:lnTo>
                    <a:pt x="8589" y="869"/>
                  </a:lnTo>
                  <a:lnTo>
                    <a:pt x="8493" y="831"/>
                  </a:lnTo>
                  <a:lnTo>
                    <a:pt x="8416" y="773"/>
                  </a:lnTo>
                  <a:lnTo>
                    <a:pt x="8319" y="715"/>
                  </a:lnTo>
                  <a:lnTo>
                    <a:pt x="8165" y="541"/>
                  </a:lnTo>
                  <a:lnTo>
                    <a:pt x="7991" y="387"/>
                  </a:lnTo>
                  <a:lnTo>
                    <a:pt x="7914" y="329"/>
                  </a:lnTo>
                  <a:lnTo>
                    <a:pt x="7817" y="290"/>
                  </a:lnTo>
                  <a:lnTo>
                    <a:pt x="7682" y="271"/>
                  </a:lnTo>
                  <a:lnTo>
                    <a:pt x="7547" y="271"/>
                  </a:lnTo>
                  <a:lnTo>
                    <a:pt x="7277" y="309"/>
                  </a:lnTo>
                  <a:lnTo>
                    <a:pt x="7103" y="329"/>
                  </a:lnTo>
                  <a:lnTo>
                    <a:pt x="6929" y="329"/>
                  </a:lnTo>
                  <a:lnTo>
                    <a:pt x="6833" y="309"/>
                  </a:lnTo>
                  <a:lnTo>
                    <a:pt x="6736" y="271"/>
                  </a:lnTo>
                  <a:lnTo>
                    <a:pt x="6563" y="155"/>
                  </a:lnTo>
                  <a:lnTo>
                    <a:pt x="6350" y="58"/>
                  </a:lnTo>
                  <a:lnTo>
                    <a:pt x="6235" y="20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2257225" y="2126225"/>
              <a:ext cx="298700" cy="229225"/>
            </a:xfrm>
            <a:custGeom>
              <a:avLst/>
              <a:gdLst/>
              <a:ahLst/>
              <a:cxnLst/>
              <a:rect l="l" t="t" r="r" b="b"/>
              <a:pathLst>
                <a:path w="11948" h="9169" extrusionOk="0">
                  <a:moveTo>
                    <a:pt x="6042" y="0"/>
                  </a:moveTo>
                  <a:lnTo>
                    <a:pt x="5926" y="39"/>
                  </a:lnTo>
                  <a:lnTo>
                    <a:pt x="5714" y="116"/>
                  </a:lnTo>
                  <a:lnTo>
                    <a:pt x="5521" y="232"/>
                  </a:lnTo>
                  <a:lnTo>
                    <a:pt x="5424" y="251"/>
                  </a:lnTo>
                  <a:lnTo>
                    <a:pt x="5308" y="290"/>
                  </a:lnTo>
                  <a:lnTo>
                    <a:pt x="5212" y="290"/>
                  </a:lnTo>
                  <a:lnTo>
                    <a:pt x="5096" y="271"/>
                  </a:lnTo>
                  <a:lnTo>
                    <a:pt x="4865" y="213"/>
                  </a:lnTo>
                  <a:lnTo>
                    <a:pt x="4652" y="174"/>
                  </a:lnTo>
                  <a:lnTo>
                    <a:pt x="4536" y="174"/>
                  </a:lnTo>
                  <a:lnTo>
                    <a:pt x="4440" y="193"/>
                  </a:lnTo>
                  <a:lnTo>
                    <a:pt x="4343" y="232"/>
                  </a:lnTo>
                  <a:lnTo>
                    <a:pt x="4247" y="290"/>
                  </a:lnTo>
                  <a:lnTo>
                    <a:pt x="4073" y="425"/>
                  </a:lnTo>
                  <a:lnTo>
                    <a:pt x="3919" y="579"/>
                  </a:lnTo>
                  <a:lnTo>
                    <a:pt x="3822" y="657"/>
                  </a:lnTo>
                  <a:lnTo>
                    <a:pt x="3726" y="695"/>
                  </a:lnTo>
                  <a:lnTo>
                    <a:pt x="3571" y="734"/>
                  </a:lnTo>
                  <a:lnTo>
                    <a:pt x="3417" y="753"/>
                  </a:lnTo>
                  <a:lnTo>
                    <a:pt x="3127" y="773"/>
                  </a:lnTo>
                  <a:lnTo>
                    <a:pt x="2992" y="811"/>
                  </a:lnTo>
                  <a:lnTo>
                    <a:pt x="2877" y="850"/>
                  </a:lnTo>
                  <a:lnTo>
                    <a:pt x="2780" y="927"/>
                  </a:lnTo>
                  <a:lnTo>
                    <a:pt x="2722" y="1004"/>
                  </a:lnTo>
                  <a:lnTo>
                    <a:pt x="2587" y="1178"/>
                  </a:lnTo>
                  <a:lnTo>
                    <a:pt x="2529" y="1294"/>
                  </a:lnTo>
                  <a:lnTo>
                    <a:pt x="2452" y="1409"/>
                  </a:lnTo>
                  <a:lnTo>
                    <a:pt x="2394" y="1487"/>
                  </a:lnTo>
                  <a:lnTo>
                    <a:pt x="2336" y="1545"/>
                  </a:lnTo>
                  <a:lnTo>
                    <a:pt x="2240" y="1602"/>
                  </a:lnTo>
                  <a:lnTo>
                    <a:pt x="2143" y="1660"/>
                  </a:lnTo>
                  <a:lnTo>
                    <a:pt x="1931" y="1738"/>
                  </a:lnTo>
                  <a:lnTo>
                    <a:pt x="1718" y="1815"/>
                  </a:lnTo>
                  <a:lnTo>
                    <a:pt x="1622" y="1873"/>
                  </a:lnTo>
                  <a:lnTo>
                    <a:pt x="1545" y="1950"/>
                  </a:lnTo>
                  <a:lnTo>
                    <a:pt x="1487" y="2008"/>
                  </a:lnTo>
                  <a:lnTo>
                    <a:pt x="1448" y="2085"/>
                  </a:lnTo>
                  <a:lnTo>
                    <a:pt x="1390" y="2259"/>
                  </a:lnTo>
                  <a:lnTo>
                    <a:pt x="1352" y="2452"/>
                  </a:lnTo>
                  <a:lnTo>
                    <a:pt x="1294" y="2625"/>
                  </a:lnTo>
                  <a:lnTo>
                    <a:pt x="1217" y="2761"/>
                  </a:lnTo>
                  <a:lnTo>
                    <a:pt x="1159" y="2838"/>
                  </a:lnTo>
                  <a:lnTo>
                    <a:pt x="1062" y="2915"/>
                  </a:lnTo>
                  <a:lnTo>
                    <a:pt x="889" y="3050"/>
                  </a:lnTo>
                  <a:lnTo>
                    <a:pt x="715" y="3185"/>
                  </a:lnTo>
                  <a:lnTo>
                    <a:pt x="638" y="3262"/>
                  </a:lnTo>
                  <a:lnTo>
                    <a:pt x="580" y="3359"/>
                  </a:lnTo>
                  <a:lnTo>
                    <a:pt x="541" y="3455"/>
                  </a:lnTo>
                  <a:lnTo>
                    <a:pt x="522" y="3552"/>
                  </a:lnTo>
                  <a:lnTo>
                    <a:pt x="522" y="3648"/>
                  </a:lnTo>
                  <a:lnTo>
                    <a:pt x="522" y="3841"/>
                  </a:lnTo>
                  <a:lnTo>
                    <a:pt x="522" y="4034"/>
                  </a:lnTo>
                  <a:lnTo>
                    <a:pt x="522" y="4131"/>
                  </a:lnTo>
                  <a:lnTo>
                    <a:pt x="502" y="4227"/>
                  </a:lnTo>
                  <a:lnTo>
                    <a:pt x="464" y="4324"/>
                  </a:lnTo>
                  <a:lnTo>
                    <a:pt x="406" y="4420"/>
                  </a:lnTo>
                  <a:lnTo>
                    <a:pt x="271" y="4594"/>
                  </a:lnTo>
                  <a:lnTo>
                    <a:pt x="136" y="4787"/>
                  </a:lnTo>
                  <a:lnTo>
                    <a:pt x="78" y="4884"/>
                  </a:lnTo>
                  <a:lnTo>
                    <a:pt x="59" y="4980"/>
                  </a:lnTo>
                  <a:lnTo>
                    <a:pt x="39" y="5115"/>
                  </a:lnTo>
                  <a:lnTo>
                    <a:pt x="78" y="5250"/>
                  </a:lnTo>
                  <a:lnTo>
                    <a:pt x="155" y="5521"/>
                  </a:lnTo>
                  <a:lnTo>
                    <a:pt x="213" y="5675"/>
                  </a:lnTo>
                  <a:lnTo>
                    <a:pt x="232" y="5849"/>
                  </a:lnTo>
                  <a:lnTo>
                    <a:pt x="213" y="5945"/>
                  </a:lnTo>
                  <a:lnTo>
                    <a:pt x="174" y="6061"/>
                  </a:lnTo>
                  <a:lnTo>
                    <a:pt x="97" y="6273"/>
                  </a:lnTo>
                  <a:lnTo>
                    <a:pt x="20" y="6486"/>
                  </a:lnTo>
                  <a:lnTo>
                    <a:pt x="1" y="6582"/>
                  </a:lnTo>
                  <a:lnTo>
                    <a:pt x="1" y="6698"/>
                  </a:lnTo>
                  <a:lnTo>
                    <a:pt x="39" y="6794"/>
                  </a:lnTo>
                  <a:lnTo>
                    <a:pt x="78" y="6891"/>
                  </a:lnTo>
                  <a:lnTo>
                    <a:pt x="194" y="7084"/>
                  </a:lnTo>
                  <a:lnTo>
                    <a:pt x="329" y="7277"/>
                  </a:lnTo>
                  <a:lnTo>
                    <a:pt x="367" y="7373"/>
                  </a:lnTo>
                  <a:lnTo>
                    <a:pt x="406" y="7470"/>
                  </a:lnTo>
                  <a:lnTo>
                    <a:pt x="425" y="7566"/>
                  </a:lnTo>
                  <a:lnTo>
                    <a:pt x="425" y="7682"/>
                  </a:lnTo>
                  <a:lnTo>
                    <a:pt x="406" y="7914"/>
                  </a:lnTo>
                  <a:lnTo>
                    <a:pt x="406" y="8145"/>
                  </a:lnTo>
                  <a:lnTo>
                    <a:pt x="406" y="8242"/>
                  </a:lnTo>
                  <a:lnTo>
                    <a:pt x="445" y="8338"/>
                  </a:lnTo>
                  <a:lnTo>
                    <a:pt x="502" y="8435"/>
                  </a:lnTo>
                  <a:lnTo>
                    <a:pt x="560" y="8512"/>
                  </a:lnTo>
                  <a:lnTo>
                    <a:pt x="734" y="8667"/>
                  </a:lnTo>
                  <a:lnTo>
                    <a:pt x="908" y="8821"/>
                  </a:lnTo>
                  <a:lnTo>
                    <a:pt x="985" y="8898"/>
                  </a:lnTo>
                  <a:lnTo>
                    <a:pt x="1043" y="8975"/>
                  </a:lnTo>
                  <a:lnTo>
                    <a:pt x="1101" y="9072"/>
                  </a:lnTo>
                  <a:lnTo>
                    <a:pt x="1120" y="9168"/>
                  </a:lnTo>
                  <a:lnTo>
                    <a:pt x="1873" y="9149"/>
                  </a:lnTo>
                  <a:lnTo>
                    <a:pt x="2819" y="9111"/>
                  </a:lnTo>
                  <a:lnTo>
                    <a:pt x="3861" y="9072"/>
                  </a:lnTo>
                  <a:lnTo>
                    <a:pt x="3842" y="9149"/>
                  </a:lnTo>
                  <a:lnTo>
                    <a:pt x="3899" y="9072"/>
                  </a:lnTo>
                  <a:lnTo>
                    <a:pt x="4691" y="9033"/>
                  </a:lnTo>
                  <a:lnTo>
                    <a:pt x="5694" y="8975"/>
                  </a:lnTo>
                  <a:lnTo>
                    <a:pt x="6679" y="8917"/>
                  </a:lnTo>
                  <a:lnTo>
                    <a:pt x="7605" y="8840"/>
                  </a:lnTo>
                  <a:lnTo>
                    <a:pt x="8493" y="8744"/>
                  </a:lnTo>
                  <a:lnTo>
                    <a:pt x="9323" y="8667"/>
                  </a:lnTo>
                  <a:lnTo>
                    <a:pt x="10076" y="8551"/>
                  </a:lnTo>
                  <a:lnTo>
                    <a:pt x="10790" y="8454"/>
                  </a:lnTo>
                  <a:lnTo>
                    <a:pt x="11427" y="8338"/>
                  </a:lnTo>
                  <a:lnTo>
                    <a:pt x="11427" y="8049"/>
                  </a:lnTo>
                  <a:lnTo>
                    <a:pt x="11427" y="7914"/>
                  </a:lnTo>
                  <a:lnTo>
                    <a:pt x="11446" y="7779"/>
                  </a:lnTo>
                  <a:lnTo>
                    <a:pt x="11485" y="7682"/>
                  </a:lnTo>
                  <a:lnTo>
                    <a:pt x="11543" y="7586"/>
                  </a:lnTo>
                  <a:lnTo>
                    <a:pt x="11697" y="7393"/>
                  </a:lnTo>
                  <a:lnTo>
                    <a:pt x="11813" y="7219"/>
                  </a:lnTo>
                  <a:lnTo>
                    <a:pt x="11871" y="7123"/>
                  </a:lnTo>
                  <a:lnTo>
                    <a:pt x="11890" y="7007"/>
                  </a:lnTo>
                  <a:lnTo>
                    <a:pt x="11909" y="6872"/>
                  </a:lnTo>
                  <a:lnTo>
                    <a:pt x="11871" y="6717"/>
                  </a:lnTo>
                  <a:lnTo>
                    <a:pt x="11774" y="6428"/>
                  </a:lnTo>
                  <a:lnTo>
                    <a:pt x="11736" y="6293"/>
                  </a:lnTo>
                  <a:lnTo>
                    <a:pt x="11736" y="6157"/>
                  </a:lnTo>
                  <a:lnTo>
                    <a:pt x="11736" y="6042"/>
                  </a:lnTo>
                  <a:lnTo>
                    <a:pt x="11774" y="5945"/>
                  </a:lnTo>
                  <a:lnTo>
                    <a:pt x="11851" y="5733"/>
                  </a:lnTo>
                  <a:lnTo>
                    <a:pt x="11929" y="5521"/>
                  </a:lnTo>
                  <a:lnTo>
                    <a:pt x="11948" y="5405"/>
                  </a:lnTo>
                  <a:lnTo>
                    <a:pt x="11948" y="5308"/>
                  </a:lnTo>
                  <a:lnTo>
                    <a:pt x="11929" y="5212"/>
                  </a:lnTo>
                  <a:lnTo>
                    <a:pt x="11871" y="5096"/>
                  </a:lnTo>
                  <a:lnTo>
                    <a:pt x="11755" y="4922"/>
                  </a:lnTo>
                  <a:lnTo>
                    <a:pt x="11620" y="4729"/>
                  </a:lnTo>
                  <a:lnTo>
                    <a:pt x="11581" y="4633"/>
                  </a:lnTo>
                  <a:lnTo>
                    <a:pt x="11543" y="4536"/>
                  </a:lnTo>
                  <a:lnTo>
                    <a:pt x="11523" y="4420"/>
                  </a:lnTo>
                  <a:lnTo>
                    <a:pt x="11523" y="4305"/>
                  </a:lnTo>
                  <a:lnTo>
                    <a:pt x="11543" y="4092"/>
                  </a:lnTo>
                  <a:lnTo>
                    <a:pt x="11543" y="3861"/>
                  </a:lnTo>
                  <a:lnTo>
                    <a:pt x="11543" y="3745"/>
                  </a:lnTo>
                  <a:lnTo>
                    <a:pt x="11504" y="3648"/>
                  </a:lnTo>
                  <a:lnTo>
                    <a:pt x="11446" y="3571"/>
                  </a:lnTo>
                  <a:lnTo>
                    <a:pt x="11388" y="3475"/>
                  </a:lnTo>
                  <a:lnTo>
                    <a:pt x="11215" y="3340"/>
                  </a:lnTo>
                  <a:lnTo>
                    <a:pt x="11041" y="3185"/>
                  </a:lnTo>
                  <a:lnTo>
                    <a:pt x="10964" y="3108"/>
                  </a:lnTo>
                  <a:lnTo>
                    <a:pt x="10906" y="3011"/>
                  </a:lnTo>
                  <a:lnTo>
                    <a:pt x="10848" y="2934"/>
                  </a:lnTo>
                  <a:lnTo>
                    <a:pt x="10809" y="2818"/>
                  </a:lnTo>
                  <a:lnTo>
                    <a:pt x="10771" y="2606"/>
                  </a:lnTo>
                  <a:lnTo>
                    <a:pt x="10713" y="2374"/>
                  </a:lnTo>
                  <a:lnTo>
                    <a:pt x="10674" y="2278"/>
                  </a:lnTo>
                  <a:lnTo>
                    <a:pt x="10616" y="2181"/>
                  </a:lnTo>
                  <a:lnTo>
                    <a:pt x="10539" y="2124"/>
                  </a:lnTo>
                  <a:lnTo>
                    <a:pt x="10462" y="2066"/>
                  </a:lnTo>
                  <a:lnTo>
                    <a:pt x="10249" y="1969"/>
                  </a:lnTo>
                  <a:lnTo>
                    <a:pt x="10037" y="1873"/>
                  </a:lnTo>
                  <a:lnTo>
                    <a:pt x="9941" y="1815"/>
                  </a:lnTo>
                  <a:lnTo>
                    <a:pt x="9863" y="1757"/>
                  </a:lnTo>
                  <a:lnTo>
                    <a:pt x="9786" y="1680"/>
                  </a:lnTo>
                  <a:lnTo>
                    <a:pt x="9728" y="1583"/>
                  </a:lnTo>
                  <a:lnTo>
                    <a:pt x="9613" y="1390"/>
                  </a:lnTo>
                  <a:lnTo>
                    <a:pt x="9516" y="1178"/>
                  </a:lnTo>
                  <a:lnTo>
                    <a:pt x="9439" y="1101"/>
                  </a:lnTo>
                  <a:lnTo>
                    <a:pt x="9362" y="1023"/>
                  </a:lnTo>
                  <a:lnTo>
                    <a:pt x="9265" y="985"/>
                  </a:lnTo>
                  <a:lnTo>
                    <a:pt x="9169" y="946"/>
                  </a:lnTo>
                  <a:lnTo>
                    <a:pt x="8937" y="927"/>
                  </a:lnTo>
                  <a:lnTo>
                    <a:pt x="8725" y="888"/>
                  </a:lnTo>
                  <a:lnTo>
                    <a:pt x="8609" y="869"/>
                  </a:lnTo>
                  <a:lnTo>
                    <a:pt x="8512" y="830"/>
                  </a:lnTo>
                  <a:lnTo>
                    <a:pt x="8397" y="753"/>
                  </a:lnTo>
                  <a:lnTo>
                    <a:pt x="8281" y="657"/>
                  </a:lnTo>
                  <a:lnTo>
                    <a:pt x="8088" y="444"/>
                  </a:lnTo>
                  <a:lnTo>
                    <a:pt x="7953" y="348"/>
                  </a:lnTo>
                  <a:lnTo>
                    <a:pt x="7818" y="290"/>
                  </a:lnTo>
                  <a:lnTo>
                    <a:pt x="7721" y="271"/>
                  </a:lnTo>
                  <a:lnTo>
                    <a:pt x="7605" y="271"/>
                  </a:lnTo>
                  <a:lnTo>
                    <a:pt x="7374" y="290"/>
                  </a:lnTo>
                  <a:lnTo>
                    <a:pt x="7161" y="329"/>
                  </a:lnTo>
                  <a:lnTo>
                    <a:pt x="6949" y="329"/>
                  </a:lnTo>
                  <a:lnTo>
                    <a:pt x="6795" y="271"/>
                  </a:lnTo>
                  <a:lnTo>
                    <a:pt x="6640" y="193"/>
                  </a:lnTo>
                  <a:lnTo>
                    <a:pt x="6389" y="58"/>
                  </a:lnTo>
                  <a:lnTo>
                    <a:pt x="6273" y="20"/>
                  </a:lnTo>
                  <a:lnTo>
                    <a:pt x="6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31"/>
            <p:cNvSpPr/>
            <p:nvPr/>
          </p:nvSpPr>
          <p:spPr>
            <a:xfrm>
              <a:off x="2354225" y="21725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79" y="0"/>
                  </a:moveTo>
                  <a:lnTo>
                    <a:pt x="463" y="20"/>
                  </a:lnTo>
                  <a:lnTo>
                    <a:pt x="348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502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502" y="1197"/>
                  </a:lnTo>
                  <a:lnTo>
                    <a:pt x="618" y="1216"/>
                  </a:lnTo>
                  <a:lnTo>
                    <a:pt x="734" y="1197"/>
                  </a:lnTo>
                  <a:lnTo>
                    <a:pt x="849" y="1158"/>
                  </a:lnTo>
                  <a:lnTo>
                    <a:pt x="946" y="1101"/>
                  </a:lnTo>
                  <a:lnTo>
                    <a:pt x="1042" y="1023"/>
                  </a:lnTo>
                  <a:lnTo>
                    <a:pt x="1120" y="927"/>
                  </a:lnTo>
                  <a:lnTo>
                    <a:pt x="1178" y="830"/>
                  </a:lnTo>
                  <a:lnTo>
                    <a:pt x="1197" y="714"/>
                  </a:lnTo>
                  <a:lnTo>
                    <a:pt x="1216" y="579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1"/>
                  </a:lnTo>
                  <a:lnTo>
                    <a:pt x="1023" y="174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31"/>
            <p:cNvSpPr/>
            <p:nvPr/>
          </p:nvSpPr>
          <p:spPr>
            <a:xfrm>
              <a:off x="2398600" y="2256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80" y="0"/>
                  </a:moveTo>
                  <a:lnTo>
                    <a:pt x="464" y="20"/>
                  </a:lnTo>
                  <a:lnTo>
                    <a:pt x="368" y="58"/>
                  </a:lnTo>
                  <a:lnTo>
                    <a:pt x="252" y="116"/>
                  </a:lnTo>
                  <a:lnTo>
                    <a:pt x="175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1" y="502"/>
                  </a:lnTo>
                  <a:lnTo>
                    <a:pt x="1" y="618"/>
                  </a:lnTo>
                  <a:lnTo>
                    <a:pt x="20" y="734"/>
                  </a:lnTo>
                  <a:lnTo>
                    <a:pt x="59" y="850"/>
                  </a:lnTo>
                  <a:lnTo>
                    <a:pt x="117" y="946"/>
                  </a:lnTo>
                  <a:lnTo>
                    <a:pt x="194" y="1043"/>
                  </a:lnTo>
                  <a:lnTo>
                    <a:pt x="290" y="1120"/>
                  </a:lnTo>
                  <a:lnTo>
                    <a:pt x="387" y="1178"/>
                  </a:lnTo>
                  <a:lnTo>
                    <a:pt x="503" y="1197"/>
                  </a:lnTo>
                  <a:lnTo>
                    <a:pt x="618" y="1216"/>
                  </a:lnTo>
                  <a:lnTo>
                    <a:pt x="754" y="1197"/>
                  </a:lnTo>
                  <a:lnTo>
                    <a:pt x="850" y="1158"/>
                  </a:lnTo>
                  <a:lnTo>
                    <a:pt x="966" y="1101"/>
                  </a:lnTo>
                  <a:lnTo>
                    <a:pt x="1043" y="1023"/>
                  </a:lnTo>
                  <a:lnTo>
                    <a:pt x="1120" y="927"/>
                  </a:lnTo>
                  <a:lnTo>
                    <a:pt x="1178" y="830"/>
                  </a:lnTo>
                  <a:lnTo>
                    <a:pt x="1197" y="715"/>
                  </a:lnTo>
                  <a:lnTo>
                    <a:pt x="1217" y="579"/>
                  </a:lnTo>
                  <a:lnTo>
                    <a:pt x="1197" y="464"/>
                  </a:lnTo>
                  <a:lnTo>
                    <a:pt x="1159" y="348"/>
                  </a:lnTo>
                  <a:lnTo>
                    <a:pt x="1101" y="251"/>
                  </a:lnTo>
                  <a:lnTo>
                    <a:pt x="102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31"/>
            <p:cNvSpPr/>
            <p:nvPr/>
          </p:nvSpPr>
          <p:spPr>
            <a:xfrm>
              <a:off x="2454100" y="21908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5"/>
                  </a:lnTo>
                  <a:lnTo>
                    <a:pt x="97" y="271"/>
                  </a:lnTo>
                  <a:lnTo>
                    <a:pt x="58" y="387"/>
                  </a:lnTo>
                  <a:lnTo>
                    <a:pt x="20" y="50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7"/>
                  </a:lnTo>
                  <a:lnTo>
                    <a:pt x="193" y="1043"/>
                  </a:lnTo>
                  <a:lnTo>
                    <a:pt x="290" y="1120"/>
                  </a:lnTo>
                  <a:lnTo>
                    <a:pt x="386" y="1159"/>
                  </a:lnTo>
                  <a:lnTo>
                    <a:pt x="522" y="1197"/>
                  </a:lnTo>
                  <a:lnTo>
                    <a:pt x="637" y="1217"/>
                  </a:lnTo>
                  <a:lnTo>
                    <a:pt x="753" y="1197"/>
                  </a:lnTo>
                  <a:lnTo>
                    <a:pt x="869" y="1159"/>
                  </a:lnTo>
                  <a:lnTo>
                    <a:pt x="965" y="1101"/>
                  </a:lnTo>
                  <a:lnTo>
                    <a:pt x="1062" y="1024"/>
                  </a:lnTo>
                  <a:lnTo>
                    <a:pt x="1120" y="927"/>
                  </a:lnTo>
                  <a:lnTo>
                    <a:pt x="1178" y="831"/>
                  </a:lnTo>
                  <a:lnTo>
                    <a:pt x="1216" y="715"/>
                  </a:lnTo>
                  <a:lnTo>
                    <a:pt x="1216" y="580"/>
                  </a:lnTo>
                  <a:lnTo>
                    <a:pt x="1197" y="464"/>
                  </a:lnTo>
                  <a:lnTo>
                    <a:pt x="1178" y="348"/>
                  </a:lnTo>
                  <a:lnTo>
                    <a:pt x="1120" y="252"/>
                  </a:lnTo>
                  <a:lnTo>
                    <a:pt x="1043" y="155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2490300" y="228545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579" y="1"/>
                  </a:moveTo>
                  <a:lnTo>
                    <a:pt x="463" y="20"/>
                  </a:lnTo>
                  <a:lnTo>
                    <a:pt x="347" y="59"/>
                  </a:lnTo>
                  <a:lnTo>
                    <a:pt x="251" y="117"/>
                  </a:lnTo>
                  <a:lnTo>
                    <a:pt x="174" y="194"/>
                  </a:lnTo>
                  <a:lnTo>
                    <a:pt x="97" y="271"/>
                  </a:lnTo>
                  <a:lnTo>
                    <a:pt x="39" y="387"/>
                  </a:lnTo>
                  <a:lnTo>
                    <a:pt x="0" y="503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7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502" y="1197"/>
                  </a:lnTo>
                  <a:lnTo>
                    <a:pt x="618" y="1217"/>
                  </a:lnTo>
                  <a:lnTo>
                    <a:pt x="753" y="1197"/>
                  </a:lnTo>
                  <a:lnTo>
                    <a:pt x="849" y="1159"/>
                  </a:lnTo>
                  <a:lnTo>
                    <a:pt x="965" y="1101"/>
                  </a:lnTo>
                  <a:lnTo>
                    <a:pt x="1042" y="1024"/>
                  </a:lnTo>
                  <a:lnTo>
                    <a:pt x="1119" y="927"/>
                  </a:lnTo>
                  <a:lnTo>
                    <a:pt x="1177" y="831"/>
                  </a:lnTo>
                  <a:lnTo>
                    <a:pt x="1197" y="715"/>
                  </a:lnTo>
                  <a:lnTo>
                    <a:pt x="1216" y="580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2"/>
                  </a:lnTo>
                  <a:lnTo>
                    <a:pt x="1023" y="174"/>
                  </a:lnTo>
                  <a:lnTo>
                    <a:pt x="926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2288600" y="22430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93"/>
                  </a:lnTo>
                  <a:lnTo>
                    <a:pt x="97" y="290"/>
                  </a:lnTo>
                  <a:lnTo>
                    <a:pt x="39" y="386"/>
                  </a:lnTo>
                  <a:lnTo>
                    <a:pt x="20" y="502"/>
                  </a:lnTo>
                  <a:lnTo>
                    <a:pt x="0" y="637"/>
                  </a:lnTo>
                  <a:lnTo>
                    <a:pt x="20" y="753"/>
                  </a:lnTo>
                  <a:lnTo>
                    <a:pt x="58" y="869"/>
                  </a:lnTo>
                  <a:lnTo>
                    <a:pt x="116" y="965"/>
                  </a:lnTo>
                  <a:lnTo>
                    <a:pt x="193" y="1043"/>
                  </a:lnTo>
                  <a:lnTo>
                    <a:pt x="290" y="1120"/>
                  </a:lnTo>
                  <a:lnTo>
                    <a:pt x="386" y="1178"/>
                  </a:lnTo>
                  <a:lnTo>
                    <a:pt x="502" y="1216"/>
                  </a:lnTo>
                  <a:lnTo>
                    <a:pt x="637" y="1216"/>
                  </a:lnTo>
                  <a:lnTo>
                    <a:pt x="753" y="1197"/>
                  </a:lnTo>
                  <a:lnTo>
                    <a:pt x="869" y="1158"/>
                  </a:lnTo>
                  <a:lnTo>
                    <a:pt x="965" y="1100"/>
                  </a:lnTo>
                  <a:lnTo>
                    <a:pt x="1042" y="1023"/>
                  </a:lnTo>
                  <a:lnTo>
                    <a:pt x="1120" y="946"/>
                  </a:lnTo>
                  <a:lnTo>
                    <a:pt x="1178" y="830"/>
                  </a:lnTo>
                  <a:lnTo>
                    <a:pt x="1216" y="714"/>
                  </a:lnTo>
                  <a:lnTo>
                    <a:pt x="1216" y="599"/>
                  </a:lnTo>
                  <a:lnTo>
                    <a:pt x="1197" y="483"/>
                  </a:lnTo>
                  <a:lnTo>
                    <a:pt x="1158" y="367"/>
                  </a:lnTo>
                  <a:lnTo>
                    <a:pt x="1100" y="271"/>
                  </a:lnTo>
                  <a:lnTo>
                    <a:pt x="1023" y="174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2325750" y="2331300"/>
              <a:ext cx="30425" cy="23675"/>
            </a:xfrm>
            <a:custGeom>
              <a:avLst/>
              <a:gdLst/>
              <a:ahLst/>
              <a:cxnLst/>
              <a:rect l="l" t="t" r="r" b="b"/>
              <a:pathLst>
                <a:path w="1217" h="947" extrusionOk="0">
                  <a:moveTo>
                    <a:pt x="579" y="0"/>
                  </a:moveTo>
                  <a:lnTo>
                    <a:pt x="464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90"/>
                  </a:lnTo>
                  <a:lnTo>
                    <a:pt x="39" y="386"/>
                  </a:lnTo>
                  <a:lnTo>
                    <a:pt x="20" y="502"/>
                  </a:lnTo>
                  <a:lnTo>
                    <a:pt x="0" y="618"/>
                  </a:lnTo>
                  <a:lnTo>
                    <a:pt x="20" y="714"/>
                  </a:lnTo>
                  <a:lnTo>
                    <a:pt x="39" y="830"/>
                  </a:lnTo>
                  <a:lnTo>
                    <a:pt x="78" y="908"/>
                  </a:lnTo>
                  <a:lnTo>
                    <a:pt x="1120" y="869"/>
                  </a:lnTo>
                  <a:lnTo>
                    <a:pt x="1101" y="946"/>
                  </a:lnTo>
                  <a:lnTo>
                    <a:pt x="1158" y="869"/>
                  </a:lnTo>
                  <a:lnTo>
                    <a:pt x="1178" y="792"/>
                  </a:lnTo>
                  <a:lnTo>
                    <a:pt x="1197" y="714"/>
                  </a:lnTo>
                  <a:lnTo>
                    <a:pt x="1216" y="541"/>
                  </a:lnTo>
                  <a:lnTo>
                    <a:pt x="1178" y="386"/>
                  </a:lnTo>
                  <a:lnTo>
                    <a:pt x="1101" y="251"/>
                  </a:lnTo>
                  <a:lnTo>
                    <a:pt x="1004" y="135"/>
                  </a:lnTo>
                  <a:lnTo>
                    <a:pt x="869" y="58"/>
                  </a:lnTo>
                  <a:lnTo>
                    <a:pt x="715" y="20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31"/>
            <p:cNvSpPr/>
            <p:nvPr/>
          </p:nvSpPr>
          <p:spPr>
            <a:xfrm>
              <a:off x="1898225" y="2153250"/>
              <a:ext cx="300150" cy="202200"/>
            </a:xfrm>
            <a:custGeom>
              <a:avLst/>
              <a:gdLst/>
              <a:ahLst/>
              <a:cxnLst/>
              <a:rect l="l" t="t" r="r" b="b"/>
              <a:pathLst>
                <a:path w="12006" h="8088" extrusionOk="0">
                  <a:moveTo>
                    <a:pt x="5154" y="0"/>
                  </a:moveTo>
                  <a:lnTo>
                    <a:pt x="5077" y="20"/>
                  </a:lnTo>
                  <a:lnTo>
                    <a:pt x="5000" y="39"/>
                  </a:lnTo>
                  <a:lnTo>
                    <a:pt x="4865" y="116"/>
                  </a:lnTo>
                  <a:lnTo>
                    <a:pt x="4633" y="290"/>
                  </a:lnTo>
                  <a:lnTo>
                    <a:pt x="4498" y="367"/>
                  </a:lnTo>
                  <a:lnTo>
                    <a:pt x="4382" y="425"/>
                  </a:lnTo>
                  <a:lnTo>
                    <a:pt x="4266" y="444"/>
                  </a:lnTo>
                  <a:lnTo>
                    <a:pt x="3610" y="444"/>
                  </a:lnTo>
                  <a:lnTo>
                    <a:pt x="3514" y="483"/>
                  </a:lnTo>
                  <a:lnTo>
                    <a:pt x="3417" y="541"/>
                  </a:lnTo>
                  <a:lnTo>
                    <a:pt x="3340" y="599"/>
                  </a:lnTo>
                  <a:lnTo>
                    <a:pt x="3185" y="77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6" y="1100"/>
                  </a:lnTo>
                  <a:lnTo>
                    <a:pt x="2799" y="1158"/>
                  </a:lnTo>
                  <a:lnTo>
                    <a:pt x="2684" y="1197"/>
                  </a:lnTo>
                  <a:lnTo>
                    <a:pt x="2471" y="1255"/>
                  </a:lnTo>
                  <a:lnTo>
                    <a:pt x="2259" y="1313"/>
                  </a:lnTo>
                  <a:lnTo>
                    <a:pt x="2162" y="1351"/>
                  </a:lnTo>
                  <a:lnTo>
                    <a:pt x="2066" y="1409"/>
                  </a:lnTo>
                  <a:lnTo>
                    <a:pt x="1989" y="1486"/>
                  </a:lnTo>
                  <a:lnTo>
                    <a:pt x="1931" y="1583"/>
                  </a:lnTo>
                  <a:lnTo>
                    <a:pt x="1854" y="1776"/>
                  </a:lnTo>
                  <a:lnTo>
                    <a:pt x="1757" y="1988"/>
                  </a:lnTo>
                  <a:lnTo>
                    <a:pt x="1719" y="2085"/>
                  </a:lnTo>
                  <a:lnTo>
                    <a:pt x="1661" y="2181"/>
                  </a:lnTo>
                  <a:lnTo>
                    <a:pt x="1583" y="2259"/>
                  </a:lnTo>
                  <a:lnTo>
                    <a:pt x="1487" y="2316"/>
                  </a:lnTo>
                  <a:lnTo>
                    <a:pt x="1294" y="2432"/>
                  </a:lnTo>
                  <a:lnTo>
                    <a:pt x="1101" y="2548"/>
                  </a:lnTo>
                  <a:lnTo>
                    <a:pt x="1004" y="2625"/>
                  </a:lnTo>
                  <a:lnTo>
                    <a:pt x="947" y="2702"/>
                  </a:lnTo>
                  <a:lnTo>
                    <a:pt x="908" y="2799"/>
                  </a:lnTo>
                  <a:lnTo>
                    <a:pt x="869" y="2895"/>
                  </a:lnTo>
                  <a:lnTo>
                    <a:pt x="850" y="3127"/>
                  </a:lnTo>
                  <a:lnTo>
                    <a:pt x="831" y="3359"/>
                  </a:lnTo>
                  <a:lnTo>
                    <a:pt x="811" y="3455"/>
                  </a:lnTo>
                  <a:lnTo>
                    <a:pt x="773" y="3552"/>
                  </a:lnTo>
                  <a:lnTo>
                    <a:pt x="715" y="3648"/>
                  </a:lnTo>
                  <a:lnTo>
                    <a:pt x="638" y="3725"/>
                  </a:lnTo>
                  <a:lnTo>
                    <a:pt x="483" y="3899"/>
                  </a:lnTo>
                  <a:lnTo>
                    <a:pt x="329" y="4073"/>
                  </a:lnTo>
                  <a:lnTo>
                    <a:pt x="271" y="4150"/>
                  </a:lnTo>
                  <a:lnTo>
                    <a:pt x="232" y="4247"/>
                  </a:lnTo>
                  <a:lnTo>
                    <a:pt x="213" y="4362"/>
                  </a:lnTo>
                  <a:lnTo>
                    <a:pt x="213" y="4459"/>
                  </a:lnTo>
                  <a:lnTo>
                    <a:pt x="252" y="4690"/>
                  </a:lnTo>
                  <a:lnTo>
                    <a:pt x="310" y="4903"/>
                  </a:lnTo>
                  <a:lnTo>
                    <a:pt x="310" y="5019"/>
                  </a:lnTo>
                  <a:lnTo>
                    <a:pt x="310" y="5134"/>
                  </a:lnTo>
                  <a:lnTo>
                    <a:pt x="290" y="5231"/>
                  </a:lnTo>
                  <a:lnTo>
                    <a:pt x="252" y="5308"/>
                  </a:lnTo>
                  <a:lnTo>
                    <a:pt x="78" y="5636"/>
                  </a:lnTo>
                  <a:lnTo>
                    <a:pt x="20" y="5791"/>
                  </a:lnTo>
                  <a:lnTo>
                    <a:pt x="1" y="5868"/>
                  </a:lnTo>
                  <a:lnTo>
                    <a:pt x="1" y="5945"/>
                  </a:lnTo>
                  <a:lnTo>
                    <a:pt x="1" y="6061"/>
                  </a:lnTo>
                  <a:lnTo>
                    <a:pt x="39" y="6157"/>
                  </a:lnTo>
                  <a:lnTo>
                    <a:pt x="136" y="6370"/>
                  </a:lnTo>
                  <a:lnTo>
                    <a:pt x="232" y="6563"/>
                  </a:lnTo>
                  <a:lnTo>
                    <a:pt x="290" y="6659"/>
                  </a:lnTo>
                  <a:lnTo>
                    <a:pt x="310" y="6775"/>
                  </a:lnTo>
                  <a:lnTo>
                    <a:pt x="310" y="6871"/>
                  </a:lnTo>
                  <a:lnTo>
                    <a:pt x="310" y="6987"/>
                  </a:lnTo>
                  <a:lnTo>
                    <a:pt x="252" y="7219"/>
                  </a:lnTo>
                  <a:lnTo>
                    <a:pt x="966" y="7335"/>
                  </a:lnTo>
                  <a:lnTo>
                    <a:pt x="1738" y="7470"/>
                  </a:lnTo>
                  <a:lnTo>
                    <a:pt x="2606" y="7586"/>
                  </a:lnTo>
                  <a:lnTo>
                    <a:pt x="3552" y="7682"/>
                  </a:lnTo>
                  <a:lnTo>
                    <a:pt x="4556" y="7779"/>
                  </a:lnTo>
                  <a:lnTo>
                    <a:pt x="5637" y="7856"/>
                  </a:lnTo>
                  <a:lnTo>
                    <a:pt x="6756" y="7933"/>
                  </a:lnTo>
                  <a:lnTo>
                    <a:pt x="7953" y="7991"/>
                  </a:lnTo>
                  <a:lnTo>
                    <a:pt x="8763" y="8030"/>
                  </a:lnTo>
                  <a:lnTo>
                    <a:pt x="10385" y="8068"/>
                  </a:lnTo>
                  <a:lnTo>
                    <a:pt x="10616" y="8087"/>
                  </a:lnTo>
                  <a:lnTo>
                    <a:pt x="11427" y="8087"/>
                  </a:lnTo>
                  <a:lnTo>
                    <a:pt x="11543" y="7972"/>
                  </a:lnTo>
                  <a:lnTo>
                    <a:pt x="11678" y="7817"/>
                  </a:lnTo>
                  <a:lnTo>
                    <a:pt x="11736" y="7740"/>
                  </a:lnTo>
                  <a:lnTo>
                    <a:pt x="11774" y="7643"/>
                  </a:lnTo>
                  <a:lnTo>
                    <a:pt x="11794" y="7547"/>
                  </a:lnTo>
                  <a:lnTo>
                    <a:pt x="11774" y="7431"/>
                  </a:lnTo>
                  <a:lnTo>
                    <a:pt x="11755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6" y="6659"/>
                  </a:lnTo>
                  <a:lnTo>
                    <a:pt x="11755" y="6563"/>
                  </a:lnTo>
                  <a:lnTo>
                    <a:pt x="11871" y="6370"/>
                  </a:lnTo>
                  <a:lnTo>
                    <a:pt x="11967" y="6157"/>
                  </a:lnTo>
                  <a:lnTo>
                    <a:pt x="12006" y="6061"/>
                  </a:lnTo>
                  <a:lnTo>
                    <a:pt x="12006" y="5945"/>
                  </a:lnTo>
                  <a:lnTo>
                    <a:pt x="12006" y="5848"/>
                  </a:lnTo>
                  <a:lnTo>
                    <a:pt x="11967" y="5733"/>
                  </a:lnTo>
                  <a:lnTo>
                    <a:pt x="11871" y="5540"/>
                  </a:lnTo>
                  <a:lnTo>
                    <a:pt x="11755" y="5327"/>
                  </a:lnTo>
                  <a:lnTo>
                    <a:pt x="11716" y="5231"/>
                  </a:lnTo>
                  <a:lnTo>
                    <a:pt x="11697" y="5134"/>
                  </a:lnTo>
                  <a:lnTo>
                    <a:pt x="11697" y="4961"/>
                  </a:lnTo>
                  <a:lnTo>
                    <a:pt x="11736" y="4787"/>
                  </a:lnTo>
                  <a:lnTo>
                    <a:pt x="11755" y="4594"/>
                  </a:lnTo>
                  <a:lnTo>
                    <a:pt x="11794" y="4440"/>
                  </a:lnTo>
                  <a:lnTo>
                    <a:pt x="11794" y="4343"/>
                  </a:lnTo>
                  <a:lnTo>
                    <a:pt x="11774" y="4247"/>
                  </a:lnTo>
                  <a:lnTo>
                    <a:pt x="11736" y="4150"/>
                  </a:lnTo>
                  <a:lnTo>
                    <a:pt x="11659" y="4073"/>
                  </a:lnTo>
                  <a:lnTo>
                    <a:pt x="11523" y="3899"/>
                  </a:lnTo>
                  <a:lnTo>
                    <a:pt x="11350" y="3725"/>
                  </a:lnTo>
                  <a:lnTo>
                    <a:pt x="11292" y="3648"/>
                  </a:lnTo>
                  <a:lnTo>
                    <a:pt x="11234" y="3552"/>
                  </a:lnTo>
                  <a:lnTo>
                    <a:pt x="11195" y="3455"/>
                  </a:lnTo>
                  <a:lnTo>
                    <a:pt x="11176" y="3359"/>
                  </a:lnTo>
                  <a:lnTo>
                    <a:pt x="11157" y="3127"/>
                  </a:lnTo>
                  <a:lnTo>
                    <a:pt x="11137" y="2895"/>
                  </a:lnTo>
                  <a:lnTo>
                    <a:pt x="11099" y="2799"/>
                  </a:lnTo>
                  <a:lnTo>
                    <a:pt x="11060" y="2702"/>
                  </a:lnTo>
                  <a:lnTo>
                    <a:pt x="10983" y="2625"/>
                  </a:lnTo>
                  <a:lnTo>
                    <a:pt x="10906" y="2548"/>
                  </a:lnTo>
                  <a:lnTo>
                    <a:pt x="10713" y="2432"/>
                  </a:lnTo>
                  <a:lnTo>
                    <a:pt x="10520" y="2316"/>
                  </a:lnTo>
                  <a:lnTo>
                    <a:pt x="10423" y="2259"/>
                  </a:lnTo>
                  <a:lnTo>
                    <a:pt x="10346" y="2181"/>
                  </a:lnTo>
                  <a:lnTo>
                    <a:pt x="10288" y="2085"/>
                  </a:lnTo>
                  <a:lnTo>
                    <a:pt x="10230" y="1988"/>
                  </a:lnTo>
                  <a:lnTo>
                    <a:pt x="10153" y="1776"/>
                  </a:lnTo>
                  <a:lnTo>
                    <a:pt x="10057" y="1583"/>
                  </a:lnTo>
                  <a:lnTo>
                    <a:pt x="9999" y="1486"/>
                  </a:lnTo>
                  <a:lnTo>
                    <a:pt x="9941" y="1409"/>
                  </a:lnTo>
                  <a:lnTo>
                    <a:pt x="9844" y="1351"/>
                  </a:lnTo>
                  <a:lnTo>
                    <a:pt x="9748" y="1293"/>
                  </a:lnTo>
                  <a:lnTo>
                    <a:pt x="9516" y="1236"/>
                  </a:lnTo>
                  <a:lnTo>
                    <a:pt x="9304" y="1197"/>
                  </a:lnTo>
                  <a:lnTo>
                    <a:pt x="9207" y="1158"/>
                  </a:lnTo>
                  <a:lnTo>
                    <a:pt x="9111" y="1100"/>
                  </a:lnTo>
                  <a:lnTo>
                    <a:pt x="8995" y="1023"/>
                  </a:lnTo>
                  <a:lnTo>
                    <a:pt x="8899" y="907"/>
                  </a:lnTo>
                  <a:lnTo>
                    <a:pt x="8725" y="657"/>
                  </a:lnTo>
                  <a:lnTo>
                    <a:pt x="8609" y="560"/>
                  </a:lnTo>
                  <a:lnTo>
                    <a:pt x="8493" y="483"/>
                  </a:lnTo>
                  <a:lnTo>
                    <a:pt x="8397" y="444"/>
                  </a:lnTo>
                  <a:lnTo>
                    <a:pt x="7721" y="444"/>
                  </a:lnTo>
                  <a:lnTo>
                    <a:pt x="7625" y="425"/>
                  </a:lnTo>
                  <a:lnTo>
                    <a:pt x="7528" y="386"/>
                  </a:lnTo>
                  <a:lnTo>
                    <a:pt x="7432" y="328"/>
                  </a:lnTo>
                  <a:lnTo>
                    <a:pt x="7239" y="193"/>
                  </a:lnTo>
                  <a:lnTo>
                    <a:pt x="7065" y="78"/>
                  </a:lnTo>
                  <a:lnTo>
                    <a:pt x="6968" y="20"/>
                  </a:lnTo>
                  <a:lnTo>
                    <a:pt x="6853" y="0"/>
                  </a:lnTo>
                  <a:lnTo>
                    <a:pt x="6718" y="0"/>
                  </a:lnTo>
                  <a:lnTo>
                    <a:pt x="6602" y="20"/>
                  </a:lnTo>
                  <a:lnTo>
                    <a:pt x="6331" y="116"/>
                  </a:lnTo>
                  <a:lnTo>
                    <a:pt x="6158" y="174"/>
                  </a:lnTo>
                  <a:lnTo>
                    <a:pt x="6003" y="193"/>
                  </a:lnTo>
                  <a:lnTo>
                    <a:pt x="5907" y="193"/>
                  </a:lnTo>
                  <a:lnTo>
                    <a:pt x="5791" y="155"/>
                  </a:lnTo>
                  <a:lnTo>
                    <a:pt x="5598" y="97"/>
                  </a:lnTo>
                  <a:lnTo>
                    <a:pt x="5366" y="20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31"/>
            <p:cNvSpPr/>
            <p:nvPr/>
          </p:nvSpPr>
          <p:spPr>
            <a:xfrm>
              <a:off x="1877475" y="2153250"/>
              <a:ext cx="300650" cy="202200"/>
            </a:xfrm>
            <a:custGeom>
              <a:avLst/>
              <a:gdLst/>
              <a:ahLst/>
              <a:cxnLst/>
              <a:rect l="l" t="t" r="r" b="b"/>
              <a:pathLst>
                <a:path w="12026" h="8088" extrusionOk="0">
                  <a:moveTo>
                    <a:pt x="5173" y="0"/>
                  </a:moveTo>
                  <a:lnTo>
                    <a:pt x="5058" y="20"/>
                  </a:lnTo>
                  <a:lnTo>
                    <a:pt x="4961" y="78"/>
                  </a:lnTo>
                  <a:lnTo>
                    <a:pt x="4768" y="193"/>
                  </a:lnTo>
                  <a:lnTo>
                    <a:pt x="4594" y="328"/>
                  </a:lnTo>
                  <a:lnTo>
                    <a:pt x="4498" y="386"/>
                  </a:lnTo>
                  <a:lnTo>
                    <a:pt x="4401" y="425"/>
                  </a:lnTo>
                  <a:lnTo>
                    <a:pt x="4286" y="444"/>
                  </a:lnTo>
                  <a:lnTo>
                    <a:pt x="3629" y="444"/>
                  </a:lnTo>
                  <a:lnTo>
                    <a:pt x="3514" y="483"/>
                  </a:lnTo>
                  <a:lnTo>
                    <a:pt x="3436" y="541"/>
                  </a:lnTo>
                  <a:lnTo>
                    <a:pt x="3359" y="599"/>
                  </a:lnTo>
                  <a:lnTo>
                    <a:pt x="3205" y="772"/>
                  </a:lnTo>
                  <a:lnTo>
                    <a:pt x="3070" y="965"/>
                  </a:lnTo>
                  <a:lnTo>
                    <a:pt x="2992" y="1043"/>
                  </a:lnTo>
                  <a:lnTo>
                    <a:pt x="2915" y="1100"/>
                  </a:lnTo>
                  <a:lnTo>
                    <a:pt x="2819" y="1158"/>
                  </a:lnTo>
                  <a:lnTo>
                    <a:pt x="2703" y="1197"/>
                  </a:lnTo>
                  <a:lnTo>
                    <a:pt x="2491" y="1255"/>
                  </a:lnTo>
                  <a:lnTo>
                    <a:pt x="2278" y="1313"/>
                  </a:lnTo>
                  <a:lnTo>
                    <a:pt x="2163" y="1351"/>
                  </a:lnTo>
                  <a:lnTo>
                    <a:pt x="2085" y="1409"/>
                  </a:lnTo>
                  <a:lnTo>
                    <a:pt x="2008" y="1486"/>
                  </a:lnTo>
                  <a:lnTo>
                    <a:pt x="1950" y="1583"/>
                  </a:lnTo>
                  <a:lnTo>
                    <a:pt x="1873" y="1776"/>
                  </a:lnTo>
                  <a:lnTo>
                    <a:pt x="1777" y="1988"/>
                  </a:lnTo>
                  <a:lnTo>
                    <a:pt x="1738" y="2085"/>
                  </a:lnTo>
                  <a:lnTo>
                    <a:pt x="1680" y="2181"/>
                  </a:lnTo>
                  <a:lnTo>
                    <a:pt x="1603" y="2259"/>
                  </a:lnTo>
                  <a:lnTo>
                    <a:pt x="1506" y="2316"/>
                  </a:lnTo>
                  <a:lnTo>
                    <a:pt x="1313" y="2432"/>
                  </a:lnTo>
                  <a:lnTo>
                    <a:pt x="1120" y="2548"/>
                  </a:lnTo>
                  <a:lnTo>
                    <a:pt x="1024" y="2625"/>
                  </a:lnTo>
                  <a:lnTo>
                    <a:pt x="966" y="2702"/>
                  </a:lnTo>
                  <a:lnTo>
                    <a:pt x="927" y="2799"/>
                  </a:lnTo>
                  <a:lnTo>
                    <a:pt x="889" y="2895"/>
                  </a:lnTo>
                  <a:lnTo>
                    <a:pt x="869" y="3127"/>
                  </a:lnTo>
                  <a:lnTo>
                    <a:pt x="850" y="3359"/>
                  </a:lnTo>
                  <a:lnTo>
                    <a:pt x="811" y="3455"/>
                  </a:lnTo>
                  <a:lnTo>
                    <a:pt x="792" y="3552"/>
                  </a:lnTo>
                  <a:lnTo>
                    <a:pt x="734" y="3648"/>
                  </a:lnTo>
                  <a:lnTo>
                    <a:pt x="657" y="3725"/>
                  </a:lnTo>
                  <a:lnTo>
                    <a:pt x="503" y="3899"/>
                  </a:lnTo>
                  <a:lnTo>
                    <a:pt x="348" y="4073"/>
                  </a:lnTo>
                  <a:lnTo>
                    <a:pt x="290" y="4150"/>
                  </a:lnTo>
                  <a:lnTo>
                    <a:pt x="252" y="4247"/>
                  </a:lnTo>
                  <a:lnTo>
                    <a:pt x="232" y="4362"/>
                  </a:lnTo>
                  <a:lnTo>
                    <a:pt x="232" y="4459"/>
                  </a:lnTo>
                  <a:lnTo>
                    <a:pt x="271" y="4690"/>
                  </a:lnTo>
                  <a:lnTo>
                    <a:pt x="310" y="4903"/>
                  </a:lnTo>
                  <a:lnTo>
                    <a:pt x="329" y="5019"/>
                  </a:lnTo>
                  <a:lnTo>
                    <a:pt x="329" y="5134"/>
                  </a:lnTo>
                  <a:lnTo>
                    <a:pt x="290" y="5231"/>
                  </a:lnTo>
                  <a:lnTo>
                    <a:pt x="252" y="5327"/>
                  </a:lnTo>
                  <a:lnTo>
                    <a:pt x="155" y="5540"/>
                  </a:lnTo>
                  <a:lnTo>
                    <a:pt x="59" y="5733"/>
                  </a:lnTo>
                  <a:lnTo>
                    <a:pt x="20" y="5848"/>
                  </a:lnTo>
                  <a:lnTo>
                    <a:pt x="1" y="5945"/>
                  </a:lnTo>
                  <a:lnTo>
                    <a:pt x="20" y="6061"/>
                  </a:lnTo>
                  <a:lnTo>
                    <a:pt x="59" y="6157"/>
                  </a:lnTo>
                  <a:lnTo>
                    <a:pt x="155" y="6370"/>
                  </a:lnTo>
                  <a:lnTo>
                    <a:pt x="252" y="6563"/>
                  </a:lnTo>
                  <a:lnTo>
                    <a:pt x="290" y="6659"/>
                  </a:lnTo>
                  <a:lnTo>
                    <a:pt x="329" y="6775"/>
                  </a:lnTo>
                  <a:lnTo>
                    <a:pt x="329" y="6891"/>
                  </a:lnTo>
                  <a:lnTo>
                    <a:pt x="310" y="7026"/>
                  </a:lnTo>
                  <a:lnTo>
                    <a:pt x="676" y="7122"/>
                  </a:lnTo>
                  <a:lnTo>
                    <a:pt x="1082" y="7219"/>
                  </a:lnTo>
                  <a:lnTo>
                    <a:pt x="1796" y="7335"/>
                  </a:lnTo>
                  <a:lnTo>
                    <a:pt x="2568" y="7470"/>
                  </a:lnTo>
                  <a:lnTo>
                    <a:pt x="3436" y="7586"/>
                  </a:lnTo>
                  <a:lnTo>
                    <a:pt x="4382" y="7682"/>
                  </a:lnTo>
                  <a:lnTo>
                    <a:pt x="5386" y="7779"/>
                  </a:lnTo>
                  <a:lnTo>
                    <a:pt x="6467" y="7856"/>
                  </a:lnTo>
                  <a:lnTo>
                    <a:pt x="7586" y="7933"/>
                  </a:lnTo>
                  <a:lnTo>
                    <a:pt x="8783" y="7991"/>
                  </a:lnTo>
                  <a:lnTo>
                    <a:pt x="9593" y="8030"/>
                  </a:lnTo>
                  <a:lnTo>
                    <a:pt x="11215" y="8068"/>
                  </a:lnTo>
                  <a:lnTo>
                    <a:pt x="11446" y="8087"/>
                  </a:lnTo>
                  <a:lnTo>
                    <a:pt x="11659" y="7875"/>
                  </a:lnTo>
                  <a:lnTo>
                    <a:pt x="11736" y="7759"/>
                  </a:lnTo>
                  <a:lnTo>
                    <a:pt x="11794" y="7643"/>
                  </a:lnTo>
                  <a:lnTo>
                    <a:pt x="11794" y="7605"/>
                  </a:lnTo>
                  <a:lnTo>
                    <a:pt x="11813" y="7489"/>
                  </a:lnTo>
                  <a:lnTo>
                    <a:pt x="11794" y="7393"/>
                  </a:lnTo>
                  <a:lnTo>
                    <a:pt x="11755" y="7180"/>
                  </a:lnTo>
                  <a:lnTo>
                    <a:pt x="11717" y="6968"/>
                  </a:lnTo>
                  <a:lnTo>
                    <a:pt x="11717" y="6871"/>
                  </a:lnTo>
                  <a:lnTo>
                    <a:pt x="11717" y="6775"/>
                  </a:lnTo>
                  <a:lnTo>
                    <a:pt x="11736" y="6659"/>
                  </a:lnTo>
                  <a:lnTo>
                    <a:pt x="11774" y="6563"/>
                  </a:lnTo>
                  <a:lnTo>
                    <a:pt x="11890" y="6370"/>
                  </a:lnTo>
                  <a:lnTo>
                    <a:pt x="11987" y="6157"/>
                  </a:lnTo>
                  <a:lnTo>
                    <a:pt x="12025" y="6061"/>
                  </a:lnTo>
                  <a:lnTo>
                    <a:pt x="12025" y="5945"/>
                  </a:lnTo>
                  <a:lnTo>
                    <a:pt x="12025" y="5848"/>
                  </a:lnTo>
                  <a:lnTo>
                    <a:pt x="11987" y="5733"/>
                  </a:lnTo>
                  <a:lnTo>
                    <a:pt x="11890" y="5540"/>
                  </a:lnTo>
                  <a:lnTo>
                    <a:pt x="11774" y="5327"/>
                  </a:lnTo>
                  <a:lnTo>
                    <a:pt x="11736" y="5231"/>
                  </a:lnTo>
                  <a:lnTo>
                    <a:pt x="11717" y="5134"/>
                  </a:lnTo>
                  <a:lnTo>
                    <a:pt x="11717" y="4961"/>
                  </a:lnTo>
                  <a:lnTo>
                    <a:pt x="11736" y="4787"/>
                  </a:lnTo>
                  <a:lnTo>
                    <a:pt x="11774" y="4613"/>
                  </a:lnTo>
                  <a:lnTo>
                    <a:pt x="11794" y="4440"/>
                  </a:lnTo>
                  <a:lnTo>
                    <a:pt x="11794" y="4343"/>
                  </a:lnTo>
                  <a:lnTo>
                    <a:pt x="11794" y="4247"/>
                  </a:lnTo>
                  <a:lnTo>
                    <a:pt x="11736" y="4150"/>
                  </a:lnTo>
                  <a:lnTo>
                    <a:pt x="11678" y="4073"/>
                  </a:lnTo>
                  <a:lnTo>
                    <a:pt x="11523" y="3899"/>
                  </a:lnTo>
                  <a:lnTo>
                    <a:pt x="11369" y="3725"/>
                  </a:lnTo>
                  <a:lnTo>
                    <a:pt x="11311" y="3648"/>
                  </a:lnTo>
                  <a:lnTo>
                    <a:pt x="11253" y="3552"/>
                  </a:lnTo>
                  <a:lnTo>
                    <a:pt x="11215" y="3455"/>
                  </a:lnTo>
                  <a:lnTo>
                    <a:pt x="11195" y="3359"/>
                  </a:lnTo>
                  <a:lnTo>
                    <a:pt x="11176" y="3127"/>
                  </a:lnTo>
                  <a:lnTo>
                    <a:pt x="11157" y="2895"/>
                  </a:lnTo>
                  <a:lnTo>
                    <a:pt x="11118" y="2799"/>
                  </a:lnTo>
                  <a:lnTo>
                    <a:pt x="11080" y="2702"/>
                  </a:lnTo>
                  <a:lnTo>
                    <a:pt x="11002" y="2625"/>
                  </a:lnTo>
                  <a:lnTo>
                    <a:pt x="10925" y="2548"/>
                  </a:lnTo>
                  <a:lnTo>
                    <a:pt x="10732" y="2432"/>
                  </a:lnTo>
                  <a:lnTo>
                    <a:pt x="10539" y="2316"/>
                  </a:lnTo>
                  <a:lnTo>
                    <a:pt x="10443" y="2259"/>
                  </a:lnTo>
                  <a:lnTo>
                    <a:pt x="10365" y="2181"/>
                  </a:lnTo>
                  <a:lnTo>
                    <a:pt x="10308" y="2104"/>
                  </a:lnTo>
                  <a:lnTo>
                    <a:pt x="10269" y="2008"/>
                  </a:lnTo>
                  <a:lnTo>
                    <a:pt x="10192" y="1834"/>
                  </a:lnTo>
                  <a:lnTo>
                    <a:pt x="10115" y="1641"/>
                  </a:lnTo>
                  <a:lnTo>
                    <a:pt x="10057" y="1544"/>
                  </a:lnTo>
                  <a:lnTo>
                    <a:pt x="10018" y="1467"/>
                  </a:lnTo>
                  <a:lnTo>
                    <a:pt x="9960" y="1409"/>
                  </a:lnTo>
                  <a:lnTo>
                    <a:pt x="9864" y="1351"/>
                  </a:lnTo>
                  <a:lnTo>
                    <a:pt x="9767" y="1293"/>
                  </a:lnTo>
                  <a:lnTo>
                    <a:pt x="9536" y="1236"/>
                  </a:lnTo>
                  <a:lnTo>
                    <a:pt x="9323" y="1197"/>
                  </a:lnTo>
                  <a:lnTo>
                    <a:pt x="9227" y="1158"/>
                  </a:lnTo>
                  <a:lnTo>
                    <a:pt x="9130" y="1100"/>
                  </a:lnTo>
                  <a:lnTo>
                    <a:pt x="9053" y="1043"/>
                  </a:lnTo>
                  <a:lnTo>
                    <a:pt x="8976" y="965"/>
                  </a:lnTo>
                  <a:lnTo>
                    <a:pt x="8821" y="772"/>
                  </a:lnTo>
                  <a:lnTo>
                    <a:pt x="8686" y="599"/>
                  </a:lnTo>
                  <a:lnTo>
                    <a:pt x="8609" y="541"/>
                  </a:lnTo>
                  <a:lnTo>
                    <a:pt x="8513" y="483"/>
                  </a:lnTo>
                  <a:lnTo>
                    <a:pt x="8416" y="444"/>
                  </a:lnTo>
                  <a:lnTo>
                    <a:pt x="7741" y="444"/>
                  </a:lnTo>
                  <a:lnTo>
                    <a:pt x="7644" y="425"/>
                  </a:lnTo>
                  <a:lnTo>
                    <a:pt x="7509" y="367"/>
                  </a:lnTo>
                  <a:lnTo>
                    <a:pt x="7393" y="290"/>
                  </a:lnTo>
                  <a:lnTo>
                    <a:pt x="7161" y="116"/>
                  </a:lnTo>
                  <a:lnTo>
                    <a:pt x="7026" y="39"/>
                  </a:lnTo>
                  <a:lnTo>
                    <a:pt x="6949" y="20"/>
                  </a:lnTo>
                  <a:lnTo>
                    <a:pt x="6872" y="0"/>
                  </a:lnTo>
                  <a:lnTo>
                    <a:pt x="6756" y="0"/>
                  </a:lnTo>
                  <a:lnTo>
                    <a:pt x="6660" y="20"/>
                  </a:lnTo>
                  <a:lnTo>
                    <a:pt x="6428" y="97"/>
                  </a:lnTo>
                  <a:lnTo>
                    <a:pt x="6216" y="155"/>
                  </a:lnTo>
                  <a:lnTo>
                    <a:pt x="6119" y="193"/>
                  </a:lnTo>
                  <a:lnTo>
                    <a:pt x="6023" y="193"/>
                  </a:lnTo>
                  <a:lnTo>
                    <a:pt x="5849" y="174"/>
                  </a:lnTo>
                  <a:lnTo>
                    <a:pt x="5695" y="116"/>
                  </a:lnTo>
                  <a:lnTo>
                    <a:pt x="5424" y="20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1960950" y="22058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9" y="0"/>
                  </a:moveTo>
                  <a:lnTo>
                    <a:pt x="483" y="19"/>
                  </a:lnTo>
                  <a:lnTo>
                    <a:pt x="368" y="39"/>
                  </a:lnTo>
                  <a:lnTo>
                    <a:pt x="271" y="97"/>
                  </a:lnTo>
                  <a:lnTo>
                    <a:pt x="175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59" y="849"/>
                  </a:lnTo>
                  <a:lnTo>
                    <a:pt x="117" y="946"/>
                  </a:lnTo>
                  <a:lnTo>
                    <a:pt x="175" y="1042"/>
                  </a:lnTo>
                  <a:lnTo>
                    <a:pt x="271" y="1100"/>
                  </a:lnTo>
                  <a:lnTo>
                    <a:pt x="368" y="1158"/>
                  </a:lnTo>
                  <a:lnTo>
                    <a:pt x="483" y="1197"/>
                  </a:lnTo>
                  <a:lnTo>
                    <a:pt x="61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7" y="1100"/>
                  </a:lnTo>
                  <a:lnTo>
                    <a:pt x="1043" y="1042"/>
                  </a:lnTo>
                  <a:lnTo>
                    <a:pt x="1120" y="946"/>
                  </a:lnTo>
                  <a:lnTo>
                    <a:pt x="1178" y="849"/>
                  </a:lnTo>
                  <a:lnTo>
                    <a:pt x="1198" y="734"/>
                  </a:lnTo>
                  <a:lnTo>
                    <a:pt x="1217" y="598"/>
                  </a:lnTo>
                  <a:lnTo>
                    <a:pt x="1198" y="483"/>
                  </a:lnTo>
                  <a:lnTo>
                    <a:pt x="1178" y="367"/>
                  </a:lnTo>
                  <a:lnTo>
                    <a:pt x="1120" y="270"/>
                  </a:lnTo>
                  <a:lnTo>
                    <a:pt x="1043" y="174"/>
                  </a:lnTo>
                  <a:lnTo>
                    <a:pt x="947" y="97"/>
                  </a:lnTo>
                  <a:lnTo>
                    <a:pt x="850" y="39"/>
                  </a:lnTo>
                  <a:lnTo>
                    <a:pt x="734" y="1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2018875" y="2280625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483" y="1"/>
                  </a:moveTo>
                  <a:lnTo>
                    <a:pt x="386" y="39"/>
                  </a:lnTo>
                  <a:lnTo>
                    <a:pt x="270" y="97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34"/>
                  </a:lnTo>
                  <a:lnTo>
                    <a:pt x="58" y="831"/>
                  </a:lnTo>
                  <a:lnTo>
                    <a:pt x="116" y="947"/>
                  </a:lnTo>
                  <a:lnTo>
                    <a:pt x="193" y="1024"/>
                  </a:lnTo>
                  <a:lnTo>
                    <a:pt x="270" y="1101"/>
                  </a:lnTo>
                  <a:lnTo>
                    <a:pt x="386" y="1159"/>
                  </a:lnTo>
                  <a:lnTo>
                    <a:pt x="483" y="1197"/>
                  </a:lnTo>
                  <a:lnTo>
                    <a:pt x="618" y="1217"/>
                  </a:lnTo>
                  <a:lnTo>
                    <a:pt x="733" y="1197"/>
                  </a:lnTo>
                  <a:lnTo>
                    <a:pt x="849" y="1159"/>
                  </a:lnTo>
                  <a:lnTo>
                    <a:pt x="946" y="1101"/>
                  </a:lnTo>
                  <a:lnTo>
                    <a:pt x="1042" y="1024"/>
                  </a:lnTo>
                  <a:lnTo>
                    <a:pt x="1119" y="947"/>
                  </a:lnTo>
                  <a:lnTo>
                    <a:pt x="1177" y="831"/>
                  </a:lnTo>
                  <a:lnTo>
                    <a:pt x="1216" y="734"/>
                  </a:lnTo>
                  <a:lnTo>
                    <a:pt x="1216" y="599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19" y="271"/>
                  </a:lnTo>
                  <a:lnTo>
                    <a:pt x="1042" y="174"/>
                  </a:lnTo>
                  <a:lnTo>
                    <a:pt x="946" y="97"/>
                  </a:lnTo>
                  <a:lnTo>
                    <a:pt x="849" y="39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2062775" y="22068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74" y="1043"/>
                  </a:lnTo>
                  <a:lnTo>
                    <a:pt x="271" y="1120"/>
                  </a:lnTo>
                  <a:lnTo>
                    <a:pt x="367" y="1178"/>
                  </a:lnTo>
                  <a:lnTo>
                    <a:pt x="483" y="1197"/>
                  </a:lnTo>
                  <a:lnTo>
                    <a:pt x="618" y="1217"/>
                  </a:lnTo>
                  <a:lnTo>
                    <a:pt x="734" y="119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197" y="734"/>
                  </a:lnTo>
                  <a:lnTo>
                    <a:pt x="1216" y="618"/>
                  </a:lnTo>
                  <a:lnTo>
                    <a:pt x="1197" y="483"/>
                  </a:lnTo>
                  <a:lnTo>
                    <a:pt x="1178" y="367"/>
                  </a:lnTo>
                  <a:lnTo>
                    <a:pt x="1120" y="271"/>
                  </a:lnTo>
                  <a:lnTo>
                    <a:pt x="1043" y="174"/>
                  </a:lnTo>
                  <a:lnTo>
                    <a:pt x="946" y="117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2114400" y="22941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39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0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31" y="1158"/>
                  </a:lnTo>
                  <a:lnTo>
                    <a:pt x="946" y="1100"/>
                  </a:lnTo>
                  <a:lnTo>
                    <a:pt x="1024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9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24" y="174"/>
                  </a:lnTo>
                  <a:lnTo>
                    <a:pt x="946" y="97"/>
                  </a:lnTo>
                  <a:lnTo>
                    <a:pt x="831" y="39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1908375" y="22864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0"/>
                  </a:moveTo>
                  <a:lnTo>
                    <a:pt x="483" y="20"/>
                  </a:lnTo>
                  <a:lnTo>
                    <a:pt x="386" y="58"/>
                  </a:lnTo>
                  <a:lnTo>
                    <a:pt x="270" y="116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483" y="1197"/>
                  </a:lnTo>
                  <a:lnTo>
                    <a:pt x="618" y="1216"/>
                  </a:lnTo>
                  <a:lnTo>
                    <a:pt x="734" y="1197"/>
                  </a:lnTo>
                  <a:lnTo>
                    <a:pt x="849" y="1178"/>
                  </a:lnTo>
                  <a:lnTo>
                    <a:pt x="946" y="1120"/>
                  </a:lnTo>
                  <a:lnTo>
                    <a:pt x="1042" y="1043"/>
                  </a:lnTo>
                  <a:lnTo>
                    <a:pt x="1120" y="946"/>
                  </a:lnTo>
                  <a:lnTo>
                    <a:pt x="1177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20" y="271"/>
                  </a:lnTo>
                  <a:lnTo>
                    <a:pt x="1042" y="174"/>
                  </a:lnTo>
                  <a:lnTo>
                    <a:pt x="946" y="116"/>
                  </a:lnTo>
                  <a:lnTo>
                    <a:pt x="849" y="58"/>
                  </a:lnTo>
                  <a:lnTo>
                    <a:pt x="734" y="2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1940200" y="2495825"/>
              <a:ext cx="93650" cy="167000"/>
            </a:xfrm>
            <a:custGeom>
              <a:avLst/>
              <a:gdLst/>
              <a:ahLst/>
              <a:cxnLst/>
              <a:rect l="l" t="t" r="r" b="b"/>
              <a:pathLst>
                <a:path w="3746" h="6680" extrusionOk="0">
                  <a:moveTo>
                    <a:pt x="406" y="1"/>
                  </a:moveTo>
                  <a:lnTo>
                    <a:pt x="310" y="20"/>
                  </a:lnTo>
                  <a:lnTo>
                    <a:pt x="213" y="40"/>
                  </a:lnTo>
                  <a:lnTo>
                    <a:pt x="97" y="97"/>
                  </a:lnTo>
                  <a:lnTo>
                    <a:pt x="1" y="175"/>
                  </a:lnTo>
                  <a:lnTo>
                    <a:pt x="59" y="290"/>
                  </a:lnTo>
                  <a:lnTo>
                    <a:pt x="155" y="213"/>
                  </a:lnTo>
                  <a:lnTo>
                    <a:pt x="252" y="155"/>
                  </a:lnTo>
                  <a:lnTo>
                    <a:pt x="348" y="136"/>
                  </a:lnTo>
                  <a:lnTo>
                    <a:pt x="426" y="117"/>
                  </a:lnTo>
                  <a:lnTo>
                    <a:pt x="522" y="117"/>
                  </a:lnTo>
                  <a:lnTo>
                    <a:pt x="599" y="136"/>
                  </a:lnTo>
                  <a:lnTo>
                    <a:pt x="773" y="194"/>
                  </a:lnTo>
                  <a:lnTo>
                    <a:pt x="927" y="271"/>
                  </a:lnTo>
                  <a:lnTo>
                    <a:pt x="1063" y="368"/>
                  </a:lnTo>
                  <a:lnTo>
                    <a:pt x="1178" y="464"/>
                  </a:lnTo>
                  <a:lnTo>
                    <a:pt x="1352" y="619"/>
                  </a:lnTo>
                  <a:lnTo>
                    <a:pt x="1584" y="908"/>
                  </a:lnTo>
                  <a:lnTo>
                    <a:pt x="1796" y="1217"/>
                  </a:lnTo>
                  <a:lnTo>
                    <a:pt x="1989" y="1526"/>
                  </a:lnTo>
                  <a:lnTo>
                    <a:pt x="2163" y="1854"/>
                  </a:lnTo>
                  <a:lnTo>
                    <a:pt x="2298" y="2182"/>
                  </a:lnTo>
                  <a:lnTo>
                    <a:pt x="2433" y="2510"/>
                  </a:lnTo>
                  <a:lnTo>
                    <a:pt x="2664" y="3147"/>
                  </a:lnTo>
                  <a:lnTo>
                    <a:pt x="2935" y="3996"/>
                  </a:lnTo>
                  <a:lnTo>
                    <a:pt x="3186" y="4845"/>
                  </a:lnTo>
                  <a:lnTo>
                    <a:pt x="3398" y="5695"/>
                  </a:lnTo>
                  <a:lnTo>
                    <a:pt x="3591" y="6563"/>
                  </a:lnTo>
                  <a:lnTo>
                    <a:pt x="3745" y="6679"/>
                  </a:lnTo>
                  <a:lnTo>
                    <a:pt x="3745" y="6679"/>
                  </a:lnTo>
                  <a:lnTo>
                    <a:pt x="3533" y="5772"/>
                  </a:lnTo>
                  <a:lnTo>
                    <a:pt x="3321" y="4884"/>
                  </a:lnTo>
                  <a:lnTo>
                    <a:pt x="3070" y="3996"/>
                  </a:lnTo>
                  <a:lnTo>
                    <a:pt x="2780" y="3108"/>
                  </a:lnTo>
                  <a:lnTo>
                    <a:pt x="2549" y="2471"/>
                  </a:lnTo>
                  <a:lnTo>
                    <a:pt x="2414" y="2124"/>
                  </a:lnTo>
                  <a:lnTo>
                    <a:pt x="2259" y="1796"/>
                  </a:lnTo>
                  <a:lnTo>
                    <a:pt x="2085" y="1468"/>
                  </a:lnTo>
                  <a:lnTo>
                    <a:pt x="1892" y="1159"/>
                  </a:lnTo>
                  <a:lnTo>
                    <a:pt x="1680" y="831"/>
                  </a:lnTo>
                  <a:lnTo>
                    <a:pt x="1429" y="541"/>
                  </a:lnTo>
                  <a:lnTo>
                    <a:pt x="1236" y="348"/>
                  </a:lnTo>
                  <a:lnTo>
                    <a:pt x="1101" y="233"/>
                  </a:lnTo>
                  <a:lnTo>
                    <a:pt x="947" y="136"/>
                  </a:lnTo>
                  <a:lnTo>
                    <a:pt x="773" y="59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31"/>
            <p:cNvSpPr/>
            <p:nvPr/>
          </p:nvSpPr>
          <p:spPr>
            <a:xfrm>
              <a:off x="2038175" y="2482325"/>
              <a:ext cx="380725" cy="206075"/>
            </a:xfrm>
            <a:custGeom>
              <a:avLst/>
              <a:gdLst/>
              <a:ahLst/>
              <a:cxnLst/>
              <a:rect l="l" t="t" r="r" b="b"/>
              <a:pathLst>
                <a:path w="15229" h="8243" extrusionOk="0">
                  <a:moveTo>
                    <a:pt x="2027" y="1"/>
                  </a:moveTo>
                  <a:lnTo>
                    <a:pt x="1853" y="20"/>
                  </a:lnTo>
                  <a:lnTo>
                    <a:pt x="1660" y="78"/>
                  </a:lnTo>
                  <a:lnTo>
                    <a:pt x="1486" y="155"/>
                  </a:lnTo>
                  <a:lnTo>
                    <a:pt x="1332" y="251"/>
                  </a:lnTo>
                  <a:lnTo>
                    <a:pt x="1177" y="367"/>
                  </a:lnTo>
                  <a:lnTo>
                    <a:pt x="1023" y="522"/>
                  </a:lnTo>
                  <a:lnTo>
                    <a:pt x="888" y="676"/>
                  </a:lnTo>
                  <a:lnTo>
                    <a:pt x="753" y="850"/>
                  </a:lnTo>
                  <a:lnTo>
                    <a:pt x="676" y="1023"/>
                  </a:lnTo>
                  <a:lnTo>
                    <a:pt x="579" y="1197"/>
                  </a:lnTo>
                  <a:lnTo>
                    <a:pt x="463" y="1564"/>
                  </a:lnTo>
                  <a:lnTo>
                    <a:pt x="367" y="1950"/>
                  </a:lnTo>
                  <a:lnTo>
                    <a:pt x="290" y="2336"/>
                  </a:lnTo>
                  <a:lnTo>
                    <a:pt x="193" y="2954"/>
                  </a:lnTo>
                  <a:lnTo>
                    <a:pt x="116" y="3571"/>
                  </a:lnTo>
                  <a:lnTo>
                    <a:pt x="77" y="4208"/>
                  </a:lnTo>
                  <a:lnTo>
                    <a:pt x="39" y="4826"/>
                  </a:lnTo>
                  <a:lnTo>
                    <a:pt x="19" y="5463"/>
                  </a:lnTo>
                  <a:lnTo>
                    <a:pt x="0" y="6080"/>
                  </a:lnTo>
                  <a:lnTo>
                    <a:pt x="19" y="7335"/>
                  </a:lnTo>
                  <a:lnTo>
                    <a:pt x="135" y="7412"/>
                  </a:lnTo>
                  <a:lnTo>
                    <a:pt x="116" y="6138"/>
                  </a:lnTo>
                  <a:lnTo>
                    <a:pt x="135" y="5521"/>
                  </a:lnTo>
                  <a:lnTo>
                    <a:pt x="154" y="4884"/>
                  </a:lnTo>
                  <a:lnTo>
                    <a:pt x="193" y="4247"/>
                  </a:lnTo>
                  <a:lnTo>
                    <a:pt x="251" y="3610"/>
                  </a:lnTo>
                  <a:lnTo>
                    <a:pt x="309" y="2973"/>
                  </a:lnTo>
                  <a:lnTo>
                    <a:pt x="405" y="2355"/>
                  </a:lnTo>
                  <a:lnTo>
                    <a:pt x="483" y="1989"/>
                  </a:lnTo>
                  <a:lnTo>
                    <a:pt x="579" y="1603"/>
                  </a:lnTo>
                  <a:lnTo>
                    <a:pt x="695" y="1255"/>
                  </a:lnTo>
                  <a:lnTo>
                    <a:pt x="772" y="1081"/>
                  </a:lnTo>
                  <a:lnTo>
                    <a:pt x="869" y="927"/>
                  </a:lnTo>
                  <a:lnTo>
                    <a:pt x="984" y="753"/>
                  </a:lnTo>
                  <a:lnTo>
                    <a:pt x="1100" y="599"/>
                  </a:lnTo>
                  <a:lnTo>
                    <a:pt x="1235" y="464"/>
                  </a:lnTo>
                  <a:lnTo>
                    <a:pt x="1390" y="348"/>
                  </a:lnTo>
                  <a:lnTo>
                    <a:pt x="1544" y="271"/>
                  </a:lnTo>
                  <a:lnTo>
                    <a:pt x="1699" y="194"/>
                  </a:lnTo>
                  <a:lnTo>
                    <a:pt x="1872" y="136"/>
                  </a:lnTo>
                  <a:lnTo>
                    <a:pt x="2046" y="116"/>
                  </a:lnTo>
                  <a:lnTo>
                    <a:pt x="2220" y="116"/>
                  </a:lnTo>
                  <a:lnTo>
                    <a:pt x="2413" y="155"/>
                  </a:lnTo>
                  <a:lnTo>
                    <a:pt x="2586" y="194"/>
                  </a:lnTo>
                  <a:lnTo>
                    <a:pt x="2760" y="290"/>
                  </a:lnTo>
                  <a:lnTo>
                    <a:pt x="2934" y="387"/>
                  </a:lnTo>
                  <a:lnTo>
                    <a:pt x="3088" y="522"/>
                  </a:lnTo>
                  <a:lnTo>
                    <a:pt x="3243" y="676"/>
                  </a:lnTo>
                  <a:lnTo>
                    <a:pt x="3378" y="830"/>
                  </a:lnTo>
                  <a:lnTo>
                    <a:pt x="3494" y="1004"/>
                  </a:lnTo>
                  <a:lnTo>
                    <a:pt x="3590" y="1178"/>
                  </a:lnTo>
                  <a:lnTo>
                    <a:pt x="3667" y="1371"/>
                  </a:lnTo>
                  <a:lnTo>
                    <a:pt x="3744" y="1564"/>
                  </a:lnTo>
                  <a:lnTo>
                    <a:pt x="3860" y="1950"/>
                  </a:lnTo>
                  <a:lnTo>
                    <a:pt x="3957" y="2355"/>
                  </a:lnTo>
                  <a:lnTo>
                    <a:pt x="4092" y="3069"/>
                  </a:lnTo>
                  <a:lnTo>
                    <a:pt x="4188" y="3803"/>
                  </a:lnTo>
                  <a:lnTo>
                    <a:pt x="4285" y="4556"/>
                  </a:lnTo>
                  <a:lnTo>
                    <a:pt x="4343" y="5289"/>
                  </a:lnTo>
                  <a:lnTo>
                    <a:pt x="4381" y="6022"/>
                  </a:lnTo>
                  <a:lnTo>
                    <a:pt x="4401" y="6775"/>
                  </a:lnTo>
                  <a:lnTo>
                    <a:pt x="4420" y="8242"/>
                  </a:lnTo>
                  <a:lnTo>
                    <a:pt x="4632" y="8242"/>
                  </a:lnTo>
                  <a:lnTo>
                    <a:pt x="4806" y="7258"/>
                  </a:lnTo>
                  <a:lnTo>
                    <a:pt x="4980" y="6254"/>
                  </a:lnTo>
                  <a:lnTo>
                    <a:pt x="5211" y="5270"/>
                  </a:lnTo>
                  <a:lnTo>
                    <a:pt x="5443" y="4305"/>
                  </a:lnTo>
                  <a:lnTo>
                    <a:pt x="5617" y="3687"/>
                  </a:lnTo>
                  <a:lnTo>
                    <a:pt x="5829" y="3050"/>
                  </a:lnTo>
                  <a:lnTo>
                    <a:pt x="5964" y="2722"/>
                  </a:lnTo>
                  <a:lnTo>
                    <a:pt x="6099" y="2413"/>
                  </a:lnTo>
                  <a:lnTo>
                    <a:pt x="6254" y="2104"/>
                  </a:lnTo>
                  <a:lnTo>
                    <a:pt x="6447" y="1796"/>
                  </a:lnTo>
                  <a:lnTo>
                    <a:pt x="6524" y="1660"/>
                  </a:lnTo>
                  <a:lnTo>
                    <a:pt x="6659" y="1506"/>
                  </a:lnTo>
                  <a:lnTo>
                    <a:pt x="6813" y="1332"/>
                  </a:lnTo>
                  <a:lnTo>
                    <a:pt x="6987" y="1178"/>
                  </a:lnTo>
                  <a:lnTo>
                    <a:pt x="7199" y="1023"/>
                  </a:lnTo>
                  <a:lnTo>
                    <a:pt x="7315" y="966"/>
                  </a:lnTo>
                  <a:lnTo>
                    <a:pt x="7431" y="908"/>
                  </a:lnTo>
                  <a:lnTo>
                    <a:pt x="7547" y="869"/>
                  </a:lnTo>
                  <a:lnTo>
                    <a:pt x="7682" y="850"/>
                  </a:lnTo>
                  <a:lnTo>
                    <a:pt x="7817" y="830"/>
                  </a:lnTo>
                  <a:lnTo>
                    <a:pt x="7952" y="830"/>
                  </a:lnTo>
                  <a:lnTo>
                    <a:pt x="8106" y="869"/>
                  </a:lnTo>
                  <a:lnTo>
                    <a:pt x="8242" y="927"/>
                  </a:lnTo>
                  <a:lnTo>
                    <a:pt x="8377" y="985"/>
                  </a:lnTo>
                  <a:lnTo>
                    <a:pt x="8512" y="1081"/>
                  </a:lnTo>
                  <a:lnTo>
                    <a:pt x="8628" y="1178"/>
                  </a:lnTo>
                  <a:lnTo>
                    <a:pt x="8724" y="1294"/>
                  </a:lnTo>
                  <a:lnTo>
                    <a:pt x="8821" y="1410"/>
                  </a:lnTo>
                  <a:lnTo>
                    <a:pt x="8917" y="1545"/>
                  </a:lnTo>
                  <a:lnTo>
                    <a:pt x="9052" y="1796"/>
                  </a:lnTo>
                  <a:lnTo>
                    <a:pt x="9168" y="2066"/>
                  </a:lnTo>
                  <a:lnTo>
                    <a:pt x="9245" y="2317"/>
                  </a:lnTo>
                  <a:lnTo>
                    <a:pt x="9303" y="2529"/>
                  </a:lnTo>
                  <a:lnTo>
                    <a:pt x="9380" y="2838"/>
                  </a:lnTo>
                  <a:lnTo>
                    <a:pt x="9438" y="3147"/>
                  </a:lnTo>
                  <a:lnTo>
                    <a:pt x="9535" y="3841"/>
                  </a:lnTo>
                  <a:lnTo>
                    <a:pt x="9593" y="4575"/>
                  </a:lnTo>
                  <a:lnTo>
                    <a:pt x="9612" y="5308"/>
                  </a:lnTo>
                  <a:lnTo>
                    <a:pt x="9631" y="6061"/>
                  </a:lnTo>
                  <a:lnTo>
                    <a:pt x="9612" y="6814"/>
                  </a:lnTo>
                  <a:lnTo>
                    <a:pt x="9573" y="8242"/>
                  </a:lnTo>
                  <a:lnTo>
                    <a:pt x="9805" y="8242"/>
                  </a:lnTo>
                  <a:lnTo>
                    <a:pt x="9940" y="7528"/>
                  </a:lnTo>
                  <a:lnTo>
                    <a:pt x="10075" y="6775"/>
                  </a:lnTo>
                  <a:lnTo>
                    <a:pt x="10249" y="6003"/>
                  </a:lnTo>
                  <a:lnTo>
                    <a:pt x="10442" y="5231"/>
                  </a:lnTo>
                  <a:lnTo>
                    <a:pt x="10673" y="4459"/>
                  </a:lnTo>
                  <a:lnTo>
                    <a:pt x="10924" y="3726"/>
                  </a:lnTo>
                  <a:lnTo>
                    <a:pt x="11059" y="3378"/>
                  </a:lnTo>
                  <a:lnTo>
                    <a:pt x="11195" y="3050"/>
                  </a:lnTo>
                  <a:lnTo>
                    <a:pt x="11349" y="2722"/>
                  </a:lnTo>
                  <a:lnTo>
                    <a:pt x="11523" y="2432"/>
                  </a:lnTo>
                  <a:lnTo>
                    <a:pt x="11658" y="2220"/>
                  </a:lnTo>
                  <a:lnTo>
                    <a:pt x="11812" y="1989"/>
                  </a:lnTo>
                  <a:lnTo>
                    <a:pt x="11986" y="1757"/>
                  </a:lnTo>
                  <a:lnTo>
                    <a:pt x="12218" y="1545"/>
                  </a:lnTo>
                  <a:lnTo>
                    <a:pt x="12333" y="1448"/>
                  </a:lnTo>
                  <a:lnTo>
                    <a:pt x="12449" y="1371"/>
                  </a:lnTo>
                  <a:lnTo>
                    <a:pt x="12584" y="1294"/>
                  </a:lnTo>
                  <a:lnTo>
                    <a:pt x="12719" y="1217"/>
                  </a:lnTo>
                  <a:lnTo>
                    <a:pt x="12854" y="1178"/>
                  </a:lnTo>
                  <a:lnTo>
                    <a:pt x="12990" y="1139"/>
                  </a:lnTo>
                  <a:lnTo>
                    <a:pt x="13298" y="1139"/>
                  </a:lnTo>
                  <a:lnTo>
                    <a:pt x="13453" y="1178"/>
                  </a:lnTo>
                  <a:lnTo>
                    <a:pt x="13607" y="1217"/>
                  </a:lnTo>
                  <a:lnTo>
                    <a:pt x="13742" y="1294"/>
                  </a:lnTo>
                  <a:lnTo>
                    <a:pt x="13877" y="1390"/>
                  </a:lnTo>
                  <a:lnTo>
                    <a:pt x="14013" y="1487"/>
                  </a:lnTo>
                  <a:lnTo>
                    <a:pt x="14128" y="1622"/>
                  </a:lnTo>
                  <a:lnTo>
                    <a:pt x="14244" y="1757"/>
                  </a:lnTo>
                  <a:lnTo>
                    <a:pt x="14341" y="1911"/>
                  </a:lnTo>
                  <a:lnTo>
                    <a:pt x="14418" y="2066"/>
                  </a:lnTo>
                  <a:lnTo>
                    <a:pt x="14495" y="2220"/>
                  </a:lnTo>
                  <a:lnTo>
                    <a:pt x="14611" y="2529"/>
                  </a:lnTo>
                  <a:lnTo>
                    <a:pt x="14688" y="2876"/>
                  </a:lnTo>
                  <a:lnTo>
                    <a:pt x="14746" y="3204"/>
                  </a:lnTo>
                  <a:lnTo>
                    <a:pt x="14881" y="4073"/>
                  </a:lnTo>
                  <a:lnTo>
                    <a:pt x="14997" y="4961"/>
                  </a:lnTo>
                  <a:lnTo>
                    <a:pt x="15074" y="5849"/>
                  </a:lnTo>
                  <a:lnTo>
                    <a:pt x="15093" y="6717"/>
                  </a:lnTo>
                  <a:lnTo>
                    <a:pt x="15228" y="6621"/>
                  </a:lnTo>
                  <a:lnTo>
                    <a:pt x="15190" y="5752"/>
                  </a:lnTo>
                  <a:lnTo>
                    <a:pt x="15113" y="4884"/>
                  </a:lnTo>
                  <a:lnTo>
                    <a:pt x="14997" y="4034"/>
                  </a:lnTo>
                  <a:lnTo>
                    <a:pt x="14862" y="3185"/>
                  </a:lnTo>
                  <a:lnTo>
                    <a:pt x="14804" y="2838"/>
                  </a:lnTo>
                  <a:lnTo>
                    <a:pt x="14707" y="2490"/>
                  </a:lnTo>
                  <a:lnTo>
                    <a:pt x="14611" y="2162"/>
                  </a:lnTo>
                  <a:lnTo>
                    <a:pt x="14534" y="2008"/>
                  </a:lnTo>
                  <a:lnTo>
                    <a:pt x="14437" y="1853"/>
                  </a:lnTo>
                  <a:lnTo>
                    <a:pt x="14341" y="1680"/>
                  </a:lnTo>
                  <a:lnTo>
                    <a:pt x="14225" y="1525"/>
                  </a:lnTo>
                  <a:lnTo>
                    <a:pt x="14090" y="1390"/>
                  </a:lnTo>
                  <a:lnTo>
                    <a:pt x="13955" y="1274"/>
                  </a:lnTo>
                  <a:lnTo>
                    <a:pt x="13800" y="1178"/>
                  </a:lnTo>
                  <a:lnTo>
                    <a:pt x="13646" y="1120"/>
                  </a:lnTo>
                  <a:lnTo>
                    <a:pt x="13491" y="1062"/>
                  </a:lnTo>
                  <a:lnTo>
                    <a:pt x="13318" y="1023"/>
                  </a:lnTo>
                  <a:lnTo>
                    <a:pt x="12990" y="1023"/>
                  </a:lnTo>
                  <a:lnTo>
                    <a:pt x="12835" y="1062"/>
                  </a:lnTo>
                  <a:lnTo>
                    <a:pt x="12681" y="1101"/>
                  </a:lnTo>
                  <a:lnTo>
                    <a:pt x="12546" y="1178"/>
                  </a:lnTo>
                  <a:lnTo>
                    <a:pt x="12391" y="1255"/>
                  </a:lnTo>
                  <a:lnTo>
                    <a:pt x="12275" y="1352"/>
                  </a:lnTo>
                  <a:lnTo>
                    <a:pt x="12140" y="1448"/>
                  </a:lnTo>
                  <a:lnTo>
                    <a:pt x="11909" y="1660"/>
                  </a:lnTo>
                  <a:lnTo>
                    <a:pt x="11716" y="1911"/>
                  </a:lnTo>
                  <a:lnTo>
                    <a:pt x="11561" y="2143"/>
                  </a:lnTo>
                  <a:lnTo>
                    <a:pt x="11426" y="2355"/>
                  </a:lnTo>
                  <a:lnTo>
                    <a:pt x="11252" y="2664"/>
                  </a:lnTo>
                  <a:lnTo>
                    <a:pt x="11098" y="2992"/>
                  </a:lnTo>
                  <a:lnTo>
                    <a:pt x="10944" y="3320"/>
                  </a:lnTo>
                  <a:lnTo>
                    <a:pt x="10809" y="3668"/>
                  </a:lnTo>
                  <a:lnTo>
                    <a:pt x="10558" y="4401"/>
                  </a:lnTo>
                  <a:lnTo>
                    <a:pt x="10326" y="5173"/>
                  </a:lnTo>
                  <a:lnTo>
                    <a:pt x="10133" y="5945"/>
                  </a:lnTo>
                  <a:lnTo>
                    <a:pt x="9959" y="6717"/>
                  </a:lnTo>
                  <a:lnTo>
                    <a:pt x="9824" y="7470"/>
                  </a:lnTo>
                  <a:lnTo>
                    <a:pt x="9689" y="8184"/>
                  </a:lnTo>
                  <a:lnTo>
                    <a:pt x="9728" y="6756"/>
                  </a:lnTo>
                  <a:lnTo>
                    <a:pt x="9747" y="6022"/>
                  </a:lnTo>
                  <a:lnTo>
                    <a:pt x="9728" y="5270"/>
                  </a:lnTo>
                  <a:lnTo>
                    <a:pt x="9708" y="4517"/>
                  </a:lnTo>
                  <a:lnTo>
                    <a:pt x="9651" y="3803"/>
                  </a:lnTo>
                  <a:lnTo>
                    <a:pt x="9554" y="3127"/>
                  </a:lnTo>
                  <a:lnTo>
                    <a:pt x="9496" y="2799"/>
                  </a:lnTo>
                  <a:lnTo>
                    <a:pt x="9419" y="2490"/>
                  </a:lnTo>
                  <a:lnTo>
                    <a:pt x="9361" y="2278"/>
                  </a:lnTo>
                  <a:lnTo>
                    <a:pt x="9264" y="2027"/>
                  </a:lnTo>
                  <a:lnTo>
                    <a:pt x="9149" y="1738"/>
                  </a:lnTo>
                  <a:lnTo>
                    <a:pt x="8994" y="1448"/>
                  </a:lnTo>
                  <a:lnTo>
                    <a:pt x="8898" y="1313"/>
                  </a:lnTo>
                  <a:lnTo>
                    <a:pt x="8801" y="1197"/>
                  </a:lnTo>
                  <a:lnTo>
                    <a:pt x="8685" y="1081"/>
                  </a:lnTo>
                  <a:lnTo>
                    <a:pt x="8570" y="966"/>
                  </a:lnTo>
                  <a:lnTo>
                    <a:pt x="8435" y="888"/>
                  </a:lnTo>
                  <a:lnTo>
                    <a:pt x="8280" y="811"/>
                  </a:lnTo>
                  <a:lnTo>
                    <a:pt x="8126" y="753"/>
                  </a:lnTo>
                  <a:lnTo>
                    <a:pt x="7952" y="715"/>
                  </a:lnTo>
                  <a:lnTo>
                    <a:pt x="7817" y="715"/>
                  </a:lnTo>
                  <a:lnTo>
                    <a:pt x="7663" y="734"/>
                  </a:lnTo>
                  <a:lnTo>
                    <a:pt x="7527" y="753"/>
                  </a:lnTo>
                  <a:lnTo>
                    <a:pt x="7392" y="792"/>
                  </a:lnTo>
                  <a:lnTo>
                    <a:pt x="7257" y="850"/>
                  </a:lnTo>
                  <a:lnTo>
                    <a:pt x="7141" y="908"/>
                  </a:lnTo>
                  <a:lnTo>
                    <a:pt x="6929" y="1062"/>
                  </a:lnTo>
                  <a:lnTo>
                    <a:pt x="6736" y="1236"/>
                  </a:lnTo>
                  <a:lnTo>
                    <a:pt x="6562" y="1429"/>
                  </a:lnTo>
                  <a:lnTo>
                    <a:pt x="6427" y="1583"/>
                  </a:lnTo>
                  <a:lnTo>
                    <a:pt x="6331" y="1738"/>
                  </a:lnTo>
                  <a:lnTo>
                    <a:pt x="6157" y="2046"/>
                  </a:lnTo>
                  <a:lnTo>
                    <a:pt x="5983" y="2355"/>
                  </a:lnTo>
                  <a:lnTo>
                    <a:pt x="5848" y="2683"/>
                  </a:lnTo>
                  <a:lnTo>
                    <a:pt x="5713" y="2992"/>
                  </a:lnTo>
                  <a:lnTo>
                    <a:pt x="5501" y="3648"/>
                  </a:lnTo>
                  <a:lnTo>
                    <a:pt x="5327" y="4266"/>
                  </a:lnTo>
                  <a:lnTo>
                    <a:pt x="5095" y="5212"/>
                  </a:lnTo>
                  <a:lnTo>
                    <a:pt x="4883" y="6138"/>
                  </a:lnTo>
                  <a:lnTo>
                    <a:pt x="4709" y="7103"/>
                  </a:lnTo>
                  <a:lnTo>
                    <a:pt x="4555" y="8049"/>
                  </a:lnTo>
                  <a:lnTo>
                    <a:pt x="4516" y="6621"/>
                  </a:lnTo>
                  <a:lnTo>
                    <a:pt x="4497" y="5907"/>
                  </a:lnTo>
                  <a:lnTo>
                    <a:pt x="4459" y="5173"/>
                  </a:lnTo>
                  <a:lnTo>
                    <a:pt x="4401" y="4459"/>
                  </a:lnTo>
                  <a:lnTo>
                    <a:pt x="4304" y="3745"/>
                  </a:lnTo>
                  <a:lnTo>
                    <a:pt x="4208" y="3031"/>
                  </a:lnTo>
                  <a:lnTo>
                    <a:pt x="4073" y="2317"/>
                  </a:lnTo>
                  <a:lnTo>
                    <a:pt x="3976" y="1911"/>
                  </a:lnTo>
                  <a:lnTo>
                    <a:pt x="3860" y="1525"/>
                  </a:lnTo>
                  <a:lnTo>
                    <a:pt x="3783" y="1313"/>
                  </a:lnTo>
                  <a:lnTo>
                    <a:pt x="3687" y="1120"/>
                  </a:lnTo>
                  <a:lnTo>
                    <a:pt x="3590" y="946"/>
                  </a:lnTo>
                  <a:lnTo>
                    <a:pt x="3474" y="773"/>
                  </a:lnTo>
                  <a:lnTo>
                    <a:pt x="3339" y="580"/>
                  </a:lnTo>
                  <a:lnTo>
                    <a:pt x="3165" y="425"/>
                  </a:lnTo>
                  <a:lnTo>
                    <a:pt x="2992" y="290"/>
                  </a:lnTo>
                  <a:lnTo>
                    <a:pt x="2818" y="174"/>
                  </a:lnTo>
                  <a:lnTo>
                    <a:pt x="2625" y="78"/>
                  </a:lnTo>
                  <a:lnTo>
                    <a:pt x="2432" y="20"/>
                  </a:lnTo>
                  <a:lnTo>
                    <a:pt x="22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31"/>
            <p:cNvSpPr/>
            <p:nvPr/>
          </p:nvSpPr>
          <p:spPr>
            <a:xfrm>
              <a:off x="2421275" y="2479425"/>
              <a:ext cx="92675" cy="165525"/>
            </a:xfrm>
            <a:custGeom>
              <a:avLst/>
              <a:gdLst/>
              <a:ahLst/>
              <a:cxnLst/>
              <a:rect l="l" t="t" r="r" b="b"/>
              <a:pathLst>
                <a:path w="3707" h="6621" extrusionOk="0">
                  <a:moveTo>
                    <a:pt x="3707" y="1"/>
                  </a:moveTo>
                  <a:lnTo>
                    <a:pt x="3475" y="136"/>
                  </a:lnTo>
                  <a:lnTo>
                    <a:pt x="3263" y="290"/>
                  </a:lnTo>
                  <a:lnTo>
                    <a:pt x="3051" y="464"/>
                  </a:lnTo>
                  <a:lnTo>
                    <a:pt x="2838" y="618"/>
                  </a:lnTo>
                  <a:lnTo>
                    <a:pt x="2433" y="1004"/>
                  </a:lnTo>
                  <a:lnTo>
                    <a:pt x="2066" y="1429"/>
                  </a:lnTo>
                  <a:lnTo>
                    <a:pt x="1719" y="1873"/>
                  </a:lnTo>
                  <a:lnTo>
                    <a:pt x="1391" y="2375"/>
                  </a:lnTo>
                  <a:lnTo>
                    <a:pt x="1101" y="2896"/>
                  </a:lnTo>
                  <a:lnTo>
                    <a:pt x="850" y="3436"/>
                  </a:lnTo>
                  <a:lnTo>
                    <a:pt x="696" y="3822"/>
                  </a:lnTo>
                  <a:lnTo>
                    <a:pt x="561" y="4228"/>
                  </a:lnTo>
                  <a:lnTo>
                    <a:pt x="426" y="4614"/>
                  </a:lnTo>
                  <a:lnTo>
                    <a:pt x="329" y="5019"/>
                  </a:lnTo>
                  <a:lnTo>
                    <a:pt x="233" y="5405"/>
                  </a:lnTo>
                  <a:lnTo>
                    <a:pt x="136" y="5810"/>
                  </a:lnTo>
                  <a:lnTo>
                    <a:pt x="1" y="6621"/>
                  </a:lnTo>
                  <a:lnTo>
                    <a:pt x="155" y="6467"/>
                  </a:lnTo>
                  <a:lnTo>
                    <a:pt x="290" y="5714"/>
                  </a:lnTo>
                  <a:lnTo>
                    <a:pt x="464" y="4961"/>
                  </a:lnTo>
                  <a:lnTo>
                    <a:pt x="561" y="4575"/>
                  </a:lnTo>
                  <a:lnTo>
                    <a:pt x="677" y="4208"/>
                  </a:lnTo>
                  <a:lnTo>
                    <a:pt x="812" y="3861"/>
                  </a:lnTo>
                  <a:lnTo>
                    <a:pt x="947" y="3494"/>
                  </a:lnTo>
                  <a:lnTo>
                    <a:pt x="1198" y="2973"/>
                  </a:lnTo>
                  <a:lnTo>
                    <a:pt x="1468" y="2471"/>
                  </a:lnTo>
                  <a:lnTo>
                    <a:pt x="1757" y="2008"/>
                  </a:lnTo>
                  <a:lnTo>
                    <a:pt x="2085" y="1583"/>
                  </a:lnTo>
                  <a:lnTo>
                    <a:pt x="2433" y="1178"/>
                  </a:lnTo>
                  <a:lnTo>
                    <a:pt x="2800" y="831"/>
                  </a:lnTo>
                  <a:lnTo>
                    <a:pt x="3186" y="503"/>
                  </a:lnTo>
                  <a:lnTo>
                    <a:pt x="3591" y="213"/>
                  </a:lnTo>
                  <a:lnTo>
                    <a:pt x="3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31"/>
            <p:cNvSpPr/>
            <p:nvPr/>
          </p:nvSpPr>
          <p:spPr>
            <a:xfrm>
              <a:off x="2602225" y="2419600"/>
              <a:ext cx="48775" cy="113900"/>
            </a:xfrm>
            <a:custGeom>
              <a:avLst/>
              <a:gdLst/>
              <a:ahLst/>
              <a:cxnLst/>
              <a:rect l="l" t="t" r="r" b="b"/>
              <a:pathLst>
                <a:path w="1951" h="4556" extrusionOk="0">
                  <a:moveTo>
                    <a:pt x="329" y="0"/>
                  </a:moveTo>
                  <a:lnTo>
                    <a:pt x="232" y="20"/>
                  </a:lnTo>
                  <a:lnTo>
                    <a:pt x="136" y="78"/>
                  </a:lnTo>
                  <a:lnTo>
                    <a:pt x="78" y="136"/>
                  </a:lnTo>
                  <a:lnTo>
                    <a:pt x="39" y="213"/>
                  </a:lnTo>
                  <a:lnTo>
                    <a:pt x="20" y="386"/>
                  </a:lnTo>
                  <a:lnTo>
                    <a:pt x="1" y="695"/>
                  </a:lnTo>
                  <a:lnTo>
                    <a:pt x="20" y="1004"/>
                  </a:lnTo>
                  <a:lnTo>
                    <a:pt x="78" y="1313"/>
                  </a:lnTo>
                  <a:lnTo>
                    <a:pt x="175" y="1602"/>
                  </a:lnTo>
                  <a:lnTo>
                    <a:pt x="290" y="1892"/>
                  </a:lnTo>
                  <a:lnTo>
                    <a:pt x="406" y="2201"/>
                  </a:lnTo>
                  <a:lnTo>
                    <a:pt x="696" y="2760"/>
                  </a:lnTo>
                  <a:lnTo>
                    <a:pt x="1487" y="4247"/>
                  </a:lnTo>
                  <a:lnTo>
                    <a:pt x="1622" y="4478"/>
                  </a:lnTo>
                  <a:lnTo>
                    <a:pt x="1661" y="4517"/>
                  </a:lnTo>
                  <a:lnTo>
                    <a:pt x="1719" y="4555"/>
                  </a:lnTo>
                  <a:lnTo>
                    <a:pt x="1777" y="4555"/>
                  </a:lnTo>
                  <a:lnTo>
                    <a:pt x="1834" y="4536"/>
                  </a:lnTo>
                  <a:lnTo>
                    <a:pt x="1892" y="4517"/>
                  </a:lnTo>
                  <a:lnTo>
                    <a:pt x="1931" y="4459"/>
                  </a:lnTo>
                  <a:lnTo>
                    <a:pt x="1950" y="4401"/>
                  </a:lnTo>
                  <a:lnTo>
                    <a:pt x="1950" y="4343"/>
                  </a:lnTo>
                  <a:lnTo>
                    <a:pt x="1796" y="3571"/>
                  </a:lnTo>
                  <a:lnTo>
                    <a:pt x="1622" y="2799"/>
                  </a:lnTo>
                  <a:lnTo>
                    <a:pt x="1429" y="2027"/>
                  </a:lnTo>
                  <a:lnTo>
                    <a:pt x="1236" y="1255"/>
                  </a:lnTo>
                  <a:lnTo>
                    <a:pt x="1159" y="1043"/>
                  </a:lnTo>
                  <a:lnTo>
                    <a:pt x="1082" y="811"/>
                  </a:lnTo>
                  <a:lnTo>
                    <a:pt x="985" y="599"/>
                  </a:lnTo>
                  <a:lnTo>
                    <a:pt x="869" y="386"/>
                  </a:lnTo>
                  <a:lnTo>
                    <a:pt x="811" y="290"/>
                  </a:lnTo>
                  <a:lnTo>
                    <a:pt x="734" y="193"/>
                  </a:lnTo>
                  <a:lnTo>
                    <a:pt x="657" y="116"/>
                  </a:lnTo>
                  <a:lnTo>
                    <a:pt x="561" y="3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31"/>
            <p:cNvSpPr/>
            <p:nvPr/>
          </p:nvSpPr>
          <p:spPr>
            <a:xfrm>
              <a:off x="2645175" y="2530575"/>
              <a:ext cx="50700" cy="113425"/>
            </a:xfrm>
            <a:custGeom>
              <a:avLst/>
              <a:gdLst/>
              <a:ahLst/>
              <a:cxnLst/>
              <a:rect l="l" t="t" r="r" b="b"/>
              <a:pathLst>
                <a:path w="2028" h="4537" extrusionOk="0">
                  <a:moveTo>
                    <a:pt x="174" y="1"/>
                  </a:moveTo>
                  <a:lnTo>
                    <a:pt x="116" y="20"/>
                  </a:lnTo>
                  <a:lnTo>
                    <a:pt x="59" y="59"/>
                  </a:lnTo>
                  <a:lnTo>
                    <a:pt x="39" y="97"/>
                  </a:lnTo>
                  <a:lnTo>
                    <a:pt x="1" y="155"/>
                  </a:lnTo>
                  <a:lnTo>
                    <a:pt x="20" y="213"/>
                  </a:lnTo>
                  <a:lnTo>
                    <a:pt x="174" y="985"/>
                  </a:lnTo>
                  <a:lnTo>
                    <a:pt x="367" y="1757"/>
                  </a:lnTo>
                  <a:lnTo>
                    <a:pt x="560" y="2529"/>
                  </a:lnTo>
                  <a:lnTo>
                    <a:pt x="792" y="3282"/>
                  </a:lnTo>
                  <a:lnTo>
                    <a:pt x="850" y="3513"/>
                  </a:lnTo>
                  <a:lnTo>
                    <a:pt x="946" y="3726"/>
                  </a:lnTo>
                  <a:lnTo>
                    <a:pt x="1043" y="3938"/>
                  </a:lnTo>
                  <a:lnTo>
                    <a:pt x="1159" y="4150"/>
                  </a:lnTo>
                  <a:lnTo>
                    <a:pt x="1236" y="4247"/>
                  </a:lnTo>
                  <a:lnTo>
                    <a:pt x="1294" y="4343"/>
                  </a:lnTo>
                  <a:lnTo>
                    <a:pt x="1390" y="4421"/>
                  </a:lnTo>
                  <a:lnTo>
                    <a:pt x="1487" y="4498"/>
                  </a:lnTo>
                  <a:lnTo>
                    <a:pt x="1583" y="4536"/>
                  </a:lnTo>
                  <a:lnTo>
                    <a:pt x="1699" y="4536"/>
                  </a:lnTo>
                  <a:lnTo>
                    <a:pt x="1815" y="4517"/>
                  </a:lnTo>
                  <a:lnTo>
                    <a:pt x="1911" y="4459"/>
                  </a:lnTo>
                  <a:lnTo>
                    <a:pt x="1950" y="4382"/>
                  </a:lnTo>
                  <a:lnTo>
                    <a:pt x="1989" y="4305"/>
                  </a:lnTo>
                  <a:lnTo>
                    <a:pt x="2027" y="4150"/>
                  </a:lnTo>
                  <a:lnTo>
                    <a:pt x="2027" y="3842"/>
                  </a:lnTo>
                  <a:lnTo>
                    <a:pt x="1989" y="3533"/>
                  </a:lnTo>
                  <a:lnTo>
                    <a:pt x="1931" y="3224"/>
                  </a:lnTo>
                  <a:lnTo>
                    <a:pt x="1834" y="2934"/>
                  </a:lnTo>
                  <a:lnTo>
                    <a:pt x="1718" y="2626"/>
                  </a:lnTo>
                  <a:lnTo>
                    <a:pt x="1583" y="2336"/>
                  </a:lnTo>
                  <a:lnTo>
                    <a:pt x="1294" y="1776"/>
                  </a:lnTo>
                  <a:lnTo>
                    <a:pt x="483" y="309"/>
                  </a:lnTo>
                  <a:lnTo>
                    <a:pt x="329" y="78"/>
                  </a:lnTo>
                  <a:lnTo>
                    <a:pt x="290" y="39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31"/>
            <p:cNvSpPr/>
            <p:nvPr/>
          </p:nvSpPr>
          <p:spPr>
            <a:xfrm>
              <a:off x="2643725" y="2414775"/>
              <a:ext cx="36700" cy="117750"/>
            </a:xfrm>
            <a:custGeom>
              <a:avLst/>
              <a:gdLst/>
              <a:ahLst/>
              <a:cxnLst/>
              <a:rect l="l" t="t" r="r" b="b"/>
              <a:pathLst>
                <a:path w="1468" h="4710" extrusionOk="0">
                  <a:moveTo>
                    <a:pt x="985" y="0"/>
                  </a:moveTo>
                  <a:lnTo>
                    <a:pt x="908" y="39"/>
                  </a:lnTo>
                  <a:lnTo>
                    <a:pt x="850" y="78"/>
                  </a:lnTo>
                  <a:lnTo>
                    <a:pt x="734" y="213"/>
                  </a:lnTo>
                  <a:lnTo>
                    <a:pt x="560" y="464"/>
                  </a:lnTo>
                  <a:lnTo>
                    <a:pt x="425" y="734"/>
                  </a:lnTo>
                  <a:lnTo>
                    <a:pt x="329" y="1023"/>
                  </a:lnTo>
                  <a:lnTo>
                    <a:pt x="252" y="1332"/>
                  </a:lnTo>
                  <a:lnTo>
                    <a:pt x="194" y="1641"/>
                  </a:lnTo>
                  <a:lnTo>
                    <a:pt x="155" y="1969"/>
                  </a:lnTo>
                  <a:lnTo>
                    <a:pt x="97" y="2606"/>
                  </a:lnTo>
                  <a:lnTo>
                    <a:pt x="1" y="4266"/>
                  </a:lnTo>
                  <a:lnTo>
                    <a:pt x="1" y="4536"/>
                  </a:lnTo>
                  <a:lnTo>
                    <a:pt x="20" y="4613"/>
                  </a:lnTo>
                  <a:lnTo>
                    <a:pt x="59" y="4652"/>
                  </a:lnTo>
                  <a:lnTo>
                    <a:pt x="97" y="4691"/>
                  </a:lnTo>
                  <a:lnTo>
                    <a:pt x="155" y="4710"/>
                  </a:lnTo>
                  <a:lnTo>
                    <a:pt x="213" y="4710"/>
                  </a:lnTo>
                  <a:lnTo>
                    <a:pt x="271" y="4691"/>
                  </a:lnTo>
                  <a:lnTo>
                    <a:pt x="310" y="4652"/>
                  </a:lnTo>
                  <a:lnTo>
                    <a:pt x="348" y="4594"/>
                  </a:lnTo>
                  <a:lnTo>
                    <a:pt x="618" y="3861"/>
                  </a:lnTo>
                  <a:lnTo>
                    <a:pt x="869" y="3108"/>
                  </a:lnTo>
                  <a:lnTo>
                    <a:pt x="1101" y="2355"/>
                  </a:lnTo>
                  <a:lnTo>
                    <a:pt x="1332" y="1583"/>
                  </a:lnTo>
                  <a:lnTo>
                    <a:pt x="1390" y="1351"/>
                  </a:lnTo>
                  <a:lnTo>
                    <a:pt x="1429" y="1120"/>
                  </a:lnTo>
                  <a:lnTo>
                    <a:pt x="1448" y="888"/>
                  </a:lnTo>
                  <a:lnTo>
                    <a:pt x="1468" y="657"/>
                  </a:lnTo>
                  <a:lnTo>
                    <a:pt x="1468" y="541"/>
                  </a:lnTo>
                  <a:lnTo>
                    <a:pt x="1448" y="425"/>
                  </a:lnTo>
                  <a:lnTo>
                    <a:pt x="1429" y="309"/>
                  </a:lnTo>
                  <a:lnTo>
                    <a:pt x="1371" y="193"/>
                  </a:lnTo>
                  <a:lnTo>
                    <a:pt x="1294" y="116"/>
                  </a:lnTo>
                  <a:lnTo>
                    <a:pt x="1217" y="39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31"/>
            <p:cNvSpPr/>
            <p:nvPr/>
          </p:nvSpPr>
          <p:spPr>
            <a:xfrm>
              <a:off x="2617675" y="2530575"/>
              <a:ext cx="35250" cy="118250"/>
            </a:xfrm>
            <a:custGeom>
              <a:avLst/>
              <a:gdLst/>
              <a:ahLst/>
              <a:cxnLst/>
              <a:rect l="l" t="t" r="r" b="b"/>
              <a:pathLst>
                <a:path w="1410" h="4730" extrusionOk="0">
                  <a:moveTo>
                    <a:pt x="1178" y="1"/>
                  </a:moveTo>
                  <a:lnTo>
                    <a:pt x="1120" y="20"/>
                  </a:lnTo>
                  <a:lnTo>
                    <a:pt x="1081" y="59"/>
                  </a:lnTo>
                  <a:lnTo>
                    <a:pt x="1043" y="116"/>
                  </a:lnTo>
                  <a:lnTo>
                    <a:pt x="792" y="869"/>
                  </a:lnTo>
                  <a:lnTo>
                    <a:pt x="560" y="1622"/>
                  </a:lnTo>
                  <a:lnTo>
                    <a:pt x="329" y="2394"/>
                  </a:lnTo>
                  <a:lnTo>
                    <a:pt x="116" y="3147"/>
                  </a:lnTo>
                  <a:lnTo>
                    <a:pt x="78" y="3378"/>
                  </a:lnTo>
                  <a:lnTo>
                    <a:pt x="39" y="3610"/>
                  </a:lnTo>
                  <a:lnTo>
                    <a:pt x="0" y="3842"/>
                  </a:lnTo>
                  <a:lnTo>
                    <a:pt x="0" y="4092"/>
                  </a:lnTo>
                  <a:lnTo>
                    <a:pt x="0" y="4208"/>
                  </a:lnTo>
                  <a:lnTo>
                    <a:pt x="20" y="4324"/>
                  </a:lnTo>
                  <a:lnTo>
                    <a:pt x="58" y="4440"/>
                  </a:lnTo>
                  <a:lnTo>
                    <a:pt x="97" y="4536"/>
                  </a:lnTo>
                  <a:lnTo>
                    <a:pt x="174" y="4633"/>
                  </a:lnTo>
                  <a:lnTo>
                    <a:pt x="271" y="4691"/>
                  </a:lnTo>
                  <a:lnTo>
                    <a:pt x="367" y="4729"/>
                  </a:lnTo>
                  <a:lnTo>
                    <a:pt x="483" y="4729"/>
                  </a:lnTo>
                  <a:lnTo>
                    <a:pt x="560" y="4691"/>
                  </a:lnTo>
                  <a:lnTo>
                    <a:pt x="618" y="4652"/>
                  </a:lnTo>
                  <a:lnTo>
                    <a:pt x="734" y="4517"/>
                  </a:lnTo>
                  <a:lnTo>
                    <a:pt x="908" y="4266"/>
                  </a:lnTo>
                  <a:lnTo>
                    <a:pt x="1043" y="3977"/>
                  </a:lnTo>
                  <a:lnTo>
                    <a:pt x="1139" y="3687"/>
                  </a:lnTo>
                  <a:lnTo>
                    <a:pt x="1216" y="3378"/>
                  </a:lnTo>
                  <a:lnTo>
                    <a:pt x="1255" y="3069"/>
                  </a:lnTo>
                  <a:lnTo>
                    <a:pt x="1294" y="2761"/>
                  </a:lnTo>
                  <a:lnTo>
                    <a:pt x="1332" y="2124"/>
                  </a:lnTo>
                  <a:lnTo>
                    <a:pt x="1409" y="445"/>
                  </a:lnTo>
                  <a:lnTo>
                    <a:pt x="1390" y="174"/>
                  </a:lnTo>
                  <a:lnTo>
                    <a:pt x="1371" y="97"/>
                  </a:lnTo>
                  <a:lnTo>
                    <a:pt x="1352" y="59"/>
                  </a:lnTo>
                  <a:lnTo>
                    <a:pt x="1294" y="20"/>
                  </a:lnTo>
                  <a:lnTo>
                    <a:pt x="1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31"/>
            <p:cNvSpPr/>
            <p:nvPr/>
          </p:nvSpPr>
          <p:spPr>
            <a:xfrm>
              <a:off x="2645650" y="2437925"/>
              <a:ext cx="82075" cy="95100"/>
            </a:xfrm>
            <a:custGeom>
              <a:avLst/>
              <a:gdLst/>
              <a:ahLst/>
              <a:cxnLst/>
              <a:rect l="l" t="t" r="r" b="b"/>
              <a:pathLst>
                <a:path w="3283" h="3804" extrusionOk="0">
                  <a:moveTo>
                    <a:pt x="2877" y="1"/>
                  </a:moveTo>
                  <a:lnTo>
                    <a:pt x="2722" y="59"/>
                  </a:lnTo>
                  <a:lnTo>
                    <a:pt x="2433" y="213"/>
                  </a:lnTo>
                  <a:lnTo>
                    <a:pt x="2182" y="387"/>
                  </a:lnTo>
                  <a:lnTo>
                    <a:pt x="1950" y="599"/>
                  </a:lnTo>
                  <a:lnTo>
                    <a:pt x="1738" y="831"/>
                  </a:lnTo>
                  <a:lnTo>
                    <a:pt x="1545" y="1062"/>
                  </a:lnTo>
                  <a:lnTo>
                    <a:pt x="1371" y="1333"/>
                  </a:lnTo>
                  <a:lnTo>
                    <a:pt x="1024" y="1873"/>
                  </a:lnTo>
                  <a:lnTo>
                    <a:pt x="136" y="3301"/>
                  </a:lnTo>
                  <a:lnTo>
                    <a:pt x="20" y="3533"/>
                  </a:lnTo>
                  <a:lnTo>
                    <a:pt x="1" y="3591"/>
                  </a:lnTo>
                  <a:lnTo>
                    <a:pt x="1" y="3668"/>
                  </a:lnTo>
                  <a:lnTo>
                    <a:pt x="40" y="3707"/>
                  </a:lnTo>
                  <a:lnTo>
                    <a:pt x="78" y="3765"/>
                  </a:lnTo>
                  <a:lnTo>
                    <a:pt x="117" y="3784"/>
                  </a:lnTo>
                  <a:lnTo>
                    <a:pt x="175" y="3803"/>
                  </a:lnTo>
                  <a:lnTo>
                    <a:pt x="233" y="3784"/>
                  </a:lnTo>
                  <a:lnTo>
                    <a:pt x="290" y="3745"/>
                  </a:lnTo>
                  <a:lnTo>
                    <a:pt x="889" y="3224"/>
                  </a:lnTo>
                  <a:lnTo>
                    <a:pt x="1468" y="2684"/>
                  </a:lnTo>
                  <a:lnTo>
                    <a:pt x="2028" y="2124"/>
                  </a:lnTo>
                  <a:lnTo>
                    <a:pt x="2587" y="1564"/>
                  </a:lnTo>
                  <a:lnTo>
                    <a:pt x="2742" y="1391"/>
                  </a:lnTo>
                  <a:lnTo>
                    <a:pt x="2896" y="1198"/>
                  </a:lnTo>
                  <a:lnTo>
                    <a:pt x="3031" y="1005"/>
                  </a:lnTo>
                  <a:lnTo>
                    <a:pt x="3147" y="792"/>
                  </a:lnTo>
                  <a:lnTo>
                    <a:pt x="3205" y="696"/>
                  </a:lnTo>
                  <a:lnTo>
                    <a:pt x="3243" y="580"/>
                  </a:lnTo>
                  <a:lnTo>
                    <a:pt x="3263" y="464"/>
                  </a:lnTo>
                  <a:lnTo>
                    <a:pt x="3282" y="348"/>
                  </a:lnTo>
                  <a:lnTo>
                    <a:pt x="3263" y="252"/>
                  </a:lnTo>
                  <a:lnTo>
                    <a:pt x="3205" y="136"/>
                  </a:lnTo>
                  <a:lnTo>
                    <a:pt x="3128" y="59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31"/>
            <p:cNvSpPr/>
            <p:nvPr/>
          </p:nvSpPr>
          <p:spPr>
            <a:xfrm>
              <a:off x="2570375" y="2529625"/>
              <a:ext cx="80625" cy="96025"/>
            </a:xfrm>
            <a:custGeom>
              <a:avLst/>
              <a:gdLst/>
              <a:ahLst/>
              <a:cxnLst/>
              <a:rect l="l" t="t" r="r" b="b"/>
              <a:pathLst>
                <a:path w="3225" h="3841" extrusionOk="0">
                  <a:moveTo>
                    <a:pt x="3051" y="0"/>
                  </a:moveTo>
                  <a:lnTo>
                    <a:pt x="2973" y="19"/>
                  </a:lnTo>
                  <a:lnTo>
                    <a:pt x="2915" y="58"/>
                  </a:lnTo>
                  <a:lnTo>
                    <a:pt x="2356" y="598"/>
                  </a:lnTo>
                  <a:lnTo>
                    <a:pt x="1777" y="1139"/>
                  </a:lnTo>
                  <a:lnTo>
                    <a:pt x="1217" y="1699"/>
                  </a:lnTo>
                  <a:lnTo>
                    <a:pt x="676" y="2278"/>
                  </a:lnTo>
                  <a:lnTo>
                    <a:pt x="522" y="2451"/>
                  </a:lnTo>
                  <a:lnTo>
                    <a:pt x="387" y="2644"/>
                  </a:lnTo>
                  <a:lnTo>
                    <a:pt x="252" y="2837"/>
                  </a:lnTo>
                  <a:lnTo>
                    <a:pt x="136" y="3050"/>
                  </a:lnTo>
                  <a:lnTo>
                    <a:pt x="78" y="3146"/>
                  </a:lnTo>
                  <a:lnTo>
                    <a:pt x="40" y="3262"/>
                  </a:lnTo>
                  <a:lnTo>
                    <a:pt x="1" y="3378"/>
                  </a:lnTo>
                  <a:lnTo>
                    <a:pt x="1" y="3493"/>
                  </a:lnTo>
                  <a:lnTo>
                    <a:pt x="20" y="3609"/>
                  </a:lnTo>
                  <a:lnTo>
                    <a:pt x="78" y="3706"/>
                  </a:lnTo>
                  <a:lnTo>
                    <a:pt x="155" y="3783"/>
                  </a:lnTo>
                  <a:lnTo>
                    <a:pt x="252" y="3841"/>
                  </a:lnTo>
                  <a:lnTo>
                    <a:pt x="406" y="3841"/>
                  </a:lnTo>
                  <a:lnTo>
                    <a:pt x="580" y="3783"/>
                  </a:lnTo>
                  <a:lnTo>
                    <a:pt x="850" y="3629"/>
                  </a:lnTo>
                  <a:lnTo>
                    <a:pt x="1101" y="3455"/>
                  </a:lnTo>
                  <a:lnTo>
                    <a:pt x="1313" y="3243"/>
                  </a:lnTo>
                  <a:lnTo>
                    <a:pt x="1526" y="2992"/>
                  </a:lnTo>
                  <a:lnTo>
                    <a:pt x="1719" y="2741"/>
                  </a:lnTo>
                  <a:lnTo>
                    <a:pt x="1892" y="2490"/>
                  </a:lnTo>
                  <a:lnTo>
                    <a:pt x="2240" y="1949"/>
                  </a:lnTo>
                  <a:lnTo>
                    <a:pt x="3089" y="502"/>
                  </a:lnTo>
                  <a:lnTo>
                    <a:pt x="3205" y="270"/>
                  </a:lnTo>
                  <a:lnTo>
                    <a:pt x="3224" y="193"/>
                  </a:lnTo>
                  <a:lnTo>
                    <a:pt x="3224" y="135"/>
                  </a:lnTo>
                  <a:lnTo>
                    <a:pt x="3186" y="77"/>
                  </a:lnTo>
                  <a:lnTo>
                    <a:pt x="3147" y="39"/>
                  </a:lnTo>
                  <a:lnTo>
                    <a:pt x="3108" y="19"/>
                  </a:lnTo>
                  <a:lnTo>
                    <a:pt x="30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31"/>
            <p:cNvSpPr/>
            <p:nvPr/>
          </p:nvSpPr>
          <p:spPr>
            <a:xfrm>
              <a:off x="2647100" y="2480875"/>
              <a:ext cx="112450" cy="52625"/>
            </a:xfrm>
            <a:custGeom>
              <a:avLst/>
              <a:gdLst/>
              <a:ahLst/>
              <a:cxnLst/>
              <a:rect l="l" t="t" r="r" b="b"/>
              <a:pathLst>
                <a:path w="4498" h="2105" extrusionOk="0">
                  <a:moveTo>
                    <a:pt x="3784" y="1"/>
                  </a:moveTo>
                  <a:lnTo>
                    <a:pt x="3475" y="39"/>
                  </a:lnTo>
                  <a:lnTo>
                    <a:pt x="3185" y="116"/>
                  </a:lnTo>
                  <a:lnTo>
                    <a:pt x="2877" y="213"/>
                  </a:lnTo>
                  <a:lnTo>
                    <a:pt x="2587" y="348"/>
                  </a:lnTo>
                  <a:lnTo>
                    <a:pt x="2298" y="483"/>
                  </a:lnTo>
                  <a:lnTo>
                    <a:pt x="1757" y="792"/>
                  </a:lnTo>
                  <a:lnTo>
                    <a:pt x="290" y="1641"/>
                  </a:lnTo>
                  <a:lnTo>
                    <a:pt x="78" y="1796"/>
                  </a:lnTo>
                  <a:lnTo>
                    <a:pt x="39" y="1834"/>
                  </a:lnTo>
                  <a:lnTo>
                    <a:pt x="1" y="1892"/>
                  </a:lnTo>
                  <a:lnTo>
                    <a:pt x="1" y="1950"/>
                  </a:lnTo>
                  <a:lnTo>
                    <a:pt x="20" y="2008"/>
                  </a:lnTo>
                  <a:lnTo>
                    <a:pt x="59" y="2066"/>
                  </a:lnTo>
                  <a:lnTo>
                    <a:pt x="97" y="2085"/>
                  </a:lnTo>
                  <a:lnTo>
                    <a:pt x="155" y="2104"/>
                  </a:lnTo>
                  <a:lnTo>
                    <a:pt x="232" y="2104"/>
                  </a:lnTo>
                  <a:lnTo>
                    <a:pt x="985" y="1931"/>
                  </a:lnTo>
                  <a:lnTo>
                    <a:pt x="1757" y="1718"/>
                  </a:lnTo>
                  <a:lnTo>
                    <a:pt x="2510" y="1506"/>
                  </a:lnTo>
                  <a:lnTo>
                    <a:pt x="3263" y="1255"/>
                  </a:lnTo>
                  <a:lnTo>
                    <a:pt x="3494" y="1178"/>
                  </a:lnTo>
                  <a:lnTo>
                    <a:pt x="3707" y="1081"/>
                  </a:lnTo>
                  <a:lnTo>
                    <a:pt x="3919" y="985"/>
                  </a:lnTo>
                  <a:lnTo>
                    <a:pt x="4131" y="869"/>
                  </a:lnTo>
                  <a:lnTo>
                    <a:pt x="4228" y="792"/>
                  </a:lnTo>
                  <a:lnTo>
                    <a:pt x="4305" y="715"/>
                  </a:lnTo>
                  <a:lnTo>
                    <a:pt x="4401" y="638"/>
                  </a:lnTo>
                  <a:lnTo>
                    <a:pt x="4459" y="541"/>
                  </a:lnTo>
                  <a:lnTo>
                    <a:pt x="4498" y="425"/>
                  </a:lnTo>
                  <a:lnTo>
                    <a:pt x="4498" y="309"/>
                  </a:lnTo>
                  <a:lnTo>
                    <a:pt x="4479" y="213"/>
                  </a:lnTo>
                  <a:lnTo>
                    <a:pt x="4401" y="116"/>
                  </a:lnTo>
                  <a:lnTo>
                    <a:pt x="4344" y="59"/>
                  </a:lnTo>
                  <a:lnTo>
                    <a:pt x="4266" y="39"/>
                  </a:lnTo>
                  <a:lnTo>
                    <a:pt x="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31"/>
            <p:cNvSpPr/>
            <p:nvPr/>
          </p:nvSpPr>
          <p:spPr>
            <a:xfrm>
              <a:off x="2538550" y="2528175"/>
              <a:ext cx="111475" cy="54550"/>
            </a:xfrm>
            <a:custGeom>
              <a:avLst/>
              <a:gdLst/>
              <a:ahLst/>
              <a:cxnLst/>
              <a:rect l="l" t="t" r="r" b="b"/>
              <a:pathLst>
                <a:path w="4459" h="2182" extrusionOk="0">
                  <a:moveTo>
                    <a:pt x="4304" y="0"/>
                  </a:moveTo>
                  <a:lnTo>
                    <a:pt x="4246" y="19"/>
                  </a:lnTo>
                  <a:lnTo>
                    <a:pt x="3474" y="212"/>
                  </a:lnTo>
                  <a:lnTo>
                    <a:pt x="2722" y="425"/>
                  </a:lnTo>
                  <a:lnTo>
                    <a:pt x="1949" y="656"/>
                  </a:lnTo>
                  <a:lnTo>
                    <a:pt x="1216" y="907"/>
                  </a:lnTo>
                  <a:lnTo>
                    <a:pt x="984" y="984"/>
                  </a:lnTo>
                  <a:lnTo>
                    <a:pt x="772" y="1081"/>
                  </a:lnTo>
                  <a:lnTo>
                    <a:pt x="560" y="1197"/>
                  </a:lnTo>
                  <a:lnTo>
                    <a:pt x="367" y="1332"/>
                  </a:lnTo>
                  <a:lnTo>
                    <a:pt x="270" y="1390"/>
                  </a:lnTo>
                  <a:lnTo>
                    <a:pt x="174" y="1467"/>
                  </a:lnTo>
                  <a:lnTo>
                    <a:pt x="97" y="1564"/>
                  </a:lnTo>
                  <a:lnTo>
                    <a:pt x="39" y="1660"/>
                  </a:lnTo>
                  <a:lnTo>
                    <a:pt x="0" y="1757"/>
                  </a:lnTo>
                  <a:lnTo>
                    <a:pt x="0" y="1872"/>
                  </a:lnTo>
                  <a:lnTo>
                    <a:pt x="19" y="1988"/>
                  </a:lnTo>
                  <a:lnTo>
                    <a:pt x="97" y="2085"/>
                  </a:lnTo>
                  <a:lnTo>
                    <a:pt x="155" y="2123"/>
                  </a:lnTo>
                  <a:lnTo>
                    <a:pt x="232" y="2162"/>
                  </a:lnTo>
                  <a:lnTo>
                    <a:pt x="405" y="2181"/>
                  </a:lnTo>
                  <a:lnTo>
                    <a:pt x="714" y="2181"/>
                  </a:lnTo>
                  <a:lnTo>
                    <a:pt x="1023" y="2123"/>
                  </a:lnTo>
                  <a:lnTo>
                    <a:pt x="1313" y="2046"/>
                  </a:lnTo>
                  <a:lnTo>
                    <a:pt x="1621" y="1950"/>
                  </a:lnTo>
                  <a:lnTo>
                    <a:pt x="1892" y="1814"/>
                  </a:lnTo>
                  <a:lnTo>
                    <a:pt x="2181" y="1660"/>
                  </a:lnTo>
                  <a:lnTo>
                    <a:pt x="2741" y="1351"/>
                  </a:lnTo>
                  <a:lnTo>
                    <a:pt x="4169" y="483"/>
                  </a:lnTo>
                  <a:lnTo>
                    <a:pt x="4401" y="328"/>
                  </a:lnTo>
                  <a:lnTo>
                    <a:pt x="4439" y="290"/>
                  </a:lnTo>
                  <a:lnTo>
                    <a:pt x="4459" y="232"/>
                  </a:lnTo>
                  <a:lnTo>
                    <a:pt x="4459" y="174"/>
                  </a:lnTo>
                  <a:lnTo>
                    <a:pt x="4439" y="116"/>
                  </a:lnTo>
                  <a:lnTo>
                    <a:pt x="4420" y="58"/>
                  </a:lnTo>
                  <a:lnTo>
                    <a:pt x="4362" y="19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2648075" y="2524300"/>
              <a:ext cx="119200" cy="29950"/>
            </a:xfrm>
            <a:custGeom>
              <a:avLst/>
              <a:gdLst/>
              <a:ahLst/>
              <a:cxnLst/>
              <a:rect l="l" t="t" r="r" b="b"/>
              <a:pathLst>
                <a:path w="4768" h="1198" extrusionOk="0">
                  <a:moveTo>
                    <a:pt x="2104" y="1"/>
                  </a:moveTo>
                  <a:lnTo>
                    <a:pt x="425" y="59"/>
                  </a:lnTo>
                  <a:lnTo>
                    <a:pt x="155" y="78"/>
                  </a:lnTo>
                  <a:lnTo>
                    <a:pt x="97" y="97"/>
                  </a:lnTo>
                  <a:lnTo>
                    <a:pt x="39" y="136"/>
                  </a:lnTo>
                  <a:lnTo>
                    <a:pt x="20" y="194"/>
                  </a:lnTo>
                  <a:lnTo>
                    <a:pt x="0" y="252"/>
                  </a:lnTo>
                  <a:lnTo>
                    <a:pt x="0" y="310"/>
                  </a:lnTo>
                  <a:lnTo>
                    <a:pt x="20" y="367"/>
                  </a:lnTo>
                  <a:lnTo>
                    <a:pt x="78" y="406"/>
                  </a:lnTo>
                  <a:lnTo>
                    <a:pt x="136" y="425"/>
                  </a:lnTo>
                  <a:lnTo>
                    <a:pt x="888" y="638"/>
                  </a:lnTo>
                  <a:lnTo>
                    <a:pt x="1660" y="811"/>
                  </a:lnTo>
                  <a:lnTo>
                    <a:pt x="2432" y="985"/>
                  </a:lnTo>
                  <a:lnTo>
                    <a:pt x="3224" y="1139"/>
                  </a:lnTo>
                  <a:lnTo>
                    <a:pt x="3455" y="1159"/>
                  </a:lnTo>
                  <a:lnTo>
                    <a:pt x="3687" y="1197"/>
                  </a:lnTo>
                  <a:lnTo>
                    <a:pt x="3918" y="1197"/>
                  </a:lnTo>
                  <a:lnTo>
                    <a:pt x="4150" y="1178"/>
                  </a:lnTo>
                  <a:lnTo>
                    <a:pt x="4285" y="1178"/>
                  </a:lnTo>
                  <a:lnTo>
                    <a:pt x="4401" y="1139"/>
                  </a:lnTo>
                  <a:lnTo>
                    <a:pt x="4498" y="1101"/>
                  </a:lnTo>
                  <a:lnTo>
                    <a:pt x="4613" y="1062"/>
                  </a:lnTo>
                  <a:lnTo>
                    <a:pt x="4691" y="966"/>
                  </a:lnTo>
                  <a:lnTo>
                    <a:pt x="4748" y="869"/>
                  </a:lnTo>
                  <a:lnTo>
                    <a:pt x="4768" y="773"/>
                  </a:lnTo>
                  <a:lnTo>
                    <a:pt x="4768" y="657"/>
                  </a:lnTo>
                  <a:lnTo>
                    <a:pt x="4729" y="580"/>
                  </a:lnTo>
                  <a:lnTo>
                    <a:pt x="4671" y="522"/>
                  </a:lnTo>
                  <a:lnTo>
                    <a:pt x="4536" y="425"/>
                  </a:lnTo>
                  <a:lnTo>
                    <a:pt x="4266" y="271"/>
                  </a:lnTo>
                  <a:lnTo>
                    <a:pt x="3976" y="155"/>
                  </a:lnTo>
                  <a:lnTo>
                    <a:pt x="3687" y="78"/>
                  </a:lnTo>
                  <a:lnTo>
                    <a:pt x="3378" y="20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2530325" y="2509350"/>
              <a:ext cx="119700" cy="29450"/>
            </a:xfrm>
            <a:custGeom>
              <a:avLst/>
              <a:gdLst/>
              <a:ahLst/>
              <a:cxnLst/>
              <a:rect l="l" t="t" r="r" b="b"/>
              <a:pathLst>
                <a:path w="4788" h="1178" extrusionOk="0">
                  <a:moveTo>
                    <a:pt x="850" y="0"/>
                  </a:moveTo>
                  <a:lnTo>
                    <a:pt x="619" y="20"/>
                  </a:lnTo>
                  <a:lnTo>
                    <a:pt x="503" y="20"/>
                  </a:lnTo>
                  <a:lnTo>
                    <a:pt x="387" y="58"/>
                  </a:lnTo>
                  <a:lnTo>
                    <a:pt x="271" y="97"/>
                  </a:lnTo>
                  <a:lnTo>
                    <a:pt x="175" y="155"/>
                  </a:lnTo>
                  <a:lnTo>
                    <a:pt x="97" y="232"/>
                  </a:lnTo>
                  <a:lnTo>
                    <a:pt x="40" y="329"/>
                  </a:lnTo>
                  <a:lnTo>
                    <a:pt x="1" y="444"/>
                  </a:lnTo>
                  <a:lnTo>
                    <a:pt x="20" y="541"/>
                  </a:lnTo>
                  <a:lnTo>
                    <a:pt x="59" y="618"/>
                  </a:lnTo>
                  <a:lnTo>
                    <a:pt x="117" y="676"/>
                  </a:lnTo>
                  <a:lnTo>
                    <a:pt x="252" y="792"/>
                  </a:lnTo>
                  <a:lnTo>
                    <a:pt x="522" y="927"/>
                  </a:lnTo>
                  <a:lnTo>
                    <a:pt x="812" y="1043"/>
                  </a:lnTo>
                  <a:lnTo>
                    <a:pt x="1120" y="1101"/>
                  </a:lnTo>
                  <a:lnTo>
                    <a:pt x="1429" y="1158"/>
                  </a:lnTo>
                  <a:lnTo>
                    <a:pt x="1738" y="1178"/>
                  </a:lnTo>
                  <a:lnTo>
                    <a:pt x="2066" y="1178"/>
                  </a:lnTo>
                  <a:lnTo>
                    <a:pt x="2684" y="1158"/>
                  </a:lnTo>
                  <a:lnTo>
                    <a:pt x="4363" y="1081"/>
                  </a:lnTo>
                  <a:lnTo>
                    <a:pt x="4633" y="1043"/>
                  </a:lnTo>
                  <a:lnTo>
                    <a:pt x="4691" y="1023"/>
                  </a:lnTo>
                  <a:lnTo>
                    <a:pt x="4749" y="985"/>
                  </a:lnTo>
                  <a:lnTo>
                    <a:pt x="4768" y="927"/>
                  </a:lnTo>
                  <a:lnTo>
                    <a:pt x="4788" y="869"/>
                  </a:lnTo>
                  <a:lnTo>
                    <a:pt x="4788" y="811"/>
                  </a:lnTo>
                  <a:lnTo>
                    <a:pt x="4749" y="772"/>
                  </a:lnTo>
                  <a:lnTo>
                    <a:pt x="4710" y="715"/>
                  </a:lnTo>
                  <a:lnTo>
                    <a:pt x="4653" y="695"/>
                  </a:lnTo>
                  <a:lnTo>
                    <a:pt x="3880" y="502"/>
                  </a:lnTo>
                  <a:lnTo>
                    <a:pt x="3108" y="348"/>
                  </a:lnTo>
                  <a:lnTo>
                    <a:pt x="2336" y="193"/>
                  </a:lnTo>
                  <a:lnTo>
                    <a:pt x="1564" y="58"/>
                  </a:lnTo>
                  <a:lnTo>
                    <a:pt x="1313" y="20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31"/>
            <p:cNvSpPr/>
            <p:nvPr/>
          </p:nvSpPr>
          <p:spPr>
            <a:xfrm>
              <a:off x="2648075" y="2528175"/>
              <a:ext cx="96050" cy="81075"/>
            </a:xfrm>
            <a:custGeom>
              <a:avLst/>
              <a:gdLst/>
              <a:ahLst/>
              <a:cxnLst/>
              <a:rect l="l" t="t" r="r" b="b"/>
              <a:pathLst>
                <a:path w="3842" h="3243" extrusionOk="0">
                  <a:moveTo>
                    <a:pt x="193" y="0"/>
                  </a:moveTo>
                  <a:lnTo>
                    <a:pt x="136" y="19"/>
                  </a:lnTo>
                  <a:lnTo>
                    <a:pt x="78" y="39"/>
                  </a:lnTo>
                  <a:lnTo>
                    <a:pt x="39" y="77"/>
                  </a:lnTo>
                  <a:lnTo>
                    <a:pt x="0" y="135"/>
                  </a:lnTo>
                  <a:lnTo>
                    <a:pt x="0" y="193"/>
                  </a:lnTo>
                  <a:lnTo>
                    <a:pt x="0" y="251"/>
                  </a:lnTo>
                  <a:lnTo>
                    <a:pt x="39" y="309"/>
                  </a:lnTo>
                  <a:lnTo>
                    <a:pt x="579" y="888"/>
                  </a:lnTo>
                  <a:lnTo>
                    <a:pt x="1139" y="1448"/>
                  </a:lnTo>
                  <a:lnTo>
                    <a:pt x="1699" y="2007"/>
                  </a:lnTo>
                  <a:lnTo>
                    <a:pt x="2278" y="2548"/>
                  </a:lnTo>
                  <a:lnTo>
                    <a:pt x="2452" y="2702"/>
                  </a:lnTo>
                  <a:lnTo>
                    <a:pt x="2645" y="2857"/>
                  </a:lnTo>
                  <a:lnTo>
                    <a:pt x="2838" y="2992"/>
                  </a:lnTo>
                  <a:lnTo>
                    <a:pt x="3031" y="3108"/>
                  </a:lnTo>
                  <a:lnTo>
                    <a:pt x="3146" y="3165"/>
                  </a:lnTo>
                  <a:lnTo>
                    <a:pt x="3262" y="3204"/>
                  </a:lnTo>
                  <a:lnTo>
                    <a:pt x="3359" y="3223"/>
                  </a:lnTo>
                  <a:lnTo>
                    <a:pt x="3494" y="3243"/>
                  </a:lnTo>
                  <a:lnTo>
                    <a:pt x="3590" y="3204"/>
                  </a:lnTo>
                  <a:lnTo>
                    <a:pt x="3706" y="3165"/>
                  </a:lnTo>
                  <a:lnTo>
                    <a:pt x="3783" y="3088"/>
                  </a:lnTo>
                  <a:lnTo>
                    <a:pt x="3822" y="2992"/>
                  </a:lnTo>
                  <a:lnTo>
                    <a:pt x="3841" y="2915"/>
                  </a:lnTo>
                  <a:lnTo>
                    <a:pt x="3822" y="2818"/>
                  </a:lnTo>
                  <a:lnTo>
                    <a:pt x="3764" y="2664"/>
                  </a:lnTo>
                  <a:lnTo>
                    <a:pt x="3629" y="2393"/>
                  </a:lnTo>
                  <a:lnTo>
                    <a:pt x="3436" y="2143"/>
                  </a:lnTo>
                  <a:lnTo>
                    <a:pt x="3224" y="1911"/>
                  </a:lnTo>
                  <a:lnTo>
                    <a:pt x="2992" y="1699"/>
                  </a:lnTo>
                  <a:lnTo>
                    <a:pt x="2741" y="1525"/>
                  </a:lnTo>
                  <a:lnTo>
                    <a:pt x="2471" y="1332"/>
                  </a:lnTo>
                  <a:lnTo>
                    <a:pt x="1931" y="1004"/>
                  </a:lnTo>
                  <a:lnTo>
                    <a:pt x="483" y="135"/>
                  </a:lnTo>
                  <a:lnTo>
                    <a:pt x="251" y="1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31"/>
            <p:cNvSpPr/>
            <p:nvPr/>
          </p:nvSpPr>
          <p:spPr>
            <a:xfrm>
              <a:off x="2553975" y="2454350"/>
              <a:ext cx="97025" cy="79625"/>
            </a:xfrm>
            <a:custGeom>
              <a:avLst/>
              <a:gdLst/>
              <a:ahLst/>
              <a:cxnLst/>
              <a:rect l="l" t="t" r="r" b="b"/>
              <a:pathLst>
                <a:path w="3881" h="3185" extrusionOk="0">
                  <a:moveTo>
                    <a:pt x="348" y="0"/>
                  </a:moveTo>
                  <a:lnTo>
                    <a:pt x="232" y="39"/>
                  </a:lnTo>
                  <a:lnTo>
                    <a:pt x="136" y="77"/>
                  </a:lnTo>
                  <a:lnTo>
                    <a:pt x="39" y="154"/>
                  </a:lnTo>
                  <a:lnTo>
                    <a:pt x="1" y="270"/>
                  </a:lnTo>
                  <a:lnTo>
                    <a:pt x="1" y="348"/>
                  </a:lnTo>
                  <a:lnTo>
                    <a:pt x="1" y="425"/>
                  </a:lnTo>
                  <a:lnTo>
                    <a:pt x="59" y="579"/>
                  </a:lnTo>
                  <a:lnTo>
                    <a:pt x="213" y="849"/>
                  </a:lnTo>
                  <a:lnTo>
                    <a:pt x="406" y="1100"/>
                  </a:lnTo>
                  <a:lnTo>
                    <a:pt x="618" y="1332"/>
                  </a:lnTo>
                  <a:lnTo>
                    <a:pt x="850" y="1525"/>
                  </a:lnTo>
                  <a:lnTo>
                    <a:pt x="1120" y="1718"/>
                  </a:lnTo>
                  <a:lnTo>
                    <a:pt x="1371" y="1892"/>
                  </a:lnTo>
                  <a:lnTo>
                    <a:pt x="1931" y="2220"/>
                  </a:lnTo>
                  <a:lnTo>
                    <a:pt x="3378" y="3050"/>
                  </a:lnTo>
                  <a:lnTo>
                    <a:pt x="3629" y="3165"/>
                  </a:lnTo>
                  <a:lnTo>
                    <a:pt x="3687" y="3185"/>
                  </a:lnTo>
                  <a:lnTo>
                    <a:pt x="3745" y="3165"/>
                  </a:lnTo>
                  <a:lnTo>
                    <a:pt x="3803" y="3146"/>
                  </a:lnTo>
                  <a:lnTo>
                    <a:pt x="3842" y="3108"/>
                  </a:lnTo>
                  <a:lnTo>
                    <a:pt x="3880" y="3050"/>
                  </a:lnTo>
                  <a:lnTo>
                    <a:pt x="3880" y="2992"/>
                  </a:lnTo>
                  <a:lnTo>
                    <a:pt x="3861" y="2934"/>
                  </a:lnTo>
                  <a:lnTo>
                    <a:pt x="3822" y="2876"/>
                  </a:lnTo>
                  <a:lnTo>
                    <a:pt x="3282" y="2316"/>
                  </a:lnTo>
                  <a:lnTo>
                    <a:pt x="2722" y="1756"/>
                  </a:lnTo>
                  <a:lnTo>
                    <a:pt x="2143" y="1197"/>
                  </a:lnTo>
                  <a:lnTo>
                    <a:pt x="1564" y="676"/>
                  </a:lnTo>
                  <a:lnTo>
                    <a:pt x="1390" y="521"/>
                  </a:lnTo>
                  <a:lnTo>
                    <a:pt x="1197" y="367"/>
                  </a:lnTo>
                  <a:lnTo>
                    <a:pt x="1004" y="251"/>
                  </a:lnTo>
                  <a:lnTo>
                    <a:pt x="792" y="135"/>
                  </a:lnTo>
                  <a:lnTo>
                    <a:pt x="676" y="77"/>
                  </a:lnTo>
                  <a:lnTo>
                    <a:pt x="580" y="39"/>
                  </a:lnTo>
                  <a:lnTo>
                    <a:pt x="464" y="19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31"/>
            <p:cNvSpPr/>
            <p:nvPr/>
          </p:nvSpPr>
          <p:spPr>
            <a:xfrm>
              <a:off x="2628300" y="2513700"/>
              <a:ext cx="42475" cy="42950"/>
            </a:xfrm>
            <a:custGeom>
              <a:avLst/>
              <a:gdLst/>
              <a:ahLst/>
              <a:cxnLst/>
              <a:rect l="l" t="t" r="r" b="b"/>
              <a:pathLst>
                <a:path w="1699" h="1718" extrusionOk="0">
                  <a:moveTo>
                    <a:pt x="849" y="0"/>
                  </a:moveTo>
                  <a:lnTo>
                    <a:pt x="676" y="19"/>
                  </a:lnTo>
                  <a:lnTo>
                    <a:pt x="521" y="77"/>
                  </a:lnTo>
                  <a:lnTo>
                    <a:pt x="367" y="155"/>
                  </a:lnTo>
                  <a:lnTo>
                    <a:pt x="251" y="251"/>
                  </a:lnTo>
                  <a:lnTo>
                    <a:pt x="135" y="386"/>
                  </a:lnTo>
                  <a:lnTo>
                    <a:pt x="58" y="521"/>
                  </a:lnTo>
                  <a:lnTo>
                    <a:pt x="0" y="695"/>
                  </a:lnTo>
                  <a:lnTo>
                    <a:pt x="0" y="869"/>
                  </a:lnTo>
                  <a:lnTo>
                    <a:pt x="0" y="1042"/>
                  </a:lnTo>
                  <a:lnTo>
                    <a:pt x="58" y="1197"/>
                  </a:lnTo>
                  <a:lnTo>
                    <a:pt x="135" y="1351"/>
                  </a:lnTo>
                  <a:lnTo>
                    <a:pt x="251" y="1467"/>
                  </a:lnTo>
                  <a:lnTo>
                    <a:pt x="367" y="1583"/>
                  </a:lnTo>
                  <a:lnTo>
                    <a:pt x="521" y="1660"/>
                  </a:lnTo>
                  <a:lnTo>
                    <a:pt x="676" y="1699"/>
                  </a:lnTo>
                  <a:lnTo>
                    <a:pt x="849" y="1718"/>
                  </a:lnTo>
                  <a:lnTo>
                    <a:pt x="1023" y="1699"/>
                  </a:lnTo>
                  <a:lnTo>
                    <a:pt x="1177" y="1660"/>
                  </a:lnTo>
                  <a:lnTo>
                    <a:pt x="1332" y="1583"/>
                  </a:lnTo>
                  <a:lnTo>
                    <a:pt x="1448" y="1467"/>
                  </a:lnTo>
                  <a:lnTo>
                    <a:pt x="1563" y="1351"/>
                  </a:lnTo>
                  <a:lnTo>
                    <a:pt x="1641" y="1197"/>
                  </a:lnTo>
                  <a:lnTo>
                    <a:pt x="1679" y="1042"/>
                  </a:lnTo>
                  <a:lnTo>
                    <a:pt x="1699" y="869"/>
                  </a:lnTo>
                  <a:lnTo>
                    <a:pt x="1679" y="695"/>
                  </a:lnTo>
                  <a:lnTo>
                    <a:pt x="1641" y="521"/>
                  </a:lnTo>
                  <a:lnTo>
                    <a:pt x="1563" y="386"/>
                  </a:lnTo>
                  <a:lnTo>
                    <a:pt x="1448" y="251"/>
                  </a:lnTo>
                  <a:lnTo>
                    <a:pt x="1332" y="155"/>
                  </a:lnTo>
                  <a:lnTo>
                    <a:pt x="1177" y="77"/>
                  </a:lnTo>
                  <a:lnTo>
                    <a:pt x="1023" y="19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31"/>
            <p:cNvSpPr/>
            <p:nvPr/>
          </p:nvSpPr>
          <p:spPr>
            <a:xfrm>
              <a:off x="1962400" y="1839600"/>
              <a:ext cx="38150" cy="88325"/>
            </a:xfrm>
            <a:custGeom>
              <a:avLst/>
              <a:gdLst/>
              <a:ahLst/>
              <a:cxnLst/>
              <a:rect l="l" t="t" r="r" b="b"/>
              <a:pathLst>
                <a:path w="1526" h="3533" extrusionOk="0">
                  <a:moveTo>
                    <a:pt x="271" y="1"/>
                  </a:moveTo>
                  <a:lnTo>
                    <a:pt x="175" y="20"/>
                  </a:lnTo>
                  <a:lnTo>
                    <a:pt x="117" y="59"/>
                  </a:lnTo>
                  <a:lnTo>
                    <a:pt x="59" y="117"/>
                  </a:lnTo>
                  <a:lnTo>
                    <a:pt x="39" y="174"/>
                  </a:lnTo>
                  <a:lnTo>
                    <a:pt x="20" y="290"/>
                  </a:lnTo>
                  <a:lnTo>
                    <a:pt x="1" y="541"/>
                  </a:lnTo>
                  <a:lnTo>
                    <a:pt x="20" y="773"/>
                  </a:lnTo>
                  <a:lnTo>
                    <a:pt x="78" y="1004"/>
                  </a:lnTo>
                  <a:lnTo>
                    <a:pt x="136" y="1255"/>
                  </a:lnTo>
                  <a:lnTo>
                    <a:pt x="232" y="1468"/>
                  </a:lnTo>
                  <a:lnTo>
                    <a:pt x="329" y="1699"/>
                  </a:lnTo>
                  <a:lnTo>
                    <a:pt x="541" y="2143"/>
                  </a:lnTo>
                  <a:lnTo>
                    <a:pt x="1159" y="3301"/>
                  </a:lnTo>
                  <a:lnTo>
                    <a:pt x="1255" y="3475"/>
                  </a:lnTo>
                  <a:lnTo>
                    <a:pt x="1294" y="3513"/>
                  </a:lnTo>
                  <a:lnTo>
                    <a:pt x="1352" y="3533"/>
                  </a:lnTo>
                  <a:lnTo>
                    <a:pt x="1429" y="3533"/>
                  </a:lnTo>
                  <a:lnTo>
                    <a:pt x="1468" y="3494"/>
                  </a:lnTo>
                  <a:lnTo>
                    <a:pt x="1506" y="3475"/>
                  </a:lnTo>
                  <a:lnTo>
                    <a:pt x="1526" y="3417"/>
                  </a:lnTo>
                  <a:lnTo>
                    <a:pt x="1526" y="3378"/>
                  </a:lnTo>
                  <a:lnTo>
                    <a:pt x="1390" y="2761"/>
                  </a:lnTo>
                  <a:lnTo>
                    <a:pt x="1255" y="2162"/>
                  </a:lnTo>
                  <a:lnTo>
                    <a:pt x="1120" y="1564"/>
                  </a:lnTo>
                  <a:lnTo>
                    <a:pt x="966" y="985"/>
                  </a:lnTo>
                  <a:lnTo>
                    <a:pt x="908" y="811"/>
                  </a:lnTo>
                  <a:lnTo>
                    <a:pt x="850" y="638"/>
                  </a:lnTo>
                  <a:lnTo>
                    <a:pt x="773" y="464"/>
                  </a:lnTo>
                  <a:lnTo>
                    <a:pt x="676" y="310"/>
                  </a:lnTo>
                  <a:lnTo>
                    <a:pt x="580" y="155"/>
                  </a:lnTo>
                  <a:lnTo>
                    <a:pt x="503" y="97"/>
                  </a:lnTo>
                  <a:lnTo>
                    <a:pt x="445" y="39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31"/>
            <p:cNvSpPr/>
            <p:nvPr/>
          </p:nvSpPr>
          <p:spPr>
            <a:xfrm>
              <a:off x="1996175" y="1925975"/>
              <a:ext cx="39125" cy="87850"/>
            </a:xfrm>
            <a:custGeom>
              <a:avLst/>
              <a:gdLst/>
              <a:ahLst/>
              <a:cxnLst/>
              <a:rect l="l" t="t" r="r" b="b"/>
              <a:pathLst>
                <a:path w="1565" h="3514" extrusionOk="0">
                  <a:moveTo>
                    <a:pt x="78" y="1"/>
                  </a:moveTo>
                  <a:lnTo>
                    <a:pt x="39" y="20"/>
                  </a:lnTo>
                  <a:lnTo>
                    <a:pt x="20" y="58"/>
                  </a:lnTo>
                  <a:lnTo>
                    <a:pt x="1" y="116"/>
                  </a:lnTo>
                  <a:lnTo>
                    <a:pt x="1" y="155"/>
                  </a:lnTo>
                  <a:lnTo>
                    <a:pt x="136" y="753"/>
                  </a:lnTo>
                  <a:lnTo>
                    <a:pt x="271" y="1352"/>
                  </a:lnTo>
                  <a:lnTo>
                    <a:pt x="425" y="1950"/>
                  </a:lnTo>
                  <a:lnTo>
                    <a:pt x="599" y="2548"/>
                  </a:lnTo>
                  <a:lnTo>
                    <a:pt x="657" y="2722"/>
                  </a:lnTo>
                  <a:lnTo>
                    <a:pt x="715" y="2876"/>
                  </a:lnTo>
                  <a:lnTo>
                    <a:pt x="792" y="3050"/>
                  </a:lnTo>
                  <a:lnTo>
                    <a:pt x="889" y="3205"/>
                  </a:lnTo>
                  <a:lnTo>
                    <a:pt x="1005" y="3359"/>
                  </a:lnTo>
                  <a:lnTo>
                    <a:pt x="1062" y="3417"/>
                  </a:lnTo>
                  <a:lnTo>
                    <a:pt x="1140" y="3475"/>
                  </a:lnTo>
                  <a:lnTo>
                    <a:pt x="1217" y="3494"/>
                  </a:lnTo>
                  <a:lnTo>
                    <a:pt x="1313" y="3513"/>
                  </a:lnTo>
                  <a:lnTo>
                    <a:pt x="1391" y="3494"/>
                  </a:lnTo>
                  <a:lnTo>
                    <a:pt x="1468" y="3436"/>
                  </a:lnTo>
                  <a:lnTo>
                    <a:pt x="1506" y="3398"/>
                  </a:lnTo>
                  <a:lnTo>
                    <a:pt x="1526" y="3340"/>
                  </a:lnTo>
                  <a:lnTo>
                    <a:pt x="1545" y="3205"/>
                  </a:lnTo>
                  <a:lnTo>
                    <a:pt x="1564" y="2954"/>
                  </a:lnTo>
                  <a:lnTo>
                    <a:pt x="1545" y="2722"/>
                  </a:lnTo>
                  <a:lnTo>
                    <a:pt x="1487" y="2490"/>
                  </a:lnTo>
                  <a:lnTo>
                    <a:pt x="1410" y="2259"/>
                  </a:lnTo>
                  <a:lnTo>
                    <a:pt x="1313" y="2027"/>
                  </a:lnTo>
                  <a:lnTo>
                    <a:pt x="1217" y="1815"/>
                  </a:lnTo>
                  <a:lnTo>
                    <a:pt x="985" y="1371"/>
                  </a:lnTo>
                  <a:lnTo>
                    <a:pt x="368" y="232"/>
                  </a:lnTo>
                  <a:lnTo>
                    <a:pt x="252" y="58"/>
                  </a:lnTo>
                  <a:lnTo>
                    <a:pt x="213" y="20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31"/>
            <p:cNvSpPr/>
            <p:nvPr/>
          </p:nvSpPr>
          <p:spPr>
            <a:xfrm>
              <a:off x="1994725" y="1835750"/>
              <a:ext cx="28500" cy="91700"/>
            </a:xfrm>
            <a:custGeom>
              <a:avLst/>
              <a:gdLst/>
              <a:ahLst/>
              <a:cxnLst/>
              <a:rect l="l" t="t" r="r" b="b"/>
              <a:pathLst>
                <a:path w="1140" h="3668" extrusionOk="0">
                  <a:moveTo>
                    <a:pt x="773" y="0"/>
                  </a:moveTo>
                  <a:lnTo>
                    <a:pt x="715" y="39"/>
                  </a:lnTo>
                  <a:lnTo>
                    <a:pt x="657" y="78"/>
                  </a:lnTo>
                  <a:lnTo>
                    <a:pt x="561" y="174"/>
                  </a:lnTo>
                  <a:lnTo>
                    <a:pt x="426" y="367"/>
                  </a:lnTo>
                  <a:lnTo>
                    <a:pt x="329" y="579"/>
                  </a:lnTo>
                  <a:lnTo>
                    <a:pt x="252" y="811"/>
                  </a:lnTo>
                  <a:lnTo>
                    <a:pt x="194" y="1043"/>
                  </a:lnTo>
                  <a:lnTo>
                    <a:pt x="136" y="1274"/>
                  </a:lnTo>
                  <a:lnTo>
                    <a:pt x="117" y="1525"/>
                  </a:lnTo>
                  <a:lnTo>
                    <a:pt x="78" y="2027"/>
                  </a:lnTo>
                  <a:lnTo>
                    <a:pt x="1" y="3320"/>
                  </a:lnTo>
                  <a:lnTo>
                    <a:pt x="1" y="3532"/>
                  </a:lnTo>
                  <a:lnTo>
                    <a:pt x="20" y="3571"/>
                  </a:lnTo>
                  <a:lnTo>
                    <a:pt x="40" y="3610"/>
                  </a:lnTo>
                  <a:lnTo>
                    <a:pt x="78" y="3648"/>
                  </a:lnTo>
                  <a:lnTo>
                    <a:pt x="117" y="3667"/>
                  </a:lnTo>
                  <a:lnTo>
                    <a:pt x="175" y="3667"/>
                  </a:lnTo>
                  <a:lnTo>
                    <a:pt x="213" y="3648"/>
                  </a:lnTo>
                  <a:lnTo>
                    <a:pt x="252" y="3610"/>
                  </a:lnTo>
                  <a:lnTo>
                    <a:pt x="271" y="3571"/>
                  </a:lnTo>
                  <a:lnTo>
                    <a:pt x="483" y="2992"/>
                  </a:lnTo>
                  <a:lnTo>
                    <a:pt x="677" y="2413"/>
                  </a:lnTo>
                  <a:lnTo>
                    <a:pt x="850" y="1834"/>
                  </a:lnTo>
                  <a:lnTo>
                    <a:pt x="1024" y="1236"/>
                  </a:lnTo>
                  <a:lnTo>
                    <a:pt x="1082" y="1062"/>
                  </a:lnTo>
                  <a:lnTo>
                    <a:pt x="1101" y="869"/>
                  </a:lnTo>
                  <a:lnTo>
                    <a:pt x="1120" y="695"/>
                  </a:lnTo>
                  <a:lnTo>
                    <a:pt x="1140" y="502"/>
                  </a:lnTo>
                  <a:lnTo>
                    <a:pt x="1120" y="328"/>
                  </a:lnTo>
                  <a:lnTo>
                    <a:pt x="1101" y="232"/>
                  </a:lnTo>
                  <a:lnTo>
                    <a:pt x="1063" y="155"/>
                  </a:lnTo>
                  <a:lnTo>
                    <a:pt x="1005" y="97"/>
                  </a:lnTo>
                  <a:lnTo>
                    <a:pt x="947" y="39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31"/>
            <p:cNvSpPr/>
            <p:nvPr/>
          </p:nvSpPr>
          <p:spPr>
            <a:xfrm>
              <a:off x="1974475" y="1925975"/>
              <a:ext cx="27050" cy="91225"/>
            </a:xfrm>
            <a:custGeom>
              <a:avLst/>
              <a:gdLst/>
              <a:ahLst/>
              <a:cxnLst/>
              <a:rect l="l" t="t" r="r" b="b"/>
              <a:pathLst>
                <a:path w="1082" h="3649" extrusionOk="0">
                  <a:moveTo>
                    <a:pt x="869" y="1"/>
                  </a:moveTo>
                  <a:lnTo>
                    <a:pt x="830" y="39"/>
                  </a:lnTo>
                  <a:lnTo>
                    <a:pt x="811" y="78"/>
                  </a:lnTo>
                  <a:lnTo>
                    <a:pt x="618" y="657"/>
                  </a:lnTo>
                  <a:lnTo>
                    <a:pt x="425" y="1255"/>
                  </a:lnTo>
                  <a:lnTo>
                    <a:pt x="251" y="1834"/>
                  </a:lnTo>
                  <a:lnTo>
                    <a:pt x="97" y="2433"/>
                  </a:lnTo>
                  <a:lnTo>
                    <a:pt x="58" y="2606"/>
                  </a:lnTo>
                  <a:lnTo>
                    <a:pt x="20" y="2799"/>
                  </a:lnTo>
                  <a:lnTo>
                    <a:pt x="0" y="2973"/>
                  </a:lnTo>
                  <a:lnTo>
                    <a:pt x="0" y="3166"/>
                  </a:lnTo>
                  <a:lnTo>
                    <a:pt x="20" y="3340"/>
                  </a:lnTo>
                  <a:lnTo>
                    <a:pt x="39" y="3436"/>
                  </a:lnTo>
                  <a:lnTo>
                    <a:pt x="78" y="3513"/>
                  </a:lnTo>
                  <a:lnTo>
                    <a:pt x="135" y="3571"/>
                  </a:lnTo>
                  <a:lnTo>
                    <a:pt x="213" y="3629"/>
                  </a:lnTo>
                  <a:lnTo>
                    <a:pt x="290" y="3648"/>
                  </a:lnTo>
                  <a:lnTo>
                    <a:pt x="367" y="3648"/>
                  </a:lnTo>
                  <a:lnTo>
                    <a:pt x="425" y="3629"/>
                  </a:lnTo>
                  <a:lnTo>
                    <a:pt x="483" y="3591"/>
                  </a:lnTo>
                  <a:lnTo>
                    <a:pt x="579" y="3494"/>
                  </a:lnTo>
                  <a:lnTo>
                    <a:pt x="714" y="3301"/>
                  </a:lnTo>
                  <a:lnTo>
                    <a:pt x="811" y="3069"/>
                  </a:lnTo>
                  <a:lnTo>
                    <a:pt x="888" y="2857"/>
                  </a:lnTo>
                  <a:lnTo>
                    <a:pt x="946" y="2606"/>
                  </a:lnTo>
                  <a:lnTo>
                    <a:pt x="985" y="2375"/>
                  </a:lnTo>
                  <a:lnTo>
                    <a:pt x="1004" y="2124"/>
                  </a:lnTo>
                  <a:lnTo>
                    <a:pt x="1043" y="1622"/>
                  </a:lnTo>
                  <a:lnTo>
                    <a:pt x="1081" y="329"/>
                  </a:lnTo>
                  <a:lnTo>
                    <a:pt x="1081" y="116"/>
                  </a:lnTo>
                  <a:lnTo>
                    <a:pt x="1062" y="78"/>
                  </a:lnTo>
                  <a:lnTo>
                    <a:pt x="1043" y="39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31"/>
            <p:cNvSpPr/>
            <p:nvPr/>
          </p:nvSpPr>
          <p:spPr>
            <a:xfrm>
              <a:off x="1996175" y="1853600"/>
              <a:ext cx="63725" cy="73850"/>
            </a:xfrm>
            <a:custGeom>
              <a:avLst/>
              <a:gdLst/>
              <a:ahLst/>
              <a:cxnLst/>
              <a:rect l="l" t="t" r="r" b="b"/>
              <a:pathLst>
                <a:path w="2549" h="2954" extrusionOk="0">
                  <a:moveTo>
                    <a:pt x="2298" y="0"/>
                  </a:moveTo>
                  <a:lnTo>
                    <a:pt x="2240" y="20"/>
                  </a:lnTo>
                  <a:lnTo>
                    <a:pt x="2105" y="58"/>
                  </a:lnTo>
                  <a:lnTo>
                    <a:pt x="1892" y="174"/>
                  </a:lnTo>
                  <a:lnTo>
                    <a:pt x="1699" y="309"/>
                  </a:lnTo>
                  <a:lnTo>
                    <a:pt x="1526" y="464"/>
                  </a:lnTo>
                  <a:lnTo>
                    <a:pt x="1352" y="657"/>
                  </a:lnTo>
                  <a:lnTo>
                    <a:pt x="1198" y="850"/>
                  </a:lnTo>
                  <a:lnTo>
                    <a:pt x="1062" y="1043"/>
                  </a:lnTo>
                  <a:lnTo>
                    <a:pt x="792" y="1467"/>
                  </a:lnTo>
                  <a:lnTo>
                    <a:pt x="117" y="2567"/>
                  </a:lnTo>
                  <a:lnTo>
                    <a:pt x="20" y="2741"/>
                  </a:lnTo>
                  <a:lnTo>
                    <a:pt x="1" y="2799"/>
                  </a:lnTo>
                  <a:lnTo>
                    <a:pt x="1" y="2857"/>
                  </a:lnTo>
                  <a:lnTo>
                    <a:pt x="20" y="2896"/>
                  </a:lnTo>
                  <a:lnTo>
                    <a:pt x="59" y="2915"/>
                  </a:lnTo>
                  <a:lnTo>
                    <a:pt x="97" y="2953"/>
                  </a:lnTo>
                  <a:lnTo>
                    <a:pt x="194" y="2953"/>
                  </a:lnTo>
                  <a:lnTo>
                    <a:pt x="232" y="2915"/>
                  </a:lnTo>
                  <a:lnTo>
                    <a:pt x="696" y="2510"/>
                  </a:lnTo>
                  <a:lnTo>
                    <a:pt x="1140" y="2085"/>
                  </a:lnTo>
                  <a:lnTo>
                    <a:pt x="1584" y="1660"/>
                  </a:lnTo>
                  <a:lnTo>
                    <a:pt x="2008" y="1216"/>
                  </a:lnTo>
                  <a:lnTo>
                    <a:pt x="2124" y="1081"/>
                  </a:lnTo>
                  <a:lnTo>
                    <a:pt x="2240" y="946"/>
                  </a:lnTo>
                  <a:lnTo>
                    <a:pt x="2356" y="792"/>
                  </a:lnTo>
                  <a:lnTo>
                    <a:pt x="2433" y="637"/>
                  </a:lnTo>
                  <a:lnTo>
                    <a:pt x="2510" y="464"/>
                  </a:lnTo>
                  <a:lnTo>
                    <a:pt x="2549" y="367"/>
                  </a:lnTo>
                  <a:lnTo>
                    <a:pt x="2549" y="290"/>
                  </a:lnTo>
                  <a:lnTo>
                    <a:pt x="2529" y="193"/>
                  </a:lnTo>
                  <a:lnTo>
                    <a:pt x="2491" y="116"/>
                  </a:lnTo>
                  <a:lnTo>
                    <a:pt x="2433" y="58"/>
                  </a:lnTo>
                  <a:lnTo>
                    <a:pt x="2356" y="2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31"/>
            <p:cNvSpPr/>
            <p:nvPr/>
          </p:nvSpPr>
          <p:spPr>
            <a:xfrm>
              <a:off x="1937800" y="1925000"/>
              <a:ext cx="62750" cy="74825"/>
            </a:xfrm>
            <a:custGeom>
              <a:avLst/>
              <a:gdLst/>
              <a:ahLst/>
              <a:cxnLst/>
              <a:rect l="l" t="t" r="r" b="b"/>
              <a:pathLst>
                <a:path w="2510" h="2993" extrusionOk="0">
                  <a:moveTo>
                    <a:pt x="2355" y="1"/>
                  </a:moveTo>
                  <a:lnTo>
                    <a:pt x="2317" y="20"/>
                  </a:lnTo>
                  <a:lnTo>
                    <a:pt x="2278" y="40"/>
                  </a:lnTo>
                  <a:lnTo>
                    <a:pt x="1815" y="464"/>
                  </a:lnTo>
                  <a:lnTo>
                    <a:pt x="1390" y="889"/>
                  </a:lnTo>
                  <a:lnTo>
                    <a:pt x="946" y="1313"/>
                  </a:lnTo>
                  <a:lnTo>
                    <a:pt x="522" y="1777"/>
                  </a:lnTo>
                  <a:lnTo>
                    <a:pt x="406" y="1912"/>
                  </a:lnTo>
                  <a:lnTo>
                    <a:pt x="290" y="2047"/>
                  </a:lnTo>
                  <a:lnTo>
                    <a:pt x="193" y="2201"/>
                  </a:lnTo>
                  <a:lnTo>
                    <a:pt x="97" y="2356"/>
                  </a:lnTo>
                  <a:lnTo>
                    <a:pt x="20" y="2529"/>
                  </a:lnTo>
                  <a:lnTo>
                    <a:pt x="0" y="2626"/>
                  </a:lnTo>
                  <a:lnTo>
                    <a:pt x="0" y="2703"/>
                  </a:lnTo>
                  <a:lnTo>
                    <a:pt x="20" y="2800"/>
                  </a:lnTo>
                  <a:lnTo>
                    <a:pt x="58" y="2877"/>
                  </a:lnTo>
                  <a:lnTo>
                    <a:pt x="116" y="2935"/>
                  </a:lnTo>
                  <a:lnTo>
                    <a:pt x="193" y="2973"/>
                  </a:lnTo>
                  <a:lnTo>
                    <a:pt x="251" y="2993"/>
                  </a:lnTo>
                  <a:lnTo>
                    <a:pt x="329" y="2973"/>
                  </a:lnTo>
                  <a:lnTo>
                    <a:pt x="444" y="2935"/>
                  </a:lnTo>
                  <a:lnTo>
                    <a:pt x="657" y="2819"/>
                  </a:lnTo>
                  <a:lnTo>
                    <a:pt x="850" y="2665"/>
                  </a:lnTo>
                  <a:lnTo>
                    <a:pt x="1023" y="2510"/>
                  </a:lnTo>
                  <a:lnTo>
                    <a:pt x="1178" y="2317"/>
                  </a:lnTo>
                  <a:lnTo>
                    <a:pt x="1332" y="2124"/>
                  </a:lnTo>
                  <a:lnTo>
                    <a:pt x="1467" y="1931"/>
                  </a:lnTo>
                  <a:lnTo>
                    <a:pt x="1738" y="1506"/>
                  </a:lnTo>
                  <a:lnTo>
                    <a:pt x="2394" y="387"/>
                  </a:lnTo>
                  <a:lnTo>
                    <a:pt x="2490" y="194"/>
                  </a:lnTo>
                  <a:lnTo>
                    <a:pt x="2510" y="155"/>
                  </a:lnTo>
                  <a:lnTo>
                    <a:pt x="2490" y="97"/>
                  </a:lnTo>
                  <a:lnTo>
                    <a:pt x="2471" y="59"/>
                  </a:lnTo>
                  <a:lnTo>
                    <a:pt x="2452" y="40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31"/>
            <p:cNvSpPr/>
            <p:nvPr/>
          </p:nvSpPr>
          <p:spPr>
            <a:xfrm>
              <a:off x="1997625" y="1887375"/>
              <a:ext cx="86875" cy="40550"/>
            </a:xfrm>
            <a:custGeom>
              <a:avLst/>
              <a:gdLst/>
              <a:ahLst/>
              <a:cxnLst/>
              <a:rect l="l" t="t" r="r" b="b"/>
              <a:pathLst>
                <a:path w="3475" h="1622" extrusionOk="0">
                  <a:moveTo>
                    <a:pt x="2935" y="1"/>
                  </a:moveTo>
                  <a:lnTo>
                    <a:pt x="2684" y="20"/>
                  </a:lnTo>
                  <a:lnTo>
                    <a:pt x="2452" y="78"/>
                  </a:lnTo>
                  <a:lnTo>
                    <a:pt x="2220" y="155"/>
                  </a:lnTo>
                  <a:lnTo>
                    <a:pt x="2008" y="251"/>
                  </a:lnTo>
                  <a:lnTo>
                    <a:pt x="1776" y="367"/>
                  </a:lnTo>
                  <a:lnTo>
                    <a:pt x="1352" y="599"/>
                  </a:lnTo>
                  <a:lnTo>
                    <a:pt x="213" y="1255"/>
                  </a:lnTo>
                  <a:lnTo>
                    <a:pt x="39" y="1371"/>
                  </a:lnTo>
                  <a:lnTo>
                    <a:pt x="20" y="1409"/>
                  </a:lnTo>
                  <a:lnTo>
                    <a:pt x="1" y="1467"/>
                  </a:lnTo>
                  <a:lnTo>
                    <a:pt x="1" y="1506"/>
                  </a:lnTo>
                  <a:lnTo>
                    <a:pt x="1" y="1545"/>
                  </a:lnTo>
                  <a:lnTo>
                    <a:pt x="20" y="1583"/>
                  </a:lnTo>
                  <a:lnTo>
                    <a:pt x="59" y="1622"/>
                  </a:lnTo>
                  <a:lnTo>
                    <a:pt x="155" y="1622"/>
                  </a:lnTo>
                  <a:lnTo>
                    <a:pt x="754" y="1487"/>
                  </a:lnTo>
                  <a:lnTo>
                    <a:pt x="1352" y="1332"/>
                  </a:lnTo>
                  <a:lnTo>
                    <a:pt x="1950" y="1159"/>
                  </a:lnTo>
                  <a:lnTo>
                    <a:pt x="2529" y="966"/>
                  </a:lnTo>
                  <a:lnTo>
                    <a:pt x="2703" y="908"/>
                  </a:lnTo>
                  <a:lnTo>
                    <a:pt x="2877" y="830"/>
                  </a:lnTo>
                  <a:lnTo>
                    <a:pt x="3031" y="753"/>
                  </a:lnTo>
                  <a:lnTo>
                    <a:pt x="3185" y="657"/>
                  </a:lnTo>
                  <a:lnTo>
                    <a:pt x="3340" y="541"/>
                  </a:lnTo>
                  <a:lnTo>
                    <a:pt x="3398" y="483"/>
                  </a:lnTo>
                  <a:lnTo>
                    <a:pt x="3436" y="406"/>
                  </a:lnTo>
                  <a:lnTo>
                    <a:pt x="3475" y="329"/>
                  </a:lnTo>
                  <a:lnTo>
                    <a:pt x="3475" y="232"/>
                  </a:lnTo>
                  <a:lnTo>
                    <a:pt x="3456" y="155"/>
                  </a:lnTo>
                  <a:lnTo>
                    <a:pt x="3417" y="78"/>
                  </a:lnTo>
                  <a:lnTo>
                    <a:pt x="3359" y="39"/>
                  </a:lnTo>
                  <a:lnTo>
                    <a:pt x="3301" y="20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31"/>
            <p:cNvSpPr/>
            <p:nvPr/>
          </p:nvSpPr>
          <p:spPr>
            <a:xfrm>
              <a:off x="1913200" y="1924050"/>
              <a:ext cx="86375" cy="42000"/>
            </a:xfrm>
            <a:custGeom>
              <a:avLst/>
              <a:gdLst/>
              <a:ahLst/>
              <a:cxnLst/>
              <a:rect l="l" t="t" r="r" b="b"/>
              <a:pathLst>
                <a:path w="3455" h="1680" extrusionOk="0">
                  <a:moveTo>
                    <a:pt x="3281" y="0"/>
                  </a:moveTo>
                  <a:lnTo>
                    <a:pt x="2702" y="155"/>
                  </a:lnTo>
                  <a:lnTo>
                    <a:pt x="2104" y="329"/>
                  </a:lnTo>
                  <a:lnTo>
                    <a:pt x="1525" y="502"/>
                  </a:lnTo>
                  <a:lnTo>
                    <a:pt x="927" y="695"/>
                  </a:lnTo>
                  <a:lnTo>
                    <a:pt x="753" y="753"/>
                  </a:lnTo>
                  <a:lnTo>
                    <a:pt x="598" y="830"/>
                  </a:lnTo>
                  <a:lnTo>
                    <a:pt x="425" y="927"/>
                  </a:lnTo>
                  <a:lnTo>
                    <a:pt x="270" y="1023"/>
                  </a:lnTo>
                  <a:lnTo>
                    <a:pt x="135" y="1139"/>
                  </a:lnTo>
                  <a:lnTo>
                    <a:pt x="77" y="1197"/>
                  </a:lnTo>
                  <a:lnTo>
                    <a:pt x="19" y="1274"/>
                  </a:lnTo>
                  <a:lnTo>
                    <a:pt x="0" y="1351"/>
                  </a:lnTo>
                  <a:lnTo>
                    <a:pt x="0" y="1448"/>
                  </a:lnTo>
                  <a:lnTo>
                    <a:pt x="19" y="1525"/>
                  </a:lnTo>
                  <a:lnTo>
                    <a:pt x="58" y="1602"/>
                  </a:lnTo>
                  <a:lnTo>
                    <a:pt x="116" y="1641"/>
                  </a:lnTo>
                  <a:lnTo>
                    <a:pt x="174" y="1660"/>
                  </a:lnTo>
                  <a:lnTo>
                    <a:pt x="309" y="1680"/>
                  </a:lnTo>
                  <a:lnTo>
                    <a:pt x="560" y="1680"/>
                  </a:lnTo>
                  <a:lnTo>
                    <a:pt x="791" y="1641"/>
                  </a:lnTo>
                  <a:lnTo>
                    <a:pt x="1023" y="1583"/>
                  </a:lnTo>
                  <a:lnTo>
                    <a:pt x="1255" y="1506"/>
                  </a:lnTo>
                  <a:lnTo>
                    <a:pt x="1467" y="1390"/>
                  </a:lnTo>
                  <a:lnTo>
                    <a:pt x="1699" y="1294"/>
                  </a:lnTo>
                  <a:lnTo>
                    <a:pt x="2123" y="1043"/>
                  </a:lnTo>
                  <a:lnTo>
                    <a:pt x="3243" y="367"/>
                  </a:lnTo>
                  <a:lnTo>
                    <a:pt x="3397" y="251"/>
                  </a:lnTo>
                  <a:lnTo>
                    <a:pt x="3436" y="213"/>
                  </a:lnTo>
                  <a:lnTo>
                    <a:pt x="3455" y="174"/>
                  </a:lnTo>
                  <a:lnTo>
                    <a:pt x="3455" y="116"/>
                  </a:lnTo>
                  <a:lnTo>
                    <a:pt x="3455" y="78"/>
                  </a:lnTo>
                  <a:lnTo>
                    <a:pt x="3416" y="39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31"/>
            <p:cNvSpPr/>
            <p:nvPr/>
          </p:nvSpPr>
          <p:spPr>
            <a:xfrm>
              <a:off x="1998125" y="1920675"/>
              <a:ext cx="92650" cy="23175"/>
            </a:xfrm>
            <a:custGeom>
              <a:avLst/>
              <a:gdLst/>
              <a:ahLst/>
              <a:cxnLst/>
              <a:rect l="l" t="t" r="r" b="b"/>
              <a:pathLst>
                <a:path w="3706" h="927" extrusionOk="0">
                  <a:moveTo>
                    <a:pt x="1621" y="0"/>
                  </a:moveTo>
                  <a:lnTo>
                    <a:pt x="328" y="39"/>
                  </a:lnTo>
                  <a:lnTo>
                    <a:pt x="116" y="77"/>
                  </a:lnTo>
                  <a:lnTo>
                    <a:pt x="77" y="77"/>
                  </a:lnTo>
                  <a:lnTo>
                    <a:pt x="39" y="116"/>
                  </a:lnTo>
                  <a:lnTo>
                    <a:pt x="0" y="155"/>
                  </a:lnTo>
                  <a:lnTo>
                    <a:pt x="0" y="193"/>
                  </a:lnTo>
                  <a:lnTo>
                    <a:pt x="0" y="251"/>
                  </a:lnTo>
                  <a:lnTo>
                    <a:pt x="19" y="290"/>
                  </a:lnTo>
                  <a:lnTo>
                    <a:pt x="58" y="328"/>
                  </a:lnTo>
                  <a:lnTo>
                    <a:pt x="97" y="348"/>
                  </a:lnTo>
                  <a:lnTo>
                    <a:pt x="695" y="502"/>
                  </a:lnTo>
                  <a:lnTo>
                    <a:pt x="1293" y="637"/>
                  </a:lnTo>
                  <a:lnTo>
                    <a:pt x="1892" y="772"/>
                  </a:lnTo>
                  <a:lnTo>
                    <a:pt x="2490" y="888"/>
                  </a:lnTo>
                  <a:lnTo>
                    <a:pt x="2683" y="907"/>
                  </a:lnTo>
                  <a:lnTo>
                    <a:pt x="2857" y="927"/>
                  </a:lnTo>
                  <a:lnTo>
                    <a:pt x="3223" y="927"/>
                  </a:lnTo>
                  <a:lnTo>
                    <a:pt x="3416" y="888"/>
                  </a:lnTo>
                  <a:lnTo>
                    <a:pt x="3494" y="869"/>
                  </a:lnTo>
                  <a:lnTo>
                    <a:pt x="3571" y="830"/>
                  </a:lnTo>
                  <a:lnTo>
                    <a:pt x="3629" y="753"/>
                  </a:lnTo>
                  <a:lnTo>
                    <a:pt x="3687" y="695"/>
                  </a:lnTo>
                  <a:lnTo>
                    <a:pt x="3706" y="599"/>
                  </a:lnTo>
                  <a:lnTo>
                    <a:pt x="3687" y="521"/>
                  </a:lnTo>
                  <a:lnTo>
                    <a:pt x="3667" y="464"/>
                  </a:lnTo>
                  <a:lnTo>
                    <a:pt x="3629" y="406"/>
                  </a:lnTo>
                  <a:lnTo>
                    <a:pt x="3513" y="328"/>
                  </a:lnTo>
                  <a:lnTo>
                    <a:pt x="3301" y="213"/>
                  </a:lnTo>
                  <a:lnTo>
                    <a:pt x="3088" y="135"/>
                  </a:lnTo>
                  <a:lnTo>
                    <a:pt x="2857" y="77"/>
                  </a:lnTo>
                  <a:lnTo>
                    <a:pt x="2606" y="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31"/>
            <p:cNvSpPr/>
            <p:nvPr/>
          </p:nvSpPr>
          <p:spPr>
            <a:xfrm>
              <a:off x="1906925" y="1909100"/>
              <a:ext cx="92650" cy="23175"/>
            </a:xfrm>
            <a:custGeom>
              <a:avLst/>
              <a:gdLst/>
              <a:ahLst/>
              <a:cxnLst/>
              <a:rect l="l" t="t" r="r" b="b"/>
              <a:pathLst>
                <a:path w="3706" h="927" extrusionOk="0">
                  <a:moveTo>
                    <a:pt x="656" y="0"/>
                  </a:moveTo>
                  <a:lnTo>
                    <a:pt x="463" y="19"/>
                  </a:lnTo>
                  <a:lnTo>
                    <a:pt x="290" y="39"/>
                  </a:lnTo>
                  <a:lnTo>
                    <a:pt x="213" y="77"/>
                  </a:lnTo>
                  <a:lnTo>
                    <a:pt x="135" y="116"/>
                  </a:lnTo>
                  <a:lnTo>
                    <a:pt x="58" y="193"/>
                  </a:lnTo>
                  <a:lnTo>
                    <a:pt x="20" y="270"/>
                  </a:lnTo>
                  <a:lnTo>
                    <a:pt x="0" y="347"/>
                  </a:lnTo>
                  <a:lnTo>
                    <a:pt x="0" y="425"/>
                  </a:lnTo>
                  <a:lnTo>
                    <a:pt x="39" y="483"/>
                  </a:lnTo>
                  <a:lnTo>
                    <a:pt x="77" y="540"/>
                  </a:lnTo>
                  <a:lnTo>
                    <a:pt x="193" y="618"/>
                  </a:lnTo>
                  <a:lnTo>
                    <a:pt x="406" y="733"/>
                  </a:lnTo>
                  <a:lnTo>
                    <a:pt x="618" y="811"/>
                  </a:lnTo>
                  <a:lnTo>
                    <a:pt x="849" y="869"/>
                  </a:lnTo>
                  <a:lnTo>
                    <a:pt x="1100" y="907"/>
                  </a:lnTo>
                  <a:lnTo>
                    <a:pt x="1351" y="927"/>
                  </a:lnTo>
                  <a:lnTo>
                    <a:pt x="1583" y="927"/>
                  </a:lnTo>
                  <a:lnTo>
                    <a:pt x="2085" y="907"/>
                  </a:lnTo>
                  <a:lnTo>
                    <a:pt x="3378" y="849"/>
                  </a:lnTo>
                  <a:lnTo>
                    <a:pt x="3590" y="811"/>
                  </a:lnTo>
                  <a:lnTo>
                    <a:pt x="3648" y="811"/>
                  </a:lnTo>
                  <a:lnTo>
                    <a:pt x="3667" y="772"/>
                  </a:lnTo>
                  <a:lnTo>
                    <a:pt x="3706" y="733"/>
                  </a:lnTo>
                  <a:lnTo>
                    <a:pt x="3706" y="695"/>
                  </a:lnTo>
                  <a:lnTo>
                    <a:pt x="3706" y="637"/>
                  </a:lnTo>
                  <a:lnTo>
                    <a:pt x="3687" y="598"/>
                  </a:lnTo>
                  <a:lnTo>
                    <a:pt x="3648" y="560"/>
                  </a:lnTo>
                  <a:lnTo>
                    <a:pt x="3609" y="540"/>
                  </a:lnTo>
                  <a:lnTo>
                    <a:pt x="3011" y="405"/>
                  </a:lnTo>
                  <a:lnTo>
                    <a:pt x="2413" y="270"/>
                  </a:lnTo>
                  <a:lnTo>
                    <a:pt x="1814" y="154"/>
                  </a:lnTo>
                  <a:lnTo>
                    <a:pt x="1197" y="39"/>
                  </a:lnTo>
                  <a:lnTo>
                    <a:pt x="1023" y="1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31"/>
            <p:cNvSpPr/>
            <p:nvPr/>
          </p:nvSpPr>
          <p:spPr>
            <a:xfrm>
              <a:off x="1998125" y="1924050"/>
              <a:ext cx="74325" cy="62750"/>
            </a:xfrm>
            <a:custGeom>
              <a:avLst/>
              <a:gdLst/>
              <a:ahLst/>
              <a:cxnLst/>
              <a:rect l="l" t="t" r="r" b="b"/>
              <a:pathLst>
                <a:path w="2973" h="2510" extrusionOk="0">
                  <a:moveTo>
                    <a:pt x="97" y="0"/>
                  </a:moveTo>
                  <a:lnTo>
                    <a:pt x="58" y="20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0" y="193"/>
                  </a:lnTo>
                  <a:lnTo>
                    <a:pt x="39" y="232"/>
                  </a:lnTo>
                  <a:lnTo>
                    <a:pt x="444" y="676"/>
                  </a:lnTo>
                  <a:lnTo>
                    <a:pt x="888" y="1120"/>
                  </a:lnTo>
                  <a:lnTo>
                    <a:pt x="1313" y="1544"/>
                  </a:lnTo>
                  <a:lnTo>
                    <a:pt x="1756" y="1969"/>
                  </a:lnTo>
                  <a:lnTo>
                    <a:pt x="1892" y="2104"/>
                  </a:lnTo>
                  <a:lnTo>
                    <a:pt x="2046" y="2201"/>
                  </a:lnTo>
                  <a:lnTo>
                    <a:pt x="2200" y="2316"/>
                  </a:lnTo>
                  <a:lnTo>
                    <a:pt x="2355" y="2394"/>
                  </a:lnTo>
                  <a:lnTo>
                    <a:pt x="2529" y="2471"/>
                  </a:lnTo>
                  <a:lnTo>
                    <a:pt x="2606" y="2490"/>
                  </a:lnTo>
                  <a:lnTo>
                    <a:pt x="2702" y="2510"/>
                  </a:lnTo>
                  <a:lnTo>
                    <a:pt x="2799" y="2490"/>
                  </a:lnTo>
                  <a:lnTo>
                    <a:pt x="2876" y="2452"/>
                  </a:lnTo>
                  <a:lnTo>
                    <a:pt x="2934" y="2394"/>
                  </a:lnTo>
                  <a:lnTo>
                    <a:pt x="2972" y="2316"/>
                  </a:lnTo>
                  <a:lnTo>
                    <a:pt x="2972" y="2239"/>
                  </a:lnTo>
                  <a:lnTo>
                    <a:pt x="2972" y="2181"/>
                  </a:lnTo>
                  <a:lnTo>
                    <a:pt x="2934" y="2066"/>
                  </a:lnTo>
                  <a:lnTo>
                    <a:pt x="2799" y="1853"/>
                  </a:lnTo>
                  <a:lnTo>
                    <a:pt x="2664" y="1660"/>
                  </a:lnTo>
                  <a:lnTo>
                    <a:pt x="2509" y="1487"/>
                  </a:lnTo>
                  <a:lnTo>
                    <a:pt x="2316" y="1313"/>
                  </a:lnTo>
                  <a:lnTo>
                    <a:pt x="2123" y="1158"/>
                  </a:lnTo>
                  <a:lnTo>
                    <a:pt x="1930" y="1023"/>
                  </a:lnTo>
                  <a:lnTo>
                    <a:pt x="1506" y="772"/>
                  </a:lnTo>
                  <a:lnTo>
                    <a:pt x="386" y="97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31"/>
            <p:cNvSpPr/>
            <p:nvPr/>
          </p:nvSpPr>
          <p:spPr>
            <a:xfrm>
              <a:off x="1924775" y="1866625"/>
              <a:ext cx="75775" cy="61800"/>
            </a:xfrm>
            <a:custGeom>
              <a:avLst/>
              <a:gdLst/>
              <a:ahLst/>
              <a:cxnLst/>
              <a:rect l="l" t="t" r="r" b="b"/>
              <a:pathLst>
                <a:path w="3031" h="2472" extrusionOk="0">
                  <a:moveTo>
                    <a:pt x="271" y="1"/>
                  </a:moveTo>
                  <a:lnTo>
                    <a:pt x="193" y="20"/>
                  </a:lnTo>
                  <a:lnTo>
                    <a:pt x="116" y="58"/>
                  </a:lnTo>
                  <a:lnTo>
                    <a:pt x="58" y="116"/>
                  </a:lnTo>
                  <a:lnTo>
                    <a:pt x="20" y="194"/>
                  </a:lnTo>
                  <a:lnTo>
                    <a:pt x="0" y="271"/>
                  </a:lnTo>
                  <a:lnTo>
                    <a:pt x="20" y="329"/>
                  </a:lnTo>
                  <a:lnTo>
                    <a:pt x="58" y="445"/>
                  </a:lnTo>
                  <a:lnTo>
                    <a:pt x="193" y="657"/>
                  </a:lnTo>
                  <a:lnTo>
                    <a:pt x="328" y="850"/>
                  </a:lnTo>
                  <a:lnTo>
                    <a:pt x="502" y="1024"/>
                  </a:lnTo>
                  <a:lnTo>
                    <a:pt x="676" y="1178"/>
                  </a:lnTo>
                  <a:lnTo>
                    <a:pt x="869" y="1332"/>
                  </a:lnTo>
                  <a:lnTo>
                    <a:pt x="1081" y="1467"/>
                  </a:lnTo>
                  <a:lnTo>
                    <a:pt x="1506" y="1718"/>
                  </a:lnTo>
                  <a:lnTo>
                    <a:pt x="2645" y="2355"/>
                  </a:lnTo>
                  <a:lnTo>
                    <a:pt x="2818" y="2452"/>
                  </a:lnTo>
                  <a:lnTo>
                    <a:pt x="2876" y="2471"/>
                  </a:lnTo>
                  <a:lnTo>
                    <a:pt x="2915" y="2452"/>
                  </a:lnTo>
                  <a:lnTo>
                    <a:pt x="2973" y="2432"/>
                  </a:lnTo>
                  <a:lnTo>
                    <a:pt x="2992" y="2413"/>
                  </a:lnTo>
                  <a:lnTo>
                    <a:pt x="3011" y="2355"/>
                  </a:lnTo>
                  <a:lnTo>
                    <a:pt x="3031" y="2317"/>
                  </a:lnTo>
                  <a:lnTo>
                    <a:pt x="3011" y="2278"/>
                  </a:lnTo>
                  <a:lnTo>
                    <a:pt x="2992" y="2220"/>
                  </a:lnTo>
                  <a:lnTo>
                    <a:pt x="2567" y="1796"/>
                  </a:lnTo>
                  <a:lnTo>
                    <a:pt x="2123" y="1352"/>
                  </a:lnTo>
                  <a:lnTo>
                    <a:pt x="1680" y="927"/>
                  </a:lnTo>
                  <a:lnTo>
                    <a:pt x="1236" y="522"/>
                  </a:lnTo>
                  <a:lnTo>
                    <a:pt x="1081" y="406"/>
                  </a:lnTo>
                  <a:lnTo>
                    <a:pt x="946" y="290"/>
                  </a:lnTo>
                  <a:lnTo>
                    <a:pt x="792" y="194"/>
                  </a:lnTo>
                  <a:lnTo>
                    <a:pt x="618" y="97"/>
                  </a:lnTo>
                  <a:lnTo>
                    <a:pt x="464" y="2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31"/>
            <p:cNvSpPr/>
            <p:nvPr/>
          </p:nvSpPr>
          <p:spPr>
            <a:xfrm>
              <a:off x="1982675" y="1912950"/>
              <a:ext cx="33325" cy="32825"/>
            </a:xfrm>
            <a:custGeom>
              <a:avLst/>
              <a:gdLst/>
              <a:ahLst/>
              <a:cxnLst/>
              <a:rect l="l" t="t" r="r" b="b"/>
              <a:pathLst>
                <a:path w="1333" h="1313" extrusionOk="0">
                  <a:moveTo>
                    <a:pt x="522" y="0"/>
                  </a:moveTo>
                  <a:lnTo>
                    <a:pt x="406" y="39"/>
                  </a:lnTo>
                  <a:lnTo>
                    <a:pt x="290" y="97"/>
                  </a:lnTo>
                  <a:lnTo>
                    <a:pt x="193" y="193"/>
                  </a:lnTo>
                  <a:lnTo>
                    <a:pt x="116" y="290"/>
                  </a:lnTo>
                  <a:lnTo>
                    <a:pt x="58" y="406"/>
                  </a:lnTo>
                  <a:lnTo>
                    <a:pt x="20" y="522"/>
                  </a:lnTo>
                  <a:lnTo>
                    <a:pt x="0" y="657"/>
                  </a:lnTo>
                  <a:lnTo>
                    <a:pt x="20" y="792"/>
                  </a:lnTo>
                  <a:lnTo>
                    <a:pt x="58" y="908"/>
                  </a:lnTo>
                  <a:lnTo>
                    <a:pt x="116" y="1023"/>
                  </a:lnTo>
                  <a:lnTo>
                    <a:pt x="193" y="1120"/>
                  </a:lnTo>
                  <a:lnTo>
                    <a:pt x="290" y="1216"/>
                  </a:lnTo>
                  <a:lnTo>
                    <a:pt x="406" y="1274"/>
                  </a:lnTo>
                  <a:lnTo>
                    <a:pt x="522" y="1313"/>
                  </a:lnTo>
                  <a:lnTo>
                    <a:pt x="792" y="1313"/>
                  </a:lnTo>
                  <a:lnTo>
                    <a:pt x="927" y="1274"/>
                  </a:lnTo>
                  <a:lnTo>
                    <a:pt x="1043" y="1216"/>
                  </a:lnTo>
                  <a:lnTo>
                    <a:pt x="1139" y="1120"/>
                  </a:lnTo>
                  <a:lnTo>
                    <a:pt x="1216" y="1023"/>
                  </a:lnTo>
                  <a:lnTo>
                    <a:pt x="1274" y="908"/>
                  </a:lnTo>
                  <a:lnTo>
                    <a:pt x="1313" y="792"/>
                  </a:lnTo>
                  <a:lnTo>
                    <a:pt x="1332" y="657"/>
                  </a:lnTo>
                  <a:lnTo>
                    <a:pt x="1313" y="522"/>
                  </a:lnTo>
                  <a:lnTo>
                    <a:pt x="1274" y="406"/>
                  </a:lnTo>
                  <a:lnTo>
                    <a:pt x="1216" y="290"/>
                  </a:lnTo>
                  <a:lnTo>
                    <a:pt x="1139" y="193"/>
                  </a:lnTo>
                  <a:lnTo>
                    <a:pt x="1043" y="97"/>
                  </a:lnTo>
                  <a:lnTo>
                    <a:pt x="927" y="39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31"/>
            <p:cNvSpPr/>
            <p:nvPr/>
          </p:nvSpPr>
          <p:spPr>
            <a:xfrm>
              <a:off x="2348900" y="1642725"/>
              <a:ext cx="33800" cy="78675"/>
            </a:xfrm>
            <a:custGeom>
              <a:avLst/>
              <a:gdLst/>
              <a:ahLst/>
              <a:cxnLst/>
              <a:rect l="l" t="t" r="r" b="b"/>
              <a:pathLst>
                <a:path w="1352" h="3147" extrusionOk="0">
                  <a:moveTo>
                    <a:pt x="175" y="1"/>
                  </a:moveTo>
                  <a:lnTo>
                    <a:pt x="97" y="59"/>
                  </a:lnTo>
                  <a:lnTo>
                    <a:pt x="59" y="97"/>
                  </a:lnTo>
                  <a:lnTo>
                    <a:pt x="39" y="155"/>
                  </a:lnTo>
                  <a:lnTo>
                    <a:pt x="20" y="271"/>
                  </a:lnTo>
                  <a:lnTo>
                    <a:pt x="1" y="483"/>
                  </a:lnTo>
                  <a:lnTo>
                    <a:pt x="20" y="696"/>
                  </a:lnTo>
                  <a:lnTo>
                    <a:pt x="78" y="889"/>
                  </a:lnTo>
                  <a:lnTo>
                    <a:pt x="136" y="1101"/>
                  </a:lnTo>
                  <a:lnTo>
                    <a:pt x="213" y="1313"/>
                  </a:lnTo>
                  <a:lnTo>
                    <a:pt x="290" y="1506"/>
                  </a:lnTo>
                  <a:lnTo>
                    <a:pt x="503" y="1892"/>
                  </a:lnTo>
                  <a:lnTo>
                    <a:pt x="1024" y="2935"/>
                  </a:lnTo>
                  <a:lnTo>
                    <a:pt x="1120" y="3089"/>
                  </a:lnTo>
                  <a:lnTo>
                    <a:pt x="1159" y="3108"/>
                  </a:lnTo>
                  <a:lnTo>
                    <a:pt x="1198" y="3128"/>
                  </a:lnTo>
                  <a:lnTo>
                    <a:pt x="1236" y="3147"/>
                  </a:lnTo>
                  <a:lnTo>
                    <a:pt x="1275" y="3128"/>
                  </a:lnTo>
                  <a:lnTo>
                    <a:pt x="1313" y="3108"/>
                  </a:lnTo>
                  <a:lnTo>
                    <a:pt x="1333" y="3070"/>
                  </a:lnTo>
                  <a:lnTo>
                    <a:pt x="1352" y="3031"/>
                  </a:lnTo>
                  <a:lnTo>
                    <a:pt x="1352" y="2993"/>
                  </a:lnTo>
                  <a:lnTo>
                    <a:pt x="1120" y="1931"/>
                  </a:lnTo>
                  <a:lnTo>
                    <a:pt x="869" y="869"/>
                  </a:lnTo>
                  <a:lnTo>
                    <a:pt x="754" y="561"/>
                  </a:lnTo>
                  <a:lnTo>
                    <a:pt x="599" y="271"/>
                  </a:lnTo>
                  <a:lnTo>
                    <a:pt x="522" y="136"/>
                  </a:lnTo>
                  <a:lnTo>
                    <a:pt x="464" y="78"/>
                  </a:lnTo>
                  <a:lnTo>
                    <a:pt x="387" y="40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31"/>
            <p:cNvSpPr/>
            <p:nvPr/>
          </p:nvSpPr>
          <p:spPr>
            <a:xfrm>
              <a:off x="2378825" y="1719450"/>
              <a:ext cx="34775" cy="77725"/>
            </a:xfrm>
            <a:custGeom>
              <a:avLst/>
              <a:gdLst/>
              <a:ahLst/>
              <a:cxnLst/>
              <a:rect l="l" t="t" r="r" b="b"/>
              <a:pathLst>
                <a:path w="1391" h="3109" extrusionOk="0">
                  <a:moveTo>
                    <a:pt x="78" y="1"/>
                  </a:moveTo>
                  <a:lnTo>
                    <a:pt x="39" y="20"/>
                  </a:lnTo>
                  <a:lnTo>
                    <a:pt x="20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251" y="1197"/>
                  </a:lnTo>
                  <a:lnTo>
                    <a:pt x="541" y="2259"/>
                  </a:lnTo>
                  <a:lnTo>
                    <a:pt x="657" y="2568"/>
                  </a:lnTo>
                  <a:lnTo>
                    <a:pt x="792" y="2857"/>
                  </a:lnTo>
                  <a:lnTo>
                    <a:pt x="888" y="2973"/>
                  </a:lnTo>
                  <a:lnTo>
                    <a:pt x="946" y="3031"/>
                  </a:lnTo>
                  <a:lnTo>
                    <a:pt x="1023" y="3089"/>
                  </a:lnTo>
                  <a:lnTo>
                    <a:pt x="1101" y="3108"/>
                  </a:lnTo>
                  <a:lnTo>
                    <a:pt x="1255" y="3108"/>
                  </a:lnTo>
                  <a:lnTo>
                    <a:pt x="1313" y="3050"/>
                  </a:lnTo>
                  <a:lnTo>
                    <a:pt x="1352" y="3012"/>
                  </a:lnTo>
                  <a:lnTo>
                    <a:pt x="1371" y="2954"/>
                  </a:lnTo>
                  <a:lnTo>
                    <a:pt x="1390" y="2838"/>
                  </a:lnTo>
                  <a:lnTo>
                    <a:pt x="1390" y="2626"/>
                  </a:lnTo>
                  <a:lnTo>
                    <a:pt x="1371" y="2413"/>
                  </a:lnTo>
                  <a:lnTo>
                    <a:pt x="1332" y="2220"/>
                  </a:lnTo>
                  <a:lnTo>
                    <a:pt x="1255" y="2008"/>
                  </a:lnTo>
                  <a:lnTo>
                    <a:pt x="1178" y="1796"/>
                  </a:lnTo>
                  <a:lnTo>
                    <a:pt x="1081" y="1603"/>
                  </a:lnTo>
                  <a:lnTo>
                    <a:pt x="888" y="1217"/>
                  </a:lnTo>
                  <a:lnTo>
                    <a:pt x="329" y="194"/>
                  </a:lnTo>
                  <a:lnTo>
                    <a:pt x="232" y="39"/>
                  </a:lnTo>
                  <a:lnTo>
                    <a:pt x="194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31"/>
            <p:cNvSpPr/>
            <p:nvPr/>
          </p:nvSpPr>
          <p:spPr>
            <a:xfrm>
              <a:off x="2377850" y="1639350"/>
              <a:ext cx="25125" cy="81100"/>
            </a:xfrm>
            <a:custGeom>
              <a:avLst/>
              <a:gdLst/>
              <a:ahLst/>
              <a:cxnLst/>
              <a:rect l="l" t="t" r="r" b="b"/>
              <a:pathLst>
                <a:path w="1005" h="3244" extrusionOk="0">
                  <a:moveTo>
                    <a:pt x="676" y="1"/>
                  </a:moveTo>
                  <a:lnTo>
                    <a:pt x="638" y="20"/>
                  </a:lnTo>
                  <a:lnTo>
                    <a:pt x="580" y="59"/>
                  </a:lnTo>
                  <a:lnTo>
                    <a:pt x="503" y="136"/>
                  </a:lnTo>
                  <a:lnTo>
                    <a:pt x="387" y="329"/>
                  </a:lnTo>
                  <a:lnTo>
                    <a:pt x="290" y="503"/>
                  </a:lnTo>
                  <a:lnTo>
                    <a:pt x="213" y="715"/>
                  </a:lnTo>
                  <a:lnTo>
                    <a:pt x="155" y="927"/>
                  </a:lnTo>
                  <a:lnTo>
                    <a:pt x="117" y="1140"/>
                  </a:lnTo>
                  <a:lnTo>
                    <a:pt x="97" y="1352"/>
                  </a:lnTo>
                  <a:lnTo>
                    <a:pt x="59" y="1796"/>
                  </a:lnTo>
                  <a:lnTo>
                    <a:pt x="1" y="2954"/>
                  </a:lnTo>
                  <a:lnTo>
                    <a:pt x="1" y="3128"/>
                  </a:lnTo>
                  <a:lnTo>
                    <a:pt x="1" y="3186"/>
                  </a:lnTo>
                  <a:lnTo>
                    <a:pt x="40" y="3205"/>
                  </a:lnTo>
                  <a:lnTo>
                    <a:pt x="59" y="3243"/>
                  </a:lnTo>
                  <a:lnTo>
                    <a:pt x="175" y="3243"/>
                  </a:lnTo>
                  <a:lnTo>
                    <a:pt x="213" y="3205"/>
                  </a:lnTo>
                  <a:lnTo>
                    <a:pt x="233" y="3166"/>
                  </a:lnTo>
                  <a:lnTo>
                    <a:pt x="599" y="2143"/>
                  </a:lnTo>
                  <a:lnTo>
                    <a:pt x="908" y="1101"/>
                  </a:lnTo>
                  <a:lnTo>
                    <a:pt x="985" y="773"/>
                  </a:lnTo>
                  <a:lnTo>
                    <a:pt x="1005" y="445"/>
                  </a:lnTo>
                  <a:lnTo>
                    <a:pt x="1005" y="290"/>
                  </a:lnTo>
                  <a:lnTo>
                    <a:pt x="985" y="213"/>
                  </a:lnTo>
                  <a:lnTo>
                    <a:pt x="947" y="136"/>
                  </a:lnTo>
                  <a:lnTo>
                    <a:pt x="889" y="78"/>
                  </a:lnTo>
                  <a:lnTo>
                    <a:pt x="831" y="20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31"/>
            <p:cNvSpPr/>
            <p:nvPr/>
          </p:nvSpPr>
          <p:spPr>
            <a:xfrm>
              <a:off x="2360000" y="1719450"/>
              <a:ext cx="24150" cy="81100"/>
            </a:xfrm>
            <a:custGeom>
              <a:avLst/>
              <a:gdLst/>
              <a:ahLst/>
              <a:cxnLst/>
              <a:rect l="l" t="t" r="r" b="b"/>
              <a:pathLst>
                <a:path w="966" h="3244" extrusionOk="0">
                  <a:moveTo>
                    <a:pt x="773" y="1"/>
                  </a:moveTo>
                  <a:lnTo>
                    <a:pt x="734" y="39"/>
                  </a:lnTo>
                  <a:lnTo>
                    <a:pt x="715" y="78"/>
                  </a:lnTo>
                  <a:lnTo>
                    <a:pt x="367" y="1101"/>
                  </a:lnTo>
                  <a:lnTo>
                    <a:pt x="78" y="2163"/>
                  </a:lnTo>
                  <a:lnTo>
                    <a:pt x="20" y="2471"/>
                  </a:lnTo>
                  <a:lnTo>
                    <a:pt x="1" y="2799"/>
                  </a:lnTo>
                  <a:lnTo>
                    <a:pt x="1" y="2973"/>
                  </a:lnTo>
                  <a:lnTo>
                    <a:pt x="20" y="3050"/>
                  </a:lnTo>
                  <a:lnTo>
                    <a:pt x="59" y="3108"/>
                  </a:lnTo>
                  <a:lnTo>
                    <a:pt x="117" y="3185"/>
                  </a:lnTo>
                  <a:lnTo>
                    <a:pt x="174" y="3224"/>
                  </a:lnTo>
                  <a:lnTo>
                    <a:pt x="252" y="3243"/>
                  </a:lnTo>
                  <a:lnTo>
                    <a:pt x="329" y="3243"/>
                  </a:lnTo>
                  <a:lnTo>
                    <a:pt x="367" y="3224"/>
                  </a:lnTo>
                  <a:lnTo>
                    <a:pt x="425" y="3185"/>
                  </a:lnTo>
                  <a:lnTo>
                    <a:pt x="503" y="3108"/>
                  </a:lnTo>
                  <a:lnTo>
                    <a:pt x="618" y="2915"/>
                  </a:lnTo>
                  <a:lnTo>
                    <a:pt x="715" y="2722"/>
                  </a:lnTo>
                  <a:lnTo>
                    <a:pt x="773" y="2529"/>
                  </a:lnTo>
                  <a:lnTo>
                    <a:pt x="831" y="2317"/>
                  </a:lnTo>
                  <a:lnTo>
                    <a:pt x="869" y="2105"/>
                  </a:lnTo>
                  <a:lnTo>
                    <a:pt x="889" y="1892"/>
                  </a:lnTo>
                  <a:lnTo>
                    <a:pt x="908" y="1448"/>
                  </a:lnTo>
                  <a:lnTo>
                    <a:pt x="966" y="290"/>
                  </a:lnTo>
                  <a:lnTo>
                    <a:pt x="947" y="97"/>
                  </a:lnTo>
                  <a:lnTo>
                    <a:pt x="947" y="59"/>
                  </a:lnTo>
                  <a:lnTo>
                    <a:pt x="927" y="20"/>
                  </a:lnTo>
                  <a:lnTo>
                    <a:pt x="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31"/>
            <p:cNvSpPr/>
            <p:nvPr/>
          </p:nvSpPr>
          <p:spPr>
            <a:xfrm>
              <a:off x="2379300" y="1655275"/>
              <a:ext cx="56500" cy="65650"/>
            </a:xfrm>
            <a:custGeom>
              <a:avLst/>
              <a:gdLst/>
              <a:ahLst/>
              <a:cxnLst/>
              <a:rect l="l" t="t" r="r" b="b"/>
              <a:pathLst>
                <a:path w="2260" h="2626" extrusionOk="0">
                  <a:moveTo>
                    <a:pt x="1969" y="1"/>
                  </a:moveTo>
                  <a:lnTo>
                    <a:pt x="1854" y="39"/>
                  </a:lnTo>
                  <a:lnTo>
                    <a:pt x="1680" y="136"/>
                  </a:lnTo>
                  <a:lnTo>
                    <a:pt x="1506" y="271"/>
                  </a:lnTo>
                  <a:lnTo>
                    <a:pt x="1333" y="406"/>
                  </a:lnTo>
                  <a:lnTo>
                    <a:pt x="1197" y="561"/>
                  </a:lnTo>
                  <a:lnTo>
                    <a:pt x="1062" y="734"/>
                  </a:lnTo>
                  <a:lnTo>
                    <a:pt x="927" y="927"/>
                  </a:lnTo>
                  <a:lnTo>
                    <a:pt x="696" y="1294"/>
                  </a:lnTo>
                  <a:lnTo>
                    <a:pt x="97" y="2278"/>
                  </a:lnTo>
                  <a:lnTo>
                    <a:pt x="1" y="2433"/>
                  </a:lnTo>
                  <a:lnTo>
                    <a:pt x="1" y="2491"/>
                  </a:lnTo>
                  <a:lnTo>
                    <a:pt x="1" y="2529"/>
                  </a:lnTo>
                  <a:lnTo>
                    <a:pt x="20" y="2568"/>
                  </a:lnTo>
                  <a:lnTo>
                    <a:pt x="39" y="2587"/>
                  </a:lnTo>
                  <a:lnTo>
                    <a:pt x="78" y="2606"/>
                  </a:lnTo>
                  <a:lnTo>
                    <a:pt x="117" y="2626"/>
                  </a:lnTo>
                  <a:lnTo>
                    <a:pt x="155" y="2606"/>
                  </a:lnTo>
                  <a:lnTo>
                    <a:pt x="194" y="2587"/>
                  </a:lnTo>
                  <a:lnTo>
                    <a:pt x="1004" y="1854"/>
                  </a:lnTo>
                  <a:lnTo>
                    <a:pt x="1776" y="1082"/>
                  </a:lnTo>
                  <a:lnTo>
                    <a:pt x="1989" y="831"/>
                  </a:lnTo>
                  <a:lnTo>
                    <a:pt x="2163" y="561"/>
                  </a:lnTo>
                  <a:lnTo>
                    <a:pt x="2220" y="406"/>
                  </a:lnTo>
                  <a:lnTo>
                    <a:pt x="2240" y="329"/>
                  </a:lnTo>
                  <a:lnTo>
                    <a:pt x="2259" y="252"/>
                  </a:lnTo>
                  <a:lnTo>
                    <a:pt x="2240" y="174"/>
                  </a:lnTo>
                  <a:lnTo>
                    <a:pt x="2201" y="97"/>
                  </a:lnTo>
                  <a:lnTo>
                    <a:pt x="2163" y="39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31"/>
            <p:cNvSpPr/>
            <p:nvPr/>
          </p:nvSpPr>
          <p:spPr>
            <a:xfrm>
              <a:off x="2327200" y="1718500"/>
              <a:ext cx="55500" cy="66125"/>
            </a:xfrm>
            <a:custGeom>
              <a:avLst/>
              <a:gdLst/>
              <a:ahLst/>
              <a:cxnLst/>
              <a:rect l="l" t="t" r="r" b="b"/>
              <a:pathLst>
                <a:path w="2220" h="2645" extrusionOk="0">
                  <a:moveTo>
                    <a:pt x="2104" y="0"/>
                  </a:moveTo>
                  <a:lnTo>
                    <a:pt x="2066" y="20"/>
                  </a:lnTo>
                  <a:lnTo>
                    <a:pt x="2008" y="39"/>
                  </a:lnTo>
                  <a:lnTo>
                    <a:pt x="1236" y="792"/>
                  </a:lnTo>
                  <a:lnTo>
                    <a:pt x="464" y="1564"/>
                  </a:lnTo>
                  <a:lnTo>
                    <a:pt x="271" y="1834"/>
                  </a:lnTo>
                  <a:lnTo>
                    <a:pt x="97" y="2104"/>
                  </a:lnTo>
                  <a:lnTo>
                    <a:pt x="20" y="2258"/>
                  </a:lnTo>
                  <a:lnTo>
                    <a:pt x="0" y="2336"/>
                  </a:lnTo>
                  <a:lnTo>
                    <a:pt x="0" y="2413"/>
                  </a:lnTo>
                  <a:lnTo>
                    <a:pt x="20" y="2490"/>
                  </a:lnTo>
                  <a:lnTo>
                    <a:pt x="58" y="2548"/>
                  </a:lnTo>
                  <a:lnTo>
                    <a:pt x="97" y="2606"/>
                  </a:lnTo>
                  <a:lnTo>
                    <a:pt x="174" y="2644"/>
                  </a:lnTo>
                  <a:lnTo>
                    <a:pt x="290" y="2644"/>
                  </a:lnTo>
                  <a:lnTo>
                    <a:pt x="386" y="2606"/>
                  </a:lnTo>
                  <a:lnTo>
                    <a:pt x="579" y="2509"/>
                  </a:lnTo>
                  <a:lnTo>
                    <a:pt x="753" y="2374"/>
                  </a:lnTo>
                  <a:lnTo>
                    <a:pt x="907" y="2239"/>
                  </a:lnTo>
                  <a:lnTo>
                    <a:pt x="1062" y="2065"/>
                  </a:lnTo>
                  <a:lnTo>
                    <a:pt x="1178" y="1892"/>
                  </a:lnTo>
                  <a:lnTo>
                    <a:pt x="1313" y="1718"/>
                  </a:lnTo>
                  <a:lnTo>
                    <a:pt x="1544" y="1332"/>
                  </a:lnTo>
                  <a:lnTo>
                    <a:pt x="2123" y="348"/>
                  </a:lnTo>
                  <a:lnTo>
                    <a:pt x="2220" y="174"/>
                  </a:lnTo>
                  <a:lnTo>
                    <a:pt x="2220" y="135"/>
                  </a:lnTo>
                  <a:lnTo>
                    <a:pt x="2220" y="97"/>
                  </a:lnTo>
                  <a:lnTo>
                    <a:pt x="2201" y="58"/>
                  </a:lnTo>
                  <a:lnTo>
                    <a:pt x="2181" y="20"/>
                  </a:lnTo>
                  <a:lnTo>
                    <a:pt x="2143" y="20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31"/>
            <p:cNvSpPr/>
            <p:nvPr/>
          </p:nvSpPr>
          <p:spPr>
            <a:xfrm>
              <a:off x="2380275" y="1685200"/>
              <a:ext cx="77225" cy="36200"/>
            </a:xfrm>
            <a:custGeom>
              <a:avLst/>
              <a:gdLst/>
              <a:ahLst/>
              <a:cxnLst/>
              <a:rect l="l" t="t" r="r" b="b"/>
              <a:pathLst>
                <a:path w="3089" h="1448" extrusionOk="0">
                  <a:moveTo>
                    <a:pt x="2606" y="0"/>
                  </a:moveTo>
                  <a:lnTo>
                    <a:pt x="2394" y="20"/>
                  </a:lnTo>
                  <a:lnTo>
                    <a:pt x="2181" y="78"/>
                  </a:lnTo>
                  <a:lnTo>
                    <a:pt x="1988" y="136"/>
                  </a:lnTo>
                  <a:lnTo>
                    <a:pt x="1776" y="232"/>
                  </a:lnTo>
                  <a:lnTo>
                    <a:pt x="1583" y="329"/>
                  </a:lnTo>
                  <a:lnTo>
                    <a:pt x="1197" y="541"/>
                  </a:lnTo>
                  <a:lnTo>
                    <a:pt x="193" y="1120"/>
                  </a:lnTo>
                  <a:lnTo>
                    <a:pt x="39" y="1216"/>
                  </a:lnTo>
                  <a:lnTo>
                    <a:pt x="20" y="1255"/>
                  </a:lnTo>
                  <a:lnTo>
                    <a:pt x="0" y="1294"/>
                  </a:lnTo>
                  <a:lnTo>
                    <a:pt x="0" y="1332"/>
                  </a:lnTo>
                  <a:lnTo>
                    <a:pt x="0" y="1371"/>
                  </a:lnTo>
                  <a:lnTo>
                    <a:pt x="20" y="1409"/>
                  </a:lnTo>
                  <a:lnTo>
                    <a:pt x="58" y="1429"/>
                  </a:lnTo>
                  <a:lnTo>
                    <a:pt x="97" y="1448"/>
                  </a:lnTo>
                  <a:lnTo>
                    <a:pt x="155" y="1448"/>
                  </a:lnTo>
                  <a:lnTo>
                    <a:pt x="1197" y="1178"/>
                  </a:lnTo>
                  <a:lnTo>
                    <a:pt x="2239" y="850"/>
                  </a:lnTo>
                  <a:lnTo>
                    <a:pt x="2548" y="734"/>
                  </a:lnTo>
                  <a:lnTo>
                    <a:pt x="2838" y="579"/>
                  </a:lnTo>
                  <a:lnTo>
                    <a:pt x="2973" y="483"/>
                  </a:lnTo>
                  <a:lnTo>
                    <a:pt x="3031" y="425"/>
                  </a:lnTo>
                  <a:lnTo>
                    <a:pt x="3069" y="348"/>
                  </a:lnTo>
                  <a:lnTo>
                    <a:pt x="3089" y="290"/>
                  </a:lnTo>
                  <a:lnTo>
                    <a:pt x="3089" y="213"/>
                  </a:lnTo>
                  <a:lnTo>
                    <a:pt x="3069" y="136"/>
                  </a:lnTo>
                  <a:lnTo>
                    <a:pt x="3031" y="58"/>
                  </a:lnTo>
                  <a:lnTo>
                    <a:pt x="2992" y="39"/>
                  </a:lnTo>
                  <a:lnTo>
                    <a:pt x="2934" y="20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31"/>
            <p:cNvSpPr/>
            <p:nvPr/>
          </p:nvSpPr>
          <p:spPr>
            <a:xfrm>
              <a:off x="2305000" y="1717525"/>
              <a:ext cx="77225" cy="37675"/>
            </a:xfrm>
            <a:custGeom>
              <a:avLst/>
              <a:gdLst/>
              <a:ahLst/>
              <a:cxnLst/>
              <a:rect l="l" t="t" r="r" b="b"/>
              <a:pathLst>
                <a:path w="3089" h="1507" extrusionOk="0">
                  <a:moveTo>
                    <a:pt x="2934" y="1"/>
                  </a:moveTo>
                  <a:lnTo>
                    <a:pt x="1873" y="290"/>
                  </a:lnTo>
                  <a:lnTo>
                    <a:pt x="850" y="618"/>
                  </a:lnTo>
                  <a:lnTo>
                    <a:pt x="541" y="753"/>
                  </a:lnTo>
                  <a:lnTo>
                    <a:pt x="251" y="908"/>
                  </a:lnTo>
                  <a:lnTo>
                    <a:pt x="136" y="1004"/>
                  </a:lnTo>
                  <a:lnTo>
                    <a:pt x="78" y="1081"/>
                  </a:lnTo>
                  <a:lnTo>
                    <a:pt x="39" y="1139"/>
                  </a:lnTo>
                  <a:lnTo>
                    <a:pt x="20" y="1217"/>
                  </a:lnTo>
                  <a:lnTo>
                    <a:pt x="0" y="1294"/>
                  </a:lnTo>
                  <a:lnTo>
                    <a:pt x="20" y="1371"/>
                  </a:lnTo>
                  <a:lnTo>
                    <a:pt x="78" y="1429"/>
                  </a:lnTo>
                  <a:lnTo>
                    <a:pt x="116" y="1467"/>
                  </a:lnTo>
                  <a:lnTo>
                    <a:pt x="174" y="1487"/>
                  </a:lnTo>
                  <a:lnTo>
                    <a:pt x="290" y="1506"/>
                  </a:lnTo>
                  <a:lnTo>
                    <a:pt x="502" y="1506"/>
                  </a:lnTo>
                  <a:lnTo>
                    <a:pt x="715" y="1467"/>
                  </a:lnTo>
                  <a:lnTo>
                    <a:pt x="927" y="1410"/>
                  </a:lnTo>
                  <a:lnTo>
                    <a:pt x="1120" y="1332"/>
                  </a:lnTo>
                  <a:lnTo>
                    <a:pt x="1313" y="1255"/>
                  </a:lnTo>
                  <a:lnTo>
                    <a:pt x="1525" y="1159"/>
                  </a:lnTo>
                  <a:lnTo>
                    <a:pt x="1892" y="927"/>
                  </a:lnTo>
                  <a:lnTo>
                    <a:pt x="2896" y="329"/>
                  </a:lnTo>
                  <a:lnTo>
                    <a:pt x="3031" y="232"/>
                  </a:lnTo>
                  <a:lnTo>
                    <a:pt x="3069" y="194"/>
                  </a:lnTo>
                  <a:lnTo>
                    <a:pt x="3089" y="155"/>
                  </a:lnTo>
                  <a:lnTo>
                    <a:pt x="3089" y="116"/>
                  </a:lnTo>
                  <a:lnTo>
                    <a:pt x="3069" y="78"/>
                  </a:lnTo>
                  <a:lnTo>
                    <a:pt x="3050" y="39"/>
                  </a:lnTo>
                  <a:lnTo>
                    <a:pt x="3011" y="20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31"/>
            <p:cNvSpPr/>
            <p:nvPr/>
          </p:nvSpPr>
          <p:spPr>
            <a:xfrm>
              <a:off x="2380750" y="1714625"/>
              <a:ext cx="82550" cy="20775"/>
            </a:xfrm>
            <a:custGeom>
              <a:avLst/>
              <a:gdLst/>
              <a:ahLst/>
              <a:cxnLst/>
              <a:rect l="l" t="t" r="r" b="b"/>
              <a:pathLst>
                <a:path w="3302" h="831" extrusionOk="0">
                  <a:moveTo>
                    <a:pt x="1448" y="1"/>
                  </a:moveTo>
                  <a:lnTo>
                    <a:pt x="290" y="39"/>
                  </a:lnTo>
                  <a:lnTo>
                    <a:pt x="117" y="59"/>
                  </a:lnTo>
                  <a:lnTo>
                    <a:pt x="59" y="78"/>
                  </a:lnTo>
                  <a:lnTo>
                    <a:pt x="39" y="97"/>
                  </a:lnTo>
                  <a:lnTo>
                    <a:pt x="1" y="136"/>
                  </a:lnTo>
                  <a:lnTo>
                    <a:pt x="1" y="175"/>
                  </a:lnTo>
                  <a:lnTo>
                    <a:pt x="1" y="213"/>
                  </a:lnTo>
                  <a:lnTo>
                    <a:pt x="20" y="252"/>
                  </a:lnTo>
                  <a:lnTo>
                    <a:pt x="59" y="290"/>
                  </a:lnTo>
                  <a:lnTo>
                    <a:pt x="97" y="310"/>
                  </a:lnTo>
                  <a:lnTo>
                    <a:pt x="1159" y="580"/>
                  </a:lnTo>
                  <a:lnTo>
                    <a:pt x="2220" y="792"/>
                  </a:lnTo>
                  <a:lnTo>
                    <a:pt x="2548" y="831"/>
                  </a:lnTo>
                  <a:lnTo>
                    <a:pt x="2877" y="831"/>
                  </a:lnTo>
                  <a:lnTo>
                    <a:pt x="3031" y="792"/>
                  </a:lnTo>
                  <a:lnTo>
                    <a:pt x="3108" y="773"/>
                  </a:lnTo>
                  <a:lnTo>
                    <a:pt x="3166" y="734"/>
                  </a:lnTo>
                  <a:lnTo>
                    <a:pt x="3224" y="676"/>
                  </a:lnTo>
                  <a:lnTo>
                    <a:pt x="3282" y="618"/>
                  </a:lnTo>
                  <a:lnTo>
                    <a:pt x="3301" y="541"/>
                  </a:lnTo>
                  <a:lnTo>
                    <a:pt x="3282" y="464"/>
                  </a:lnTo>
                  <a:lnTo>
                    <a:pt x="3263" y="406"/>
                  </a:lnTo>
                  <a:lnTo>
                    <a:pt x="3224" y="368"/>
                  </a:lnTo>
                  <a:lnTo>
                    <a:pt x="3127" y="290"/>
                  </a:lnTo>
                  <a:lnTo>
                    <a:pt x="2934" y="194"/>
                  </a:lnTo>
                  <a:lnTo>
                    <a:pt x="2741" y="117"/>
                  </a:lnTo>
                  <a:lnTo>
                    <a:pt x="2529" y="59"/>
                  </a:lnTo>
                  <a:lnTo>
                    <a:pt x="2317" y="20"/>
                  </a:lnTo>
                  <a:lnTo>
                    <a:pt x="2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31"/>
            <p:cNvSpPr/>
            <p:nvPr/>
          </p:nvSpPr>
          <p:spPr>
            <a:xfrm>
              <a:off x="2299700" y="1704500"/>
              <a:ext cx="82525" cy="20300"/>
            </a:xfrm>
            <a:custGeom>
              <a:avLst/>
              <a:gdLst/>
              <a:ahLst/>
              <a:cxnLst/>
              <a:rect l="l" t="t" r="r" b="b"/>
              <a:pathLst>
                <a:path w="3301" h="812" extrusionOk="0">
                  <a:moveTo>
                    <a:pt x="753" y="0"/>
                  </a:moveTo>
                  <a:lnTo>
                    <a:pt x="425" y="20"/>
                  </a:lnTo>
                  <a:lnTo>
                    <a:pt x="251" y="39"/>
                  </a:lnTo>
                  <a:lnTo>
                    <a:pt x="174" y="58"/>
                  </a:lnTo>
                  <a:lnTo>
                    <a:pt x="116" y="97"/>
                  </a:lnTo>
                  <a:lnTo>
                    <a:pt x="58" y="155"/>
                  </a:lnTo>
                  <a:lnTo>
                    <a:pt x="19" y="232"/>
                  </a:lnTo>
                  <a:lnTo>
                    <a:pt x="0" y="309"/>
                  </a:lnTo>
                  <a:lnTo>
                    <a:pt x="19" y="386"/>
                  </a:lnTo>
                  <a:lnTo>
                    <a:pt x="39" y="425"/>
                  </a:lnTo>
                  <a:lnTo>
                    <a:pt x="77" y="483"/>
                  </a:lnTo>
                  <a:lnTo>
                    <a:pt x="174" y="541"/>
                  </a:lnTo>
                  <a:lnTo>
                    <a:pt x="348" y="637"/>
                  </a:lnTo>
                  <a:lnTo>
                    <a:pt x="560" y="715"/>
                  </a:lnTo>
                  <a:lnTo>
                    <a:pt x="772" y="773"/>
                  </a:lnTo>
                  <a:lnTo>
                    <a:pt x="984" y="792"/>
                  </a:lnTo>
                  <a:lnTo>
                    <a:pt x="1197" y="811"/>
                  </a:lnTo>
                  <a:lnTo>
                    <a:pt x="1409" y="811"/>
                  </a:lnTo>
                  <a:lnTo>
                    <a:pt x="1853" y="792"/>
                  </a:lnTo>
                  <a:lnTo>
                    <a:pt x="3011" y="753"/>
                  </a:lnTo>
                  <a:lnTo>
                    <a:pt x="3185" y="715"/>
                  </a:lnTo>
                  <a:lnTo>
                    <a:pt x="3243" y="715"/>
                  </a:lnTo>
                  <a:lnTo>
                    <a:pt x="3262" y="676"/>
                  </a:lnTo>
                  <a:lnTo>
                    <a:pt x="3281" y="637"/>
                  </a:lnTo>
                  <a:lnTo>
                    <a:pt x="3301" y="599"/>
                  </a:lnTo>
                  <a:lnTo>
                    <a:pt x="3301" y="560"/>
                  </a:lnTo>
                  <a:lnTo>
                    <a:pt x="3281" y="522"/>
                  </a:lnTo>
                  <a:lnTo>
                    <a:pt x="3243" y="502"/>
                  </a:lnTo>
                  <a:lnTo>
                    <a:pt x="3204" y="483"/>
                  </a:lnTo>
                  <a:lnTo>
                    <a:pt x="2143" y="232"/>
                  </a:lnTo>
                  <a:lnTo>
                    <a:pt x="1062" y="39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31"/>
            <p:cNvSpPr/>
            <p:nvPr/>
          </p:nvSpPr>
          <p:spPr>
            <a:xfrm>
              <a:off x="2380750" y="1717525"/>
              <a:ext cx="66125" cy="55525"/>
            </a:xfrm>
            <a:custGeom>
              <a:avLst/>
              <a:gdLst/>
              <a:ahLst/>
              <a:cxnLst/>
              <a:rect l="l" t="t" r="r" b="b"/>
              <a:pathLst>
                <a:path w="2645" h="2221" extrusionOk="0">
                  <a:moveTo>
                    <a:pt x="97" y="1"/>
                  </a:moveTo>
                  <a:lnTo>
                    <a:pt x="59" y="20"/>
                  </a:lnTo>
                  <a:lnTo>
                    <a:pt x="20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1" y="174"/>
                  </a:lnTo>
                  <a:lnTo>
                    <a:pt x="39" y="213"/>
                  </a:lnTo>
                  <a:lnTo>
                    <a:pt x="792" y="1004"/>
                  </a:lnTo>
                  <a:lnTo>
                    <a:pt x="1564" y="1757"/>
                  </a:lnTo>
                  <a:lnTo>
                    <a:pt x="1815" y="1969"/>
                  </a:lnTo>
                  <a:lnTo>
                    <a:pt x="2105" y="2143"/>
                  </a:lnTo>
                  <a:lnTo>
                    <a:pt x="2240" y="2201"/>
                  </a:lnTo>
                  <a:lnTo>
                    <a:pt x="2317" y="2220"/>
                  </a:lnTo>
                  <a:lnTo>
                    <a:pt x="2471" y="2220"/>
                  </a:lnTo>
                  <a:lnTo>
                    <a:pt x="2548" y="2182"/>
                  </a:lnTo>
                  <a:lnTo>
                    <a:pt x="2606" y="2124"/>
                  </a:lnTo>
                  <a:lnTo>
                    <a:pt x="2645" y="2066"/>
                  </a:lnTo>
                  <a:lnTo>
                    <a:pt x="2645" y="2008"/>
                  </a:lnTo>
                  <a:lnTo>
                    <a:pt x="2645" y="1950"/>
                  </a:lnTo>
                  <a:lnTo>
                    <a:pt x="2606" y="1834"/>
                  </a:lnTo>
                  <a:lnTo>
                    <a:pt x="2491" y="1641"/>
                  </a:lnTo>
                  <a:lnTo>
                    <a:pt x="2375" y="1467"/>
                  </a:lnTo>
                  <a:lnTo>
                    <a:pt x="2220" y="1313"/>
                  </a:lnTo>
                  <a:lnTo>
                    <a:pt x="2066" y="1178"/>
                  </a:lnTo>
                  <a:lnTo>
                    <a:pt x="1892" y="1043"/>
                  </a:lnTo>
                  <a:lnTo>
                    <a:pt x="1718" y="927"/>
                  </a:lnTo>
                  <a:lnTo>
                    <a:pt x="1332" y="695"/>
                  </a:lnTo>
                  <a:lnTo>
                    <a:pt x="348" y="97"/>
                  </a:lnTo>
                  <a:lnTo>
                    <a:pt x="17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31"/>
            <p:cNvSpPr/>
            <p:nvPr/>
          </p:nvSpPr>
          <p:spPr>
            <a:xfrm>
              <a:off x="2315625" y="1666875"/>
              <a:ext cx="67075" cy="54525"/>
            </a:xfrm>
            <a:custGeom>
              <a:avLst/>
              <a:gdLst/>
              <a:ahLst/>
              <a:cxnLst/>
              <a:rect l="l" t="t" r="r" b="b"/>
              <a:pathLst>
                <a:path w="2683" h="2181" extrusionOk="0">
                  <a:moveTo>
                    <a:pt x="251" y="0"/>
                  </a:moveTo>
                  <a:lnTo>
                    <a:pt x="174" y="19"/>
                  </a:lnTo>
                  <a:lnTo>
                    <a:pt x="97" y="58"/>
                  </a:lnTo>
                  <a:lnTo>
                    <a:pt x="39" y="97"/>
                  </a:lnTo>
                  <a:lnTo>
                    <a:pt x="19" y="174"/>
                  </a:lnTo>
                  <a:lnTo>
                    <a:pt x="0" y="232"/>
                  </a:lnTo>
                  <a:lnTo>
                    <a:pt x="19" y="290"/>
                  </a:lnTo>
                  <a:lnTo>
                    <a:pt x="58" y="386"/>
                  </a:lnTo>
                  <a:lnTo>
                    <a:pt x="154" y="579"/>
                  </a:lnTo>
                  <a:lnTo>
                    <a:pt x="290" y="753"/>
                  </a:lnTo>
                  <a:lnTo>
                    <a:pt x="444" y="907"/>
                  </a:lnTo>
                  <a:lnTo>
                    <a:pt x="598" y="1042"/>
                  </a:lnTo>
                  <a:lnTo>
                    <a:pt x="772" y="1177"/>
                  </a:lnTo>
                  <a:lnTo>
                    <a:pt x="965" y="1293"/>
                  </a:lnTo>
                  <a:lnTo>
                    <a:pt x="1332" y="1525"/>
                  </a:lnTo>
                  <a:lnTo>
                    <a:pt x="2355" y="2085"/>
                  </a:lnTo>
                  <a:lnTo>
                    <a:pt x="2509" y="2181"/>
                  </a:lnTo>
                  <a:lnTo>
                    <a:pt x="2606" y="2181"/>
                  </a:lnTo>
                  <a:lnTo>
                    <a:pt x="2625" y="2162"/>
                  </a:lnTo>
                  <a:lnTo>
                    <a:pt x="2664" y="2123"/>
                  </a:lnTo>
                  <a:lnTo>
                    <a:pt x="2683" y="2085"/>
                  </a:lnTo>
                  <a:lnTo>
                    <a:pt x="2683" y="2046"/>
                  </a:lnTo>
                  <a:lnTo>
                    <a:pt x="2683" y="2007"/>
                  </a:lnTo>
                  <a:lnTo>
                    <a:pt x="2644" y="1969"/>
                  </a:lnTo>
                  <a:lnTo>
                    <a:pt x="1892" y="1197"/>
                  </a:lnTo>
                  <a:lnTo>
                    <a:pt x="1100" y="444"/>
                  </a:lnTo>
                  <a:lnTo>
                    <a:pt x="830" y="251"/>
                  </a:lnTo>
                  <a:lnTo>
                    <a:pt x="560" y="77"/>
                  </a:lnTo>
                  <a:lnTo>
                    <a:pt x="405" y="19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31"/>
            <p:cNvSpPr/>
            <p:nvPr/>
          </p:nvSpPr>
          <p:spPr>
            <a:xfrm>
              <a:off x="2366750" y="1707400"/>
              <a:ext cx="29950" cy="29925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599" y="0"/>
                  </a:moveTo>
                  <a:lnTo>
                    <a:pt x="484" y="20"/>
                  </a:lnTo>
                  <a:lnTo>
                    <a:pt x="368" y="58"/>
                  </a:lnTo>
                  <a:lnTo>
                    <a:pt x="271" y="116"/>
                  </a:lnTo>
                  <a:lnTo>
                    <a:pt x="175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4"/>
                  </a:lnTo>
                  <a:lnTo>
                    <a:pt x="59" y="830"/>
                  </a:lnTo>
                  <a:lnTo>
                    <a:pt x="117" y="927"/>
                  </a:lnTo>
                  <a:lnTo>
                    <a:pt x="175" y="1023"/>
                  </a:lnTo>
                  <a:lnTo>
                    <a:pt x="271" y="1081"/>
                  </a:lnTo>
                  <a:lnTo>
                    <a:pt x="368" y="1139"/>
                  </a:lnTo>
                  <a:lnTo>
                    <a:pt x="484" y="1178"/>
                  </a:lnTo>
                  <a:lnTo>
                    <a:pt x="599" y="1197"/>
                  </a:lnTo>
                  <a:lnTo>
                    <a:pt x="715" y="1178"/>
                  </a:lnTo>
                  <a:lnTo>
                    <a:pt x="831" y="1139"/>
                  </a:lnTo>
                  <a:lnTo>
                    <a:pt x="927" y="1081"/>
                  </a:lnTo>
                  <a:lnTo>
                    <a:pt x="1024" y="1023"/>
                  </a:lnTo>
                  <a:lnTo>
                    <a:pt x="1082" y="927"/>
                  </a:lnTo>
                  <a:lnTo>
                    <a:pt x="1140" y="830"/>
                  </a:lnTo>
                  <a:lnTo>
                    <a:pt x="1178" y="714"/>
                  </a:lnTo>
                  <a:lnTo>
                    <a:pt x="1198" y="599"/>
                  </a:lnTo>
                  <a:lnTo>
                    <a:pt x="1178" y="483"/>
                  </a:lnTo>
                  <a:lnTo>
                    <a:pt x="1140" y="367"/>
                  </a:lnTo>
                  <a:lnTo>
                    <a:pt x="1082" y="270"/>
                  </a:lnTo>
                  <a:lnTo>
                    <a:pt x="1024" y="174"/>
                  </a:lnTo>
                  <a:lnTo>
                    <a:pt x="927" y="116"/>
                  </a:lnTo>
                  <a:lnTo>
                    <a:pt x="831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31"/>
            <p:cNvSpPr/>
            <p:nvPr/>
          </p:nvSpPr>
          <p:spPr>
            <a:xfrm>
              <a:off x="1959525" y="2551800"/>
              <a:ext cx="33800" cy="78675"/>
            </a:xfrm>
            <a:custGeom>
              <a:avLst/>
              <a:gdLst/>
              <a:ahLst/>
              <a:cxnLst/>
              <a:rect l="l" t="t" r="r" b="b"/>
              <a:pathLst>
                <a:path w="1352" h="3147" extrusionOk="0">
                  <a:moveTo>
                    <a:pt x="232" y="1"/>
                  </a:moveTo>
                  <a:lnTo>
                    <a:pt x="154" y="20"/>
                  </a:lnTo>
                  <a:lnTo>
                    <a:pt x="97" y="59"/>
                  </a:lnTo>
                  <a:lnTo>
                    <a:pt x="58" y="97"/>
                  </a:lnTo>
                  <a:lnTo>
                    <a:pt x="39" y="155"/>
                  </a:lnTo>
                  <a:lnTo>
                    <a:pt x="0" y="271"/>
                  </a:lnTo>
                  <a:lnTo>
                    <a:pt x="0" y="483"/>
                  </a:lnTo>
                  <a:lnTo>
                    <a:pt x="19" y="696"/>
                  </a:lnTo>
                  <a:lnTo>
                    <a:pt x="58" y="908"/>
                  </a:lnTo>
                  <a:lnTo>
                    <a:pt x="116" y="1101"/>
                  </a:lnTo>
                  <a:lnTo>
                    <a:pt x="193" y="1313"/>
                  </a:lnTo>
                  <a:lnTo>
                    <a:pt x="290" y="1506"/>
                  </a:lnTo>
                  <a:lnTo>
                    <a:pt x="483" y="1912"/>
                  </a:lnTo>
                  <a:lnTo>
                    <a:pt x="1023" y="2935"/>
                  </a:lnTo>
                  <a:lnTo>
                    <a:pt x="1119" y="3089"/>
                  </a:lnTo>
                  <a:lnTo>
                    <a:pt x="1158" y="3128"/>
                  </a:lnTo>
                  <a:lnTo>
                    <a:pt x="1197" y="3147"/>
                  </a:lnTo>
                  <a:lnTo>
                    <a:pt x="1235" y="3147"/>
                  </a:lnTo>
                  <a:lnTo>
                    <a:pt x="1274" y="3128"/>
                  </a:lnTo>
                  <a:lnTo>
                    <a:pt x="1293" y="3108"/>
                  </a:lnTo>
                  <a:lnTo>
                    <a:pt x="1332" y="3089"/>
                  </a:lnTo>
                  <a:lnTo>
                    <a:pt x="1351" y="3050"/>
                  </a:lnTo>
                  <a:lnTo>
                    <a:pt x="1351" y="2993"/>
                  </a:lnTo>
                  <a:lnTo>
                    <a:pt x="1119" y="1931"/>
                  </a:lnTo>
                  <a:lnTo>
                    <a:pt x="849" y="869"/>
                  </a:lnTo>
                  <a:lnTo>
                    <a:pt x="733" y="561"/>
                  </a:lnTo>
                  <a:lnTo>
                    <a:pt x="598" y="271"/>
                  </a:lnTo>
                  <a:lnTo>
                    <a:pt x="502" y="136"/>
                  </a:lnTo>
                  <a:lnTo>
                    <a:pt x="444" y="78"/>
                  </a:lnTo>
                  <a:lnTo>
                    <a:pt x="386" y="39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31"/>
            <p:cNvSpPr/>
            <p:nvPr/>
          </p:nvSpPr>
          <p:spPr>
            <a:xfrm>
              <a:off x="1989425" y="2628525"/>
              <a:ext cx="34775" cy="78200"/>
            </a:xfrm>
            <a:custGeom>
              <a:avLst/>
              <a:gdLst/>
              <a:ahLst/>
              <a:cxnLst/>
              <a:rect l="l" t="t" r="r" b="b"/>
              <a:pathLst>
                <a:path w="1391" h="3128" extrusionOk="0">
                  <a:moveTo>
                    <a:pt x="78" y="1"/>
                  </a:moveTo>
                  <a:lnTo>
                    <a:pt x="39" y="20"/>
                  </a:lnTo>
                  <a:lnTo>
                    <a:pt x="1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232" y="1217"/>
                  </a:lnTo>
                  <a:lnTo>
                    <a:pt x="522" y="2259"/>
                  </a:lnTo>
                  <a:lnTo>
                    <a:pt x="638" y="2568"/>
                  </a:lnTo>
                  <a:lnTo>
                    <a:pt x="792" y="2857"/>
                  </a:lnTo>
                  <a:lnTo>
                    <a:pt x="889" y="2992"/>
                  </a:lnTo>
                  <a:lnTo>
                    <a:pt x="946" y="3050"/>
                  </a:lnTo>
                  <a:lnTo>
                    <a:pt x="1004" y="3089"/>
                  </a:lnTo>
                  <a:lnTo>
                    <a:pt x="1082" y="3108"/>
                  </a:lnTo>
                  <a:lnTo>
                    <a:pt x="1159" y="3127"/>
                  </a:lnTo>
                  <a:lnTo>
                    <a:pt x="1236" y="3108"/>
                  </a:lnTo>
                  <a:lnTo>
                    <a:pt x="1294" y="3070"/>
                  </a:lnTo>
                  <a:lnTo>
                    <a:pt x="1332" y="3012"/>
                  </a:lnTo>
                  <a:lnTo>
                    <a:pt x="1352" y="2973"/>
                  </a:lnTo>
                  <a:lnTo>
                    <a:pt x="1371" y="2857"/>
                  </a:lnTo>
                  <a:lnTo>
                    <a:pt x="1390" y="2645"/>
                  </a:lnTo>
                  <a:lnTo>
                    <a:pt x="1371" y="2433"/>
                  </a:lnTo>
                  <a:lnTo>
                    <a:pt x="1313" y="2220"/>
                  </a:lnTo>
                  <a:lnTo>
                    <a:pt x="1255" y="2008"/>
                  </a:lnTo>
                  <a:lnTo>
                    <a:pt x="1178" y="1815"/>
                  </a:lnTo>
                  <a:lnTo>
                    <a:pt x="1082" y="1603"/>
                  </a:lnTo>
                  <a:lnTo>
                    <a:pt x="869" y="1217"/>
                  </a:lnTo>
                  <a:lnTo>
                    <a:pt x="309" y="213"/>
                  </a:lnTo>
                  <a:lnTo>
                    <a:pt x="213" y="59"/>
                  </a:lnTo>
                  <a:lnTo>
                    <a:pt x="194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31"/>
            <p:cNvSpPr/>
            <p:nvPr/>
          </p:nvSpPr>
          <p:spPr>
            <a:xfrm>
              <a:off x="1987975" y="2548425"/>
              <a:ext cx="25125" cy="81100"/>
            </a:xfrm>
            <a:custGeom>
              <a:avLst/>
              <a:gdLst/>
              <a:ahLst/>
              <a:cxnLst/>
              <a:rect l="l" t="t" r="r" b="b"/>
              <a:pathLst>
                <a:path w="1005" h="3244" extrusionOk="0">
                  <a:moveTo>
                    <a:pt x="696" y="1"/>
                  </a:moveTo>
                  <a:lnTo>
                    <a:pt x="638" y="20"/>
                  </a:lnTo>
                  <a:lnTo>
                    <a:pt x="599" y="59"/>
                  </a:lnTo>
                  <a:lnTo>
                    <a:pt x="503" y="155"/>
                  </a:lnTo>
                  <a:lnTo>
                    <a:pt x="387" y="329"/>
                  </a:lnTo>
                  <a:lnTo>
                    <a:pt x="290" y="522"/>
                  </a:lnTo>
                  <a:lnTo>
                    <a:pt x="232" y="715"/>
                  </a:lnTo>
                  <a:lnTo>
                    <a:pt x="174" y="927"/>
                  </a:lnTo>
                  <a:lnTo>
                    <a:pt x="136" y="1140"/>
                  </a:lnTo>
                  <a:lnTo>
                    <a:pt x="97" y="1352"/>
                  </a:lnTo>
                  <a:lnTo>
                    <a:pt x="78" y="1796"/>
                  </a:lnTo>
                  <a:lnTo>
                    <a:pt x="1" y="2954"/>
                  </a:lnTo>
                  <a:lnTo>
                    <a:pt x="1" y="3128"/>
                  </a:lnTo>
                  <a:lnTo>
                    <a:pt x="20" y="3185"/>
                  </a:lnTo>
                  <a:lnTo>
                    <a:pt x="39" y="3224"/>
                  </a:lnTo>
                  <a:lnTo>
                    <a:pt x="78" y="3243"/>
                  </a:lnTo>
                  <a:lnTo>
                    <a:pt x="194" y="3243"/>
                  </a:lnTo>
                  <a:lnTo>
                    <a:pt x="232" y="3205"/>
                  </a:lnTo>
                  <a:lnTo>
                    <a:pt x="252" y="3166"/>
                  </a:lnTo>
                  <a:lnTo>
                    <a:pt x="599" y="2143"/>
                  </a:lnTo>
                  <a:lnTo>
                    <a:pt x="927" y="1101"/>
                  </a:lnTo>
                  <a:lnTo>
                    <a:pt x="985" y="773"/>
                  </a:lnTo>
                  <a:lnTo>
                    <a:pt x="1004" y="464"/>
                  </a:lnTo>
                  <a:lnTo>
                    <a:pt x="1004" y="290"/>
                  </a:lnTo>
                  <a:lnTo>
                    <a:pt x="985" y="213"/>
                  </a:lnTo>
                  <a:lnTo>
                    <a:pt x="947" y="136"/>
                  </a:lnTo>
                  <a:lnTo>
                    <a:pt x="908" y="78"/>
                  </a:lnTo>
                  <a:lnTo>
                    <a:pt x="831" y="39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31"/>
            <p:cNvSpPr/>
            <p:nvPr/>
          </p:nvSpPr>
          <p:spPr>
            <a:xfrm>
              <a:off x="1970125" y="2628525"/>
              <a:ext cx="24150" cy="81575"/>
            </a:xfrm>
            <a:custGeom>
              <a:avLst/>
              <a:gdLst/>
              <a:ahLst/>
              <a:cxnLst/>
              <a:rect l="l" t="t" r="r" b="b"/>
              <a:pathLst>
                <a:path w="966" h="3263" extrusionOk="0">
                  <a:moveTo>
                    <a:pt x="811" y="1"/>
                  </a:moveTo>
                  <a:lnTo>
                    <a:pt x="773" y="20"/>
                  </a:lnTo>
                  <a:lnTo>
                    <a:pt x="734" y="39"/>
                  </a:lnTo>
                  <a:lnTo>
                    <a:pt x="715" y="78"/>
                  </a:lnTo>
                  <a:lnTo>
                    <a:pt x="387" y="1120"/>
                  </a:lnTo>
                  <a:lnTo>
                    <a:pt x="78" y="2162"/>
                  </a:lnTo>
                  <a:lnTo>
                    <a:pt x="20" y="2491"/>
                  </a:lnTo>
                  <a:lnTo>
                    <a:pt x="1" y="2819"/>
                  </a:lnTo>
                  <a:lnTo>
                    <a:pt x="20" y="2973"/>
                  </a:lnTo>
                  <a:lnTo>
                    <a:pt x="39" y="3050"/>
                  </a:lnTo>
                  <a:lnTo>
                    <a:pt x="78" y="3127"/>
                  </a:lnTo>
                  <a:lnTo>
                    <a:pt x="116" y="3185"/>
                  </a:lnTo>
                  <a:lnTo>
                    <a:pt x="174" y="3224"/>
                  </a:lnTo>
                  <a:lnTo>
                    <a:pt x="252" y="3263"/>
                  </a:lnTo>
                  <a:lnTo>
                    <a:pt x="329" y="3243"/>
                  </a:lnTo>
                  <a:lnTo>
                    <a:pt x="387" y="3224"/>
                  </a:lnTo>
                  <a:lnTo>
                    <a:pt x="425" y="3205"/>
                  </a:lnTo>
                  <a:lnTo>
                    <a:pt x="502" y="3108"/>
                  </a:lnTo>
                  <a:lnTo>
                    <a:pt x="618" y="2934"/>
                  </a:lnTo>
                  <a:lnTo>
                    <a:pt x="715" y="2741"/>
                  </a:lnTo>
                  <a:lnTo>
                    <a:pt x="792" y="2529"/>
                  </a:lnTo>
                  <a:lnTo>
                    <a:pt x="831" y="2317"/>
                  </a:lnTo>
                  <a:lnTo>
                    <a:pt x="869" y="2105"/>
                  </a:lnTo>
                  <a:lnTo>
                    <a:pt x="888" y="1892"/>
                  </a:lnTo>
                  <a:lnTo>
                    <a:pt x="927" y="1448"/>
                  </a:lnTo>
                  <a:lnTo>
                    <a:pt x="966" y="290"/>
                  </a:lnTo>
                  <a:lnTo>
                    <a:pt x="966" y="117"/>
                  </a:lnTo>
                  <a:lnTo>
                    <a:pt x="946" y="59"/>
                  </a:lnTo>
                  <a:lnTo>
                    <a:pt x="927" y="39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31"/>
            <p:cNvSpPr/>
            <p:nvPr/>
          </p:nvSpPr>
          <p:spPr>
            <a:xfrm>
              <a:off x="1989425" y="2564350"/>
              <a:ext cx="56475" cy="65650"/>
            </a:xfrm>
            <a:custGeom>
              <a:avLst/>
              <a:gdLst/>
              <a:ahLst/>
              <a:cxnLst/>
              <a:rect l="l" t="t" r="r" b="b"/>
              <a:pathLst>
                <a:path w="2259" h="2626" extrusionOk="0">
                  <a:moveTo>
                    <a:pt x="2047" y="1"/>
                  </a:moveTo>
                  <a:lnTo>
                    <a:pt x="1989" y="20"/>
                  </a:lnTo>
                  <a:lnTo>
                    <a:pt x="1873" y="39"/>
                  </a:lnTo>
                  <a:lnTo>
                    <a:pt x="1680" y="155"/>
                  </a:lnTo>
                  <a:lnTo>
                    <a:pt x="1506" y="271"/>
                  </a:lnTo>
                  <a:lnTo>
                    <a:pt x="1352" y="406"/>
                  </a:lnTo>
                  <a:lnTo>
                    <a:pt x="1197" y="580"/>
                  </a:lnTo>
                  <a:lnTo>
                    <a:pt x="1062" y="753"/>
                  </a:lnTo>
                  <a:lnTo>
                    <a:pt x="946" y="927"/>
                  </a:lnTo>
                  <a:lnTo>
                    <a:pt x="715" y="1294"/>
                  </a:lnTo>
                  <a:lnTo>
                    <a:pt x="97" y="2278"/>
                  </a:lnTo>
                  <a:lnTo>
                    <a:pt x="20" y="2433"/>
                  </a:lnTo>
                  <a:lnTo>
                    <a:pt x="1" y="2491"/>
                  </a:lnTo>
                  <a:lnTo>
                    <a:pt x="1" y="2529"/>
                  </a:lnTo>
                  <a:lnTo>
                    <a:pt x="20" y="2568"/>
                  </a:lnTo>
                  <a:lnTo>
                    <a:pt x="59" y="2587"/>
                  </a:lnTo>
                  <a:lnTo>
                    <a:pt x="78" y="2606"/>
                  </a:lnTo>
                  <a:lnTo>
                    <a:pt x="116" y="2626"/>
                  </a:lnTo>
                  <a:lnTo>
                    <a:pt x="174" y="2606"/>
                  </a:lnTo>
                  <a:lnTo>
                    <a:pt x="213" y="2587"/>
                  </a:lnTo>
                  <a:lnTo>
                    <a:pt x="1004" y="1854"/>
                  </a:lnTo>
                  <a:lnTo>
                    <a:pt x="1776" y="1082"/>
                  </a:lnTo>
                  <a:lnTo>
                    <a:pt x="1989" y="831"/>
                  </a:lnTo>
                  <a:lnTo>
                    <a:pt x="2162" y="560"/>
                  </a:lnTo>
                  <a:lnTo>
                    <a:pt x="2240" y="406"/>
                  </a:lnTo>
                  <a:lnTo>
                    <a:pt x="2259" y="329"/>
                  </a:lnTo>
                  <a:lnTo>
                    <a:pt x="2259" y="252"/>
                  </a:lnTo>
                  <a:lnTo>
                    <a:pt x="2240" y="174"/>
                  </a:lnTo>
                  <a:lnTo>
                    <a:pt x="2220" y="97"/>
                  </a:lnTo>
                  <a:lnTo>
                    <a:pt x="2162" y="39"/>
                  </a:lnTo>
                  <a:lnTo>
                    <a:pt x="208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31"/>
            <p:cNvSpPr/>
            <p:nvPr/>
          </p:nvSpPr>
          <p:spPr>
            <a:xfrm>
              <a:off x="1937325" y="2627575"/>
              <a:ext cx="56000" cy="66600"/>
            </a:xfrm>
            <a:custGeom>
              <a:avLst/>
              <a:gdLst/>
              <a:ahLst/>
              <a:cxnLst/>
              <a:rect l="l" t="t" r="r" b="b"/>
              <a:pathLst>
                <a:path w="2240" h="2664" extrusionOk="0">
                  <a:moveTo>
                    <a:pt x="2104" y="0"/>
                  </a:moveTo>
                  <a:lnTo>
                    <a:pt x="2065" y="19"/>
                  </a:lnTo>
                  <a:lnTo>
                    <a:pt x="2027" y="39"/>
                  </a:lnTo>
                  <a:lnTo>
                    <a:pt x="1235" y="791"/>
                  </a:lnTo>
                  <a:lnTo>
                    <a:pt x="483" y="1583"/>
                  </a:lnTo>
                  <a:lnTo>
                    <a:pt x="270" y="1834"/>
                  </a:lnTo>
                  <a:lnTo>
                    <a:pt x="97" y="2104"/>
                  </a:lnTo>
                  <a:lnTo>
                    <a:pt x="39" y="2258"/>
                  </a:lnTo>
                  <a:lnTo>
                    <a:pt x="19" y="2336"/>
                  </a:lnTo>
                  <a:lnTo>
                    <a:pt x="0" y="2413"/>
                  </a:lnTo>
                  <a:lnTo>
                    <a:pt x="19" y="2490"/>
                  </a:lnTo>
                  <a:lnTo>
                    <a:pt x="58" y="2567"/>
                  </a:lnTo>
                  <a:lnTo>
                    <a:pt x="116" y="2625"/>
                  </a:lnTo>
                  <a:lnTo>
                    <a:pt x="174" y="2644"/>
                  </a:lnTo>
                  <a:lnTo>
                    <a:pt x="232" y="2664"/>
                  </a:lnTo>
                  <a:lnTo>
                    <a:pt x="290" y="2644"/>
                  </a:lnTo>
                  <a:lnTo>
                    <a:pt x="405" y="2606"/>
                  </a:lnTo>
                  <a:lnTo>
                    <a:pt x="598" y="2509"/>
                  </a:lnTo>
                  <a:lnTo>
                    <a:pt x="753" y="2374"/>
                  </a:lnTo>
                  <a:lnTo>
                    <a:pt x="927" y="2239"/>
                  </a:lnTo>
                  <a:lnTo>
                    <a:pt x="1062" y="2065"/>
                  </a:lnTo>
                  <a:lnTo>
                    <a:pt x="1197" y="1892"/>
                  </a:lnTo>
                  <a:lnTo>
                    <a:pt x="1313" y="1718"/>
                  </a:lnTo>
                  <a:lnTo>
                    <a:pt x="1544" y="1351"/>
                  </a:lnTo>
                  <a:lnTo>
                    <a:pt x="2143" y="348"/>
                  </a:lnTo>
                  <a:lnTo>
                    <a:pt x="2220" y="193"/>
                  </a:lnTo>
                  <a:lnTo>
                    <a:pt x="2239" y="135"/>
                  </a:lnTo>
                  <a:lnTo>
                    <a:pt x="2220" y="97"/>
                  </a:lnTo>
                  <a:lnTo>
                    <a:pt x="2220" y="58"/>
                  </a:lnTo>
                  <a:lnTo>
                    <a:pt x="2181" y="39"/>
                  </a:lnTo>
                  <a:lnTo>
                    <a:pt x="2143" y="19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31"/>
            <p:cNvSpPr/>
            <p:nvPr/>
          </p:nvSpPr>
          <p:spPr>
            <a:xfrm>
              <a:off x="1990400" y="2594275"/>
              <a:ext cx="77700" cy="36200"/>
            </a:xfrm>
            <a:custGeom>
              <a:avLst/>
              <a:gdLst/>
              <a:ahLst/>
              <a:cxnLst/>
              <a:rect l="l" t="t" r="r" b="b"/>
              <a:pathLst>
                <a:path w="3108" h="1448" extrusionOk="0">
                  <a:moveTo>
                    <a:pt x="2606" y="0"/>
                  </a:moveTo>
                  <a:lnTo>
                    <a:pt x="2394" y="20"/>
                  </a:lnTo>
                  <a:lnTo>
                    <a:pt x="2201" y="78"/>
                  </a:lnTo>
                  <a:lnTo>
                    <a:pt x="1988" y="135"/>
                  </a:lnTo>
                  <a:lnTo>
                    <a:pt x="1795" y="232"/>
                  </a:lnTo>
                  <a:lnTo>
                    <a:pt x="1583" y="328"/>
                  </a:lnTo>
                  <a:lnTo>
                    <a:pt x="1216" y="541"/>
                  </a:lnTo>
                  <a:lnTo>
                    <a:pt x="213" y="1120"/>
                  </a:lnTo>
                  <a:lnTo>
                    <a:pt x="58" y="1216"/>
                  </a:lnTo>
                  <a:lnTo>
                    <a:pt x="20" y="1255"/>
                  </a:lnTo>
                  <a:lnTo>
                    <a:pt x="0" y="1294"/>
                  </a:lnTo>
                  <a:lnTo>
                    <a:pt x="0" y="1332"/>
                  </a:lnTo>
                  <a:lnTo>
                    <a:pt x="20" y="1371"/>
                  </a:lnTo>
                  <a:lnTo>
                    <a:pt x="39" y="1409"/>
                  </a:lnTo>
                  <a:lnTo>
                    <a:pt x="77" y="1429"/>
                  </a:lnTo>
                  <a:lnTo>
                    <a:pt x="116" y="1448"/>
                  </a:lnTo>
                  <a:lnTo>
                    <a:pt x="155" y="1448"/>
                  </a:lnTo>
                  <a:lnTo>
                    <a:pt x="1216" y="1178"/>
                  </a:lnTo>
                  <a:lnTo>
                    <a:pt x="2258" y="869"/>
                  </a:lnTo>
                  <a:lnTo>
                    <a:pt x="2567" y="753"/>
                  </a:lnTo>
                  <a:lnTo>
                    <a:pt x="2838" y="579"/>
                  </a:lnTo>
                  <a:lnTo>
                    <a:pt x="2973" y="483"/>
                  </a:lnTo>
                  <a:lnTo>
                    <a:pt x="3031" y="425"/>
                  </a:lnTo>
                  <a:lnTo>
                    <a:pt x="3069" y="367"/>
                  </a:lnTo>
                  <a:lnTo>
                    <a:pt x="3088" y="290"/>
                  </a:lnTo>
                  <a:lnTo>
                    <a:pt x="3108" y="213"/>
                  </a:lnTo>
                  <a:lnTo>
                    <a:pt x="3088" y="135"/>
                  </a:lnTo>
                  <a:lnTo>
                    <a:pt x="3031" y="78"/>
                  </a:lnTo>
                  <a:lnTo>
                    <a:pt x="2992" y="39"/>
                  </a:lnTo>
                  <a:lnTo>
                    <a:pt x="2934" y="20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31"/>
            <p:cNvSpPr/>
            <p:nvPr/>
          </p:nvSpPr>
          <p:spPr>
            <a:xfrm>
              <a:off x="1915600" y="2626600"/>
              <a:ext cx="76750" cy="37650"/>
            </a:xfrm>
            <a:custGeom>
              <a:avLst/>
              <a:gdLst/>
              <a:ahLst/>
              <a:cxnLst/>
              <a:rect l="l" t="t" r="r" b="b"/>
              <a:pathLst>
                <a:path w="3070" h="1506" extrusionOk="0">
                  <a:moveTo>
                    <a:pt x="2973" y="1"/>
                  </a:moveTo>
                  <a:lnTo>
                    <a:pt x="2915" y="20"/>
                  </a:lnTo>
                  <a:lnTo>
                    <a:pt x="1873" y="290"/>
                  </a:lnTo>
                  <a:lnTo>
                    <a:pt x="831" y="637"/>
                  </a:lnTo>
                  <a:lnTo>
                    <a:pt x="522" y="753"/>
                  </a:lnTo>
                  <a:lnTo>
                    <a:pt x="252" y="927"/>
                  </a:lnTo>
                  <a:lnTo>
                    <a:pt x="116" y="1023"/>
                  </a:lnTo>
                  <a:lnTo>
                    <a:pt x="59" y="1081"/>
                  </a:lnTo>
                  <a:lnTo>
                    <a:pt x="20" y="1139"/>
                  </a:lnTo>
                  <a:lnTo>
                    <a:pt x="1" y="1216"/>
                  </a:lnTo>
                  <a:lnTo>
                    <a:pt x="1" y="1294"/>
                  </a:lnTo>
                  <a:lnTo>
                    <a:pt x="20" y="1371"/>
                  </a:lnTo>
                  <a:lnTo>
                    <a:pt x="59" y="1429"/>
                  </a:lnTo>
                  <a:lnTo>
                    <a:pt x="116" y="1467"/>
                  </a:lnTo>
                  <a:lnTo>
                    <a:pt x="155" y="1487"/>
                  </a:lnTo>
                  <a:lnTo>
                    <a:pt x="271" y="1506"/>
                  </a:lnTo>
                  <a:lnTo>
                    <a:pt x="483" y="1506"/>
                  </a:lnTo>
                  <a:lnTo>
                    <a:pt x="695" y="1467"/>
                  </a:lnTo>
                  <a:lnTo>
                    <a:pt x="908" y="1409"/>
                  </a:lnTo>
                  <a:lnTo>
                    <a:pt x="1120" y="1352"/>
                  </a:lnTo>
                  <a:lnTo>
                    <a:pt x="1313" y="1255"/>
                  </a:lnTo>
                  <a:lnTo>
                    <a:pt x="1506" y="1159"/>
                  </a:lnTo>
                  <a:lnTo>
                    <a:pt x="1892" y="927"/>
                  </a:lnTo>
                  <a:lnTo>
                    <a:pt x="2876" y="329"/>
                  </a:lnTo>
                  <a:lnTo>
                    <a:pt x="3031" y="232"/>
                  </a:lnTo>
                  <a:lnTo>
                    <a:pt x="3050" y="194"/>
                  </a:lnTo>
                  <a:lnTo>
                    <a:pt x="3069" y="155"/>
                  </a:lnTo>
                  <a:lnTo>
                    <a:pt x="3069" y="116"/>
                  </a:lnTo>
                  <a:lnTo>
                    <a:pt x="3069" y="78"/>
                  </a:lnTo>
                  <a:lnTo>
                    <a:pt x="3050" y="39"/>
                  </a:lnTo>
                  <a:lnTo>
                    <a:pt x="3012" y="20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31"/>
            <p:cNvSpPr/>
            <p:nvPr/>
          </p:nvSpPr>
          <p:spPr>
            <a:xfrm>
              <a:off x="1990875" y="2623700"/>
              <a:ext cx="82550" cy="20775"/>
            </a:xfrm>
            <a:custGeom>
              <a:avLst/>
              <a:gdLst/>
              <a:ahLst/>
              <a:cxnLst/>
              <a:rect l="l" t="t" r="r" b="b"/>
              <a:pathLst>
                <a:path w="3302" h="831" extrusionOk="0">
                  <a:moveTo>
                    <a:pt x="1892" y="1"/>
                  </a:moveTo>
                  <a:lnTo>
                    <a:pt x="1448" y="20"/>
                  </a:lnTo>
                  <a:lnTo>
                    <a:pt x="290" y="59"/>
                  </a:lnTo>
                  <a:lnTo>
                    <a:pt x="116" y="78"/>
                  </a:lnTo>
                  <a:lnTo>
                    <a:pt x="78" y="78"/>
                  </a:lnTo>
                  <a:lnTo>
                    <a:pt x="39" y="117"/>
                  </a:lnTo>
                  <a:lnTo>
                    <a:pt x="20" y="136"/>
                  </a:lnTo>
                  <a:lnTo>
                    <a:pt x="1" y="194"/>
                  </a:lnTo>
                  <a:lnTo>
                    <a:pt x="20" y="232"/>
                  </a:lnTo>
                  <a:lnTo>
                    <a:pt x="20" y="271"/>
                  </a:lnTo>
                  <a:lnTo>
                    <a:pt x="58" y="290"/>
                  </a:lnTo>
                  <a:lnTo>
                    <a:pt x="97" y="310"/>
                  </a:lnTo>
                  <a:lnTo>
                    <a:pt x="1159" y="580"/>
                  </a:lnTo>
                  <a:lnTo>
                    <a:pt x="2220" y="792"/>
                  </a:lnTo>
                  <a:lnTo>
                    <a:pt x="2548" y="831"/>
                  </a:lnTo>
                  <a:lnTo>
                    <a:pt x="2876" y="831"/>
                  </a:lnTo>
                  <a:lnTo>
                    <a:pt x="3031" y="811"/>
                  </a:lnTo>
                  <a:lnTo>
                    <a:pt x="3108" y="773"/>
                  </a:lnTo>
                  <a:lnTo>
                    <a:pt x="3185" y="734"/>
                  </a:lnTo>
                  <a:lnTo>
                    <a:pt x="3243" y="676"/>
                  </a:lnTo>
                  <a:lnTo>
                    <a:pt x="3282" y="618"/>
                  </a:lnTo>
                  <a:lnTo>
                    <a:pt x="3301" y="541"/>
                  </a:lnTo>
                  <a:lnTo>
                    <a:pt x="3301" y="464"/>
                  </a:lnTo>
                  <a:lnTo>
                    <a:pt x="3262" y="425"/>
                  </a:lnTo>
                  <a:lnTo>
                    <a:pt x="3224" y="367"/>
                  </a:lnTo>
                  <a:lnTo>
                    <a:pt x="3147" y="310"/>
                  </a:lnTo>
                  <a:lnTo>
                    <a:pt x="2954" y="194"/>
                  </a:lnTo>
                  <a:lnTo>
                    <a:pt x="2761" y="117"/>
                  </a:lnTo>
                  <a:lnTo>
                    <a:pt x="2548" y="78"/>
                  </a:lnTo>
                  <a:lnTo>
                    <a:pt x="2336" y="39"/>
                  </a:lnTo>
                  <a:lnTo>
                    <a:pt x="2124" y="20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31"/>
            <p:cNvSpPr/>
            <p:nvPr/>
          </p:nvSpPr>
          <p:spPr>
            <a:xfrm>
              <a:off x="1909825" y="2613575"/>
              <a:ext cx="82525" cy="20300"/>
            </a:xfrm>
            <a:custGeom>
              <a:avLst/>
              <a:gdLst/>
              <a:ahLst/>
              <a:cxnLst/>
              <a:rect l="l" t="t" r="r" b="b"/>
              <a:pathLst>
                <a:path w="3301" h="812" extrusionOk="0">
                  <a:moveTo>
                    <a:pt x="753" y="0"/>
                  </a:moveTo>
                  <a:lnTo>
                    <a:pt x="425" y="20"/>
                  </a:lnTo>
                  <a:lnTo>
                    <a:pt x="270" y="39"/>
                  </a:lnTo>
                  <a:lnTo>
                    <a:pt x="193" y="78"/>
                  </a:lnTo>
                  <a:lnTo>
                    <a:pt x="116" y="116"/>
                  </a:lnTo>
                  <a:lnTo>
                    <a:pt x="58" y="174"/>
                  </a:lnTo>
                  <a:lnTo>
                    <a:pt x="19" y="232"/>
                  </a:lnTo>
                  <a:lnTo>
                    <a:pt x="0" y="309"/>
                  </a:lnTo>
                  <a:lnTo>
                    <a:pt x="19" y="386"/>
                  </a:lnTo>
                  <a:lnTo>
                    <a:pt x="39" y="444"/>
                  </a:lnTo>
                  <a:lnTo>
                    <a:pt x="77" y="483"/>
                  </a:lnTo>
                  <a:lnTo>
                    <a:pt x="174" y="541"/>
                  </a:lnTo>
                  <a:lnTo>
                    <a:pt x="367" y="657"/>
                  </a:lnTo>
                  <a:lnTo>
                    <a:pt x="560" y="715"/>
                  </a:lnTo>
                  <a:lnTo>
                    <a:pt x="772" y="772"/>
                  </a:lnTo>
                  <a:lnTo>
                    <a:pt x="984" y="811"/>
                  </a:lnTo>
                  <a:lnTo>
                    <a:pt x="1853" y="811"/>
                  </a:lnTo>
                  <a:lnTo>
                    <a:pt x="3011" y="753"/>
                  </a:lnTo>
                  <a:lnTo>
                    <a:pt x="3204" y="734"/>
                  </a:lnTo>
                  <a:lnTo>
                    <a:pt x="3243" y="715"/>
                  </a:lnTo>
                  <a:lnTo>
                    <a:pt x="3281" y="695"/>
                  </a:lnTo>
                  <a:lnTo>
                    <a:pt x="3300" y="657"/>
                  </a:lnTo>
                  <a:lnTo>
                    <a:pt x="3300" y="618"/>
                  </a:lnTo>
                  <a:lnTo>
                    <a:pt x="3300" y="579"/>
                  </a:lnTo>
                  <a:lnTo>
                    <a:pt x="3281" y="541"/>
                  </a:lnTo>
                  <a:lnTo>
                    <a:pt x="3262" y="502"/>
                  </a:lnTo>
                  <a:lnTo>
                    <a:pt x="3204" y="483"/>
                  </a:lnTo>
                  <a:lnTo>
                    <a:pt x="2142" y="232"/>
                  </a:lnTo>
                  <a:lnTo>
                    <a:pt x="1081" y="39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31"/>
            <p:cNvSpPr/>
            <p:nvPr/>
          </p:nvSpPr>
          <p:spPr>
            <a:xfrm>
              <a:off x="1990875" y="2626600"/>
              <a:ext cx="66625" cy="56000"/>
            </a:xfrm>
            <a:custGeom>
              <a:avLst/>
              <a:gdLst/>
              <a:ahLst/>
              <a:cxnLst/>
              <a:rect l="l" t="t" r="r" b="b"/>
              <a:pathLst>
                <a:path w="2665" h="2240" extrusionOk="0">
                  <a:moveTo>
                    <a:pt x="136" y="1"/>
                  </a:moveTo>
                  <a:lnTo>
                    <a:pt x="97" y="20"/>
                  </a:lnTo>
                  <a:lnTo>
                    <a:pt x="58" y="39"/>
                  </a:lnTo>
                  <a:lnTo>
                    <a:pt x="39" y="58"/>
                  </a:lnTo>
                  <a:lnTo>
                    <a:pt x="20" y="97"/>
                  </a:lnTo>
                  <a:lnTo>
                    <a:pt x="1" y="136"/>
                  </a:lnTo>
                  <a:lnTo>
                    <a:pt x="20" y="174"/>
                  </a:lnTo>
                  <a:lnTo>
                    <a:pt x="39" y="213"/>
                  </a:lnTo>
                  <a:lnTo>
                    <a:pt x="792" y="1004"/>
                  </a:lnTo>
                  <a:lnTo>
                    <a:pt x="1583" y="1757"/>
                  </a:lnTo>
                  <a:lnTo>
                    <a:pt x="1834" y="1969"/>
                  </a:lnTo>
                  <a:lnTo>
                    <a:pt x="2104" y="2143"/>
                  </a:lnTo>
                  <a:lnTo>
                    <a:pt x="2259" y="2220"/>
                  </a:lnTo>
                  <a:lnTo>
                    <a:pt x="2336" y="2220"/>
                  </a:lnTo>
                  <a:lnTo>
                    <a:pt x="2413" y="2239"/>
                  </a:lnTo>
                  <a:lnTo>
                    <a:pt x="2490" y="2220"/>
                  </a:lnTo>
                  <a:lnTo>
                    <a:pt x="2568" y="2182"/>
                  </a:lnTo>
                  <a:lnTo>
                    <a:pt x="2606" y="2124"/>
                  </a:lnTo>
                  <a:lnTo>
                    <a:pt x="2645" y="2066"/>
                  </a:lnTo>
                  <a:lnTo>
                    <a:pt x="2664" y="2008"/>
                  </a:lnTo>
                  <a:lnTo>
                    <a:pt x="2645" y="1950"/>
                  </a:lnTo>
                  <a:lnTo>
                    <a:pt x="2606" y="1834"/>
                  </a:lnTo>
                  <a:lnTo>
                    <a:pt x="2510" y="1660"/>
                  </a:lnTo>
                  <a:lnTo>
                    <a:pt x="2375" y="1487"/>
                  </a:lnTo>
                  <a:lnTo>
                    <a:pt x="2239" y="1332"/>
                  </a:lnTo>
                  <a:lnTo>
                    <a:pt x="2066" y="1178"/>
                  </a:lnTo>
                  <a:lnTo>
                    <a:pt x="1892" y="1043"/>
                  </a:lnTo>
                  <a:lnTo>
                    <a:pt x="1718" y="927"/>
                  </a:lnTo>
                  <a:lnTo>
                    <a:pt x="1352" y="695"/>
                  </a:lnTo>
                  <a:lnTo>
                    <a:pt x="348" y="97"/>
                  </a:lnTo>
                  <a:lnTo>
                    <a:pt x="19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31"/>
            <p:cNvSpPr/>
            <p:nvPr/>
          </p:nvSpPr>
          <p:spPr>
            <a:xfrm>
              <a:off x="1926225" y="2575925"/>
              <a:ext cx="67100" cy="54550"/>
            </a:xfrm>
            <a:custGeom>
              <a:avLst/>
              <a:gdLst/>
              <a:ahLst/>
              <a:cxnLst/>
              <a:rect l="l" t="t" r="r" b="b"/>
              <a:pathLst>
                <a:path w="2684" h="2182" extrusionOk="0">
                  <a:moveTo>
                    <a:pt x="232" y="1"/>
                  </a:moveTo>
                  <a:lnTo>
                    <a:pt x="155" y="20"/>
                  </a:lnTo>
                  <a:lnTo>
                    <a:pt x="97" y="59"/>
                  </a:lnTo>
                  <a:lnTo>
                    <a:pt x="39" y="117"/>
                  </a:lnTo>
                  <a:lnTo>
                    <a:pt x="0" y="175"/>
                  </a:lnTo>
                  <a:lnTo>
                    <a:pt x="0" y="233"/>
                  </a:lnTo>
                  <a:lnTo>
                    <a:pt x="0" y="290"/>
                  </a:lnTo>
                  <a:lnTo>
                    <a:pt x="39" y="406"/>
                  </a:lnTo>
                  <a:lnTo>
                    <a:pt x="155" y="580"/>
                  </a:lnTo>
                  <a:lnTo>
                    <a:pt x="290" y="754"/>
                  </a:lnTo>
                  <a:lnTo>
                    <a:pt x="425" y="908"/>
                  </a:lnTo>
                  <a:lnTo>
                    <a:pt x="599" y="1043"/>
                  </a:lnTo>
                  <a:lnTo>
                    <a:pt x="772" y="1178"/>
                  </a:lnTo>
                  <a:lnTo>
                    <a:pt x="946" y="1294"/>
                  </a:lnTo>
                  <a:lnTo>
                    <a:pt x="1332" y="1526"/>
                  </a:lnTo>
                  <a:lnTo>
                    <a:pt x="2336" y="2105"/>
                  </a:lnTo>
                  <a:lnTo>
                    <a:pt x="2509" y="2182"/>
                  </a:lnTo>
                  <a:lnTo>
                    <a:pt x="2587" y="2182"/>
                  </a:lnTo>
                  <a:lnTo>
                    <a:pt x="2625" y="2163"/>
                  </a:lnTo>
                  <a:lnTo>
                    <a:pt x="2644" y="2143"/>
                  </a:lnTo>
                  <a:lnTo>
                    <a:pt x="2664" y="2105"/>
                  </a:lnTo>
                  <a:lnTo>
                    <a:pt x="2683" y="2066"/>
                  </a:lnTo>
                  <a:lnTo>
                    <a:pt x="2664" y="2008"/>
                  </a:lnTo>
                  <a:lnTo>
                    <a:pt x="2644" y="1970"/>
                  </a:lnTo>
                  <a:lnTo>
                    <a:pt x="1872" y="1198"/>
                  </a:lnTo>
                  <a:lnTo>
                    <a:pt x="1081" y="464"/>
                  </a:lnTo>
                  <a:lnTo>
                    <a:pt x="830" y="252"/>
                  </a:lnTo>
                  <a:lnTo>
                    <a:pt x="541" y="78"/>
                  </a:lnTo>
                  <a:lnTo>
                    <a:pt x="386" y="20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31"/>
            <p:cNvSpPr/>
            <p:nvPr/>
          </p:nvSpPr>
          <p:spPr>
            <a:xfrm>
              <a:off x="1977375" y="2616950"/>
              <a:ext cx="29450" cy="29450"/>
            </a:xfrm>
            <a:custGeom>
              <a:avLst/>
              <a:gdLst/>
              <a:ahLst/>
              <a:cxnLst/>
              <a:rect l="l" t="t" r="r" b="b"/>
              <a:pathLst>
                <a:path w="1178" h="1178" extrusionOk="0">
                  <a:moveTo>
                    <a:pt x="463" y="0"/>
                  </a:moveTo>
                  <a:lnTo>
                    <a:pt x="367" y="39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51"/>
                  </a:lnTo>
                  <a:lnTo>
                    <a:pt x="39" y="348"/>
                  </a:lnTo>
                  <a:lnTo>
                    <a:pt x="19" y="464"/>
                  </a:lnTo>
                  <a:lnTo>
                    <a:pt x="0" y="580"/>
                  </a:lnTo>
                  <a:lnTo>
                    <a:pt x="19" y="715"/>
                  </a:lnTo>
                  <a:lnTo>
                    <a:pt x="39" y="811"/>
                  </a:lnTo>
                  <a:lnTo>
                    <a:pt x="97" y="908"/>
                  </a:lnTo>
                  <a:lnTo>
                    <a:pt x="174" y="1004"/>
                  </a:lnTo>
                  <a:lnTo>
                    <a:pt x="251" y="1081"/>
                  </a:lnTo>
                  <a:lnTo>
                    <a:pt x="367" y="1139"/>
                  </a:lnTo>
                  <a:lnTo>
                    <a:pt x="463" y="1159"/>
                  </a:lnTo>
                  <a:lnTo>
                    <a:pt x="579" y="1178"/>
                  </a:lnTo>
                  <a:lnTo>
                    <a:pt x="714" y="1159"/>
                  </a:lnTo>
                  <a:lnTo>
                    <a:pt x="811" y="1139"/>
                  </a:lnTo>
                  <a:lnTo>
                    <a:pt x="927" y="1081"/>
                  </a:lnTo>
                  <a:lnTo>
                    <a:pt x="1004" y="1004"/>
                  </a:lnTo>
                  <a:lnTo>
                    <a:pt x="1081" y="908"/>
                  </a:lnTo>
                  <a:lnTo>
                    <a:pt x="1139" y="811"/>
                  </a:lnTo>
                  <a:lnTo>
                    <a:pt x="1158" y="715"/>
                  </a:lnTo>
                  <a:lnTo>
                    <a:pt x="1177" y="580"/>
                  </a:lnTo>
                  <a:lnTo>
                    <a:pt x="1158" y="464"/>
                  </a:lnTo>
                  <a:lnTo>
                    <a:pt x="1139" y="348"/>
                  </a:lnTo>
                  <a:lnTo>
                    <a:pt x="1081" y="251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11" y="3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31"/>
            <p:cNvSpPr/>
            <p:nvPr/>
          </p:nvSpPr>
          <p:spPr>
            <a:xfrm>
              <a:off x="2663025" y="2275800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50" y="59"/>
                  </a:lnTo>
                  <a:lnTo>
                    <a:pt x="1912" y="136"/>
                  </a:lnTo>
                  <a:lnTo>
                    <a:pt x="1873" y="232"/>
                  </a:lnTo>
                  <a:lnTo>
                    <a:pt x="1834" y="483"/>
                  </a:lnTo>
                  <a:lnTo>
                    <a:pt x="1834" y="753"/>
                  </a:lnTo>
                  <a:lnTo>
                    <a:pt x="1815" y="1062"/>
                  </a:lnTo>
                  <a:lnTo>
                    <a:pt x="1796" y="1333"/>
                  </a:lnTo>
                  <a:lnTo>
                    <a:pt x="1757" y="1564"/>
                  </a:lnTo>
                  <a:lnTo>
                    <a:pt x="1738" y="1641"/>
                  </a:lnTo>
                  <a:lnTo>
                    <a:pt x="1699" y="1699"/>
                  </a:lnTo>
                  <a:lnTo>
                    <a:pt x="1641" y="1738"/>
                  </a:lnTo>
                  <a:lnTo>
                    <a:pt x="1564" y="1757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53" y="1834"/>
                  </a:lnTo>
                  <a:lnTo>
                    <a:pt x="483" y="1834"/>
                  </a:lnTo>
                  <a:lnTo>
                    <a:pt x="232" y="1873"/>
                  </a:lnTo>
                  <a:lnTo>
                    <a:pt x="136" y="1912"/>
                  </a:lnTo>
                  <a:lnTo>
                    <a:pt x="59" y="1950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05"/>
                  </a:lnTo>
                  <a:lnTo>
                    <a:pt x="59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83" y="2259"/>
                  </a:lnTo>
                  <a:lnTo>
                    <a:pt x="753" y="2278"/>
                  </a:lnTo>
                  <a:lnTo>
                    <a:pt x="1062" y="2278"/>
                  </a:lnTo>
                  <a:lnTo>
                    <a:pt x="1333" y="2298"/>
                  </a:lnTo>
                  <a:lnTo>
                    <a:pt x="1564" y="2336"/>
                  </a:lnTo>
                  <a:lnTo>
                    <a:pt x="1641" y="2375"/>
                  </a:lnTo>
                  <a:lnTo>
                    <a:pt x="1699" y="2394"/>
                  </a:lnTo>
                  <a:lnTo>
                    <a:pt x="1738" y="2452"/>
                  </a:lnTo>
                  <a:lnTo>
                    <a:pt x="1757" y="2548"/>
                  </a:lnTo>
                  <a:lnTo>
                    <a:pt x="1796" y="2761"/>
                  </a:lnTo>
                  <a:lnTo>
                    <a:pt x="1815" y="3031"/>
                  </a:lnTo>
                  <a:lnTo>
                    <a:pt x="1834" y="3340"/>
                  </a:lnTo>
                  <a:lnTo>
                    <a:pt x="1834" y="3629"/>
                  </a:lnTo>
                  <a:lnTo>
                    <a:pt x="1873" y="3861"/>
                  </a:lnTo>
                  <a:lnTo>
                    <a:pt x="1912" y="3957"/>
                  </a:lnTo>
                  <a:lnTo>
                    <a:pt x="1950" y="4035"/>
                  </a:lnTo>
                  <a:lnTo>
                    <a:pt x="1989" y="4073"/>
                  </a:lnTo>
                  <a:lnTo>
                    <a:pt x="2047" y="4093"/>
                  </a:lnTo>
                  <a:lnTo>
                    <a:pt x="2105" y="4073"/>
                  </a:lnTo>
                  <a:lnTo>
                    <a:pt x="2162" y="4035"/>
                  </a:lnTo>
                  <a:lnTo>
                    <a:pt x="2201" y="3957"/>
                  </a:lnTo>
                  <a:lnTo>
                    <a:pt x="2220" y="3861"/>
                  </a:lnTo>
                  <a:lnTo>
                    <a:pt x="2259" y="3629"/>
                  </a:lnTo>
                  <a:lnTo>
                    <a:pt x="2278" y="3340"/>
                  </a:lnTo>
                  <a:lnTo>
                    <a:pt x="2278" y="3031"/>
                  </a:lnTo>
                  <a:lnTo>
                    <a:pt x="2298" y="2761"/>
                  </a:lnTo>
                  <a:lnTo>
                    <a:pt x="2336" y="2548"/>
                  </a:lnTo>
                  <a:lnTo>
                    <a:pt x="2375" y="2452"/>
                  </a:lnTo>
                  <a:lnTo>
                    <a:pt x="2394" y="2394"/>
                  </a:lnTo>
                  <a:lnTo>
                    <a:pt x="2452" y="2375"/>
                  </a:lnTo>
                  <a:lnTo>
                    <a:pt x="2548" y="2336"/>
                  </a:lnTo>
                  <a:lnTo>
                    <a:pt x="2761" y="2298"/>
                  </a:lnTo>
                  <a:lnTo>
                    <a:pt x="3031" y="2278"/>
                  </a:lnTo>
                  <a:lnTo>
                    <a:pt x="3340" y="2278"/>
                  </a:lnTo>
                  <a:lnTo>
                    <a:pt x="3629" y="2259"/>
                  </a:lnTo>
                  <a:lnTo>
                    <a:pt x="3861" y="2220"/>
                  </a:lnTo>
                  <a:lnTo>
                    <a:pt x="3957" y="2201"/>
                  </a:lnTo>
                  <a:lnTo>
                    <a:pt x="4035" y="2162"/>
                  </a:lnTo>
                  <a:lnTo>
                    <a:pt x="4073" y="2105"/>
                  </a:lnTo>
                  <a:lnTo>
                    <a:pt x="4093" y="2047"/>
                  </a:lnTo>
                  <a:lnTo>
                    <a:pt x="4073" y="1989"/>
                  </a:lnTo>
                  <a:lnTo>
                    <a:pt x="4035" y="1950"/>
                  </a:lnTo>
                  <a:lnTo>
                    <a:pt x="3957" y="1912"/>
                  </a:lnTo>
                  <a:lnTo>
                    <a:pt x="3861" y="1873"/>
                  </a:lnTo>
                  <a:lnTo>
                    <a:pt x="3629" y="1834"/>
                  </a:lnTo>
                  <a:lnTo>
                    <a:pt x="3340" y="1834"/>
                  </a:lnTo>
                  <a:lnTo>
                    <a:pt x="3031" y="1815"/>
                  </a:lnTo>
                  <a:lnTo>
                    <a:pt x="2761" y="1796"/>
                  </a:lnTo>
                  <a:lnTo>
                    <a:pt x="2548" y="1757"/>
                  </a:lnTo>
                  <a:lnTo>
                    <a:pt x="2452" y="1738"/>
                  </a:lnTo>
                  <a:lnTo>
                    <a:pt x="2394" y="1699"/>
                  </a:lnTo>
                  <a:lnTo>
                    <a:pt x="2375" y="1641"/>
                  </a:lnTo>
                  <a:lnTo>
                    <a:pt x="2336" y="1564"/>
                  </a:lnTo>
                  <a:lnTo>
                    <a:pt x="2298" y="1333"/>
                  </a:lnTo>
                  <a:lnTo>
                    <a:pt x="2278" y="1062"/>
                  </a:lnTo>
                  <a:lnTo>
                    <a:pt x="2278" y="75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201" y="136"/>
                  </a:lnTo>
                  <a:lnTo>
                    <a:pt x="2162" y="59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31"/>
            <p:cNvSpPr/>
            <p:nvPr/>
          </p:nvSpPr>
          <p:spPr>
            <a:xfrm>
              <a:off x="1892925" y="2076050"/>
              <a:ext cx="102325" cy="102300"/>
            </a:xfrm>
            <a:custGeom>
              <a:avLst/>
              <a:gdLst/>
              <a:ahLst/>
              <a:cxnLst/>
              <a:rect l="l" t="t" r="r" b="b"/>
              <a:pathLst>
                <a:path w="4093" h="4092" extrusionOk="0">
                  <a:moveTo>
                    <a:pt x="2046" y="0"/>
                  </a:moveTo>
                  <a:lnTo>
                    <a:pt x="1988" y="19"/>
                  </a:lnTo>
                  <a:lnTo>
                    <a:pt x="1950" y="58"/>
                  </a:lnTo>
                  <a:lnTo>
                    <a:pt x="1911" y="135"/>
                  </a:lnTo>
                  <a:lnTo>
                    <a:pt x="1892" y="232"/>
                  </a:lnTo>
                  <a:lnTo>
                    <a:pt x="1853" y="463"/>
                  </a:lnTo>
                  <a:lnTo>
                    <a:pt x="1834" y="753"/>
                  </a:lnTo>
                  <a:lnTo>
                    <a:pt x="1815" y="1042"/>
                  </a:lnTo>
                  <a:lnTo>
                    <a:pt x="1795" y="1332"/>
                  </a:lnTo>
                  <a:lnTo>
                    <a:pt x="1757" y="1544"/>
                  </a:lnTo>
                  <a:lnTo>
                    <a:pt x="1738" y="1621"/>
                  </a:lnTo>
                  <a:lnTo>
                    <a:pt x="1699" y="1679"/>
                  </a:lnTo>
                  <a:lnTo>
                    <a:pt x="1641" y="1718"/>
                  </a:lnTo>
                  <a:lnTo>
                    <a:pt x="1564" y="1757"/>
                  </a:lnTo>
                  <a:lnTo>
                    <a:pt x="1332" y="1795"/>
                  </a:lnTo>
                  <a:lnTo>
                    <a:pt x="1062" y="1814"/>
                  </a:lnTo>
                  <a:lnTo>
                    <a:pt x="773" y="1814"/>
                  </a:lnTo>
                  <a:lnTo>
                    <a:pt x="483" y="1834"/>
                  </a:lnTo>
                  <a:lnTo>
                    <a:pt x="232" y="1872"/>
                  </a:lnTo>
                  <a:lnTo>
                    <a:pt x="136" y="1892"/>
                  </a:lnTo>
                  <a:lnTo>
                    <a:pt x="78" y="1930"/>
                  </a:lnTo>
                  <a:lnTo>
                    <a:pt x="20" y="1988"/>
                  </a:lnTo>
                  <a:lnTo>
                    <a:pt x="0" y="2046"/>
                  </a:lnTo>
                  <a:lnTo>
                    <a:pt x="20" y="2104"/>
                  </a:lnTo>
                  <a:lnTo>
                    <a:pt x="78" y="2143"/>
                  </a:lnTo>
                  <a:lnTo>
                    <a:pt x="136" y="2181"/>
                  </a:lnTo>
                  <a:lnTo>
                    <a:pt x="232" y="2220"/>
                  </a:lnTo>
                  <a:lnTo>
                    <a:pt x="483" y="2239"/>
                  </a:lnTo>
                  <a:lnTo>
                    <a:pt x="773" y="2258"/>
                  </a:lnTo>
                  <a:lnTo>
                    <a:pt x="1062" y="2278"/>
                  </a:lnTo>
                  <a:lnTo>
                    <a:pt x="1332" y="2297"/>
                  </a:lnTo>
                  <a:lnTo>
                    <a:pt x="1564" y="2336"/>
                  </a:lnTo>
                  <a:lnTo>
                    <a:pt x="1641" y="2355"/>
                  </a:lnTo>
                  <a:lnTo>
                    <a:pt x="1699" y="2393"/>
                  </a:lnTo>
                  <a:lnTo>
                    <a:pt x="1738" y="2451"/>
                  </a:lnTo>
                  <a:lnTo>
                    <a:pt x="1757" y="2529"/>
                  </a:lnTo>
                  <a:lnTo>
                    <a:pt x="1795" y="2760"/>
                  </a:lnTo>
                  <a:lnTo>
                    <a:pt x="1815" y="3030"/>
                  </a:lnTo>
                  <a:lnTo>
                    <a:pt x="1834" y="3320"/>
                  </a:lnTo>
                  <a:lnTo>
                    <a:pt x="1853" y="3609"/>
                  </a:lnTo>
                  <a:lnTo>
                    <a:pt x="1892" y="3860"/>
                  </a:lnTo>
                  <a:lnTo>
                    <a:pt x="1911" y="3957"/>
                  </a:lnTo>
                  <a:lnTo>
                    <a:pt x="1950" y="4034"/>
                  </a:lnTo>
                  <a:lnTo>
                    <a:pt x="1988" y="4073"/>
                  </a:lnTo>
                  <a:lnTo>
                    <a:pt x="2046" y="4092"/>
                  </a:lnTo>
                  <a:lnTo>
                    <a:pt x="2104" y="4073"/>
                  </a:lnTo>
                  <a:lnTo>
                    <a:pt x="2162" y="4034"/>
                  </a:lnTo>
                  <a:lnTo>
                    <a:pt x="2201" y="3957"/>
                  </a:lnTo>
                  <a:lnTo>
                    <a:pt x="2220" y="3860"/>
                  </a:lnTo>
                  <a:lnTo>
                    <a:pt x="2259" y="3609"/>
                  </a:lnTo>
                  <a:lnTo>
                    <a:pt x="2278" y="3320"/>
                  </a:lnTo>
                  <a:lnTo>
                    <a:pt x="2297" y="3030"/>
                  </a:lnTo>
                  <a:lnTo>
                    <a:pt x="2297" y="2760"/>
                  </a:lnTo>
                  <a:lnTo>
                    <a:pt x="2336" y="2529"/>
                  </a:lnTo>
                  <a:lnTo>
                    <a:pt x="2374" y="2451"/>
                  </a:lnTo>
                  <a:lnTo>
                    <a:pt x="2413" y="2393"/>
                  </a:lnTo>
                  <a:lnTo>
                    <a:pt x="2471" y="2355"/>
                  </a:lnTo>
                  <a:lnTo>
                    <a:pt x="2548" y="2336"/>
                  </a:lnTo>
                  <a:lnTo>
                    <a:pt x="2780" y="2297"/>
                  </a:lnTo>
                  <a:lnTo>
                    <a:pt x="3050" y="2278"/>
                  </a:lnTo>
                  <a:lnTo>
                    <a:pt x="3340" y="2258"/>
                  </a:lnTo>
                  <a:lnTo>
                    <a:pt x="3629" y="2239"/>
                  </a:lnTo>
                  <a:lnTo>
                    <a:pt x="3861" y="2220"/>
                  </a:lnTo>
                  <a:lnTo>
                    <a:pt x="3957" y="2181"/>
                  </a:lnTo>
                  <a:lnTo>
                    <a:pt x="4034" y="2143"/>
                  </a:lnTo>
                  <a:lnTo>
                    <a:pt x="4092" y="2104"/>
                  </a:lnTo>
                  <a:lnTo>
                    <a:pt x="4092" y="2046"/>
                  </a:lnTo>
                  <a:lnTo>
                    <a:pt x="4092" y="1988"/>
                  </a:lnTo>
                  <a:lnTo>
                    <a:pt x="4034" y="1930"/>
                  </a:lnTo>
                  <a:lnTo>
                    <a:pt x="3957" y="1892"/>
                  </a:lnTo>
                  <a:lnTo>
                    <a:pt x="3861" y="1872"/>
                  </a:lnTo>
                  <a:lnTo>
                    <a:pt x="3629" y="1834"/>
                  </a:lnTo>
                  <a:lnTo>
                    <a:pt x="3340" y="1814"/>
                  </a:lnTo>
                  <a:lnTo>
                    <a:pt x="3050" y="1814"/>
                  </a:lnTo>
                  <a:lnTo>
                    <a:pt x="2780" y="1795"/>
                  </a:lnTo>
                  <a:lnTo>
                    <a:pt x="2548" y="1757"/>
                  </a:lnTo>
                  <a:lnTo>
                    <a:pt x="2471" y="1718"/>
                  </a:lnTo>
                  <a:lnTo>
                    <a:pt x="2413" y="1679"/>
                  </a:lnTo>
                  <a:lnTo>
                    <a:pt x="2374" y="1621"/>
                  </a:lnTo>
                  <a:lnTo>
                    <a:pt x="2336" y="1544"/>
                  </a:lnTo>
                  <a:lnTo>
                    <a:pt x="2297" y="1332"/>
                  </a:lnTo>
                  <a:lnTo>
                    <a:pt x="2297" y="1042"/>
                  </a:lnTo>
                  <a:lnTo>
                    <a:pt x="2278" y="753"/>
                  </a:lnTo>
                  <a:lnTo>
                    <a:pt x="2259" y="463"/>
                  </a:lnTo>
                  <a:lnTo>
                    <a:pt x="2220" y="232"/>
                  </a:lnTo>
                  <a:lnTo>
                    <a:pt x="2201" y="135"/>
                  </a:lnTo>
                  <a:lnTo>
                    <a:pt x="2162" y="58"/>
                  </a:lnTo>
                  <a:lnTo>
                    <a:pt x="2104" y="19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31"/>
            <p:cNvSpPr/>
            <p:nvPr/>
          </p:nvSpPr>
          <p:spPr>
            <a:xfrm>
              <a:off x="2101850" y="1712225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0"/>
                  </a:moveTo>
                  <a:lnTo>
                    <a:pt x="1989" y="20"/>
                  </a:lnTo>
                  <a:lnTo>
                    <a:pt x="1931" y="58"/>
                  </a:lnTo>
                  <a:lnTo>
                    <a:pt x="1892" y="135"/>
                  </a:lnTo>
                  <a:lnTo>
                    <a:pt x="1873" y="232"/>
                  </a:lnTo>
                  <a:lnTo>
                    <a:pt x="1834" y="483"/>
                  </a:lnTo>
                  <a:lnTo>
                    <a:pt x="1815" y="753"/>
                  </a:lnTo>
                  <a:lnTo>
                    <a:pt x="1815" y="1062"/>
                  </a:lnTo>
                  <a:lnTo>
                    <a:pt x="1796" y="1332"/>
                  </a:lnTo>
                  <a:lnTo>
                    <a:pt x="1757" y="1564"/>
                  </a:lnTo>
                  <a:lnTo>
                    <a:pt x="1719" y="1641"/>
                  </a:lnTo>
                  <a:lnTo>
                    <a:pt x="1699" y="1699"/>
                  </a:lnTo>
                  <a:lnTo>
                    <a:pt x="1641" y="1737"/>
                  </a:lnTo>
                  <a:lnTo>
                    <a:pt x="1545" y="1757"/>
                  </a:lnTo>
                  <a:lnTo>
                    <a:pt x="1333" y="1795"/>
                  </a:lnTo>
                  <a:lnTo>
                    <a:pt x="1062" y="1815"/>
                  </a:lnTo>
                  <a:lnTo>
                    <a:pt x="754" y="1834"/>
                  </a:lnTo>
                  <a:lnTo>
                    <a:pt x="464" y="1834"/>
                  </a:lnTo>
                  <a:lnTo>
                    <a:pt x="232" y="1872"/>
                  </a:lnTo>
                  <a:lnTo>
                    <a:pt x="136" y="1911"/>
                  </a:lnTo>
                  <a:lnTo>
                    <a:pt x="59" y="1950"/>
                  </a:lnTo>
                  <a:lnTo>
                    <a:pt x="20" y="1988"/>
                  </a:lnTo>
                  <a:lnTo>
                    <a:pt x="1" y="2046"/>
                  </a:lnTo>
                  <a:lnTo>
                    <a:pt x="20" y="2104"/>
                  </a:lnTo>
                  <a:lnTo>
                    <a:pt x="59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64" y="2258"/>
                  </a:lnTo>
                  <a:lnTo>
                    <a:pt x="754" y="2278"/>
                  </a:lnTo>
                  <a:lnTo>
                    <a:pt x="1062" y="2278"/>
                  </a:lnTo>
                  <a:lnTo>
                    <a:pt x="1333" y="2297"/>
                  </a:lnTo>
                  <a:lnTo>
                    <a:pt x="1545" y="2336"/>
                  </a:lnTo>
                  <a:lnTo>
                    <a:pt x="1641" y="2374"/>
                  </a:lnTo>
                  <a:lnTo>
                    <a:pt x="1699" y="2394"/>
                  </a:lnTo>
                  <a:lnTo>
                    <a:pt x="1719" y="2452"/>
                  </a:lnTo>
                  <a:lnTo>
                    <a:pt x="1757" y="2548"/>
                  </a:lnTo>
                  <a:lnTo>
                    <a:pt x="1796" y="2760"/>
                  </a:lnTo>
                  <a:lnTo>
                    <a:pt x="1815" y="3031"/>
                  </a:lnTo>
                  <a:lnTo>
                    <a:pt x="1815" y="3339"/>
                  </a:lnTo>
                  <a:lnTo>
                    <a:pt x="1834" y="3629"/>
                  </a:lnTo>
                  <a:lnTo>
                    <a:pt x="1873" y="3860"/>
                  </a:lnTo>
                  <a:lnTo>
                    <a:pt x="1892" y="3957"/>
                  </a:lnTo>
                  <a:lnTo>
                    <a:pt x="1931" y="4034"/>
                  </a:lnTo>
                  <a:lnTo>
                    <a:pt x="1989" y="4073"/>
                  </a:lnTo>
                  <a:lnTo>
                    <a:pt x="2047" y="4092"/>
                  </a:lnTo>
                  <a:lnTo>
                    <a:pt x="2105" y="4073"/>
                  </a:lnTo>
                  <a:lnTo>
                    <a:pt x="2143" y="4034"/>
                  </a:lnTo>
                  <a:lnTo>
                    <a:pt x="2182" y="3957"/>
                  </a:lnTo>
                  <a:lnTo>
                    <a:pt x="2220" y="3860"/>
                  </a:lnTo>
                  <a:lnTo>
                    <a:pt x="2259" y="3629"/>
                  </a:lnTo>
                  <a:lnTo>
                    <a:pt x="2259" y="3339"/>
                  </a:lnTo>
                  <a:lnTo>
                    <a:pt x="2278" y="3031"/>
                  </a:lnTo>
                  <a:lnTo>
                    <a:pt x="2298" y="2760"/>
                  </a:lnTo>
                  <a:lnTo>
                    <a:pt x="2336" y="2548"/>
                  </a:lnTo>
                  <a:lnTo>
                    <a:pt x="2355" y="2452"/>
                  </a:lnTo>
                  <a:lnTo>
                    <a:pt x="2394" y="2394"/>
                  </a:lnTo>
                  <a:lnTo>
                    <a:pt x="2452" y="2374"/>
                  </a:lnTo>
                  <a:lnTo>
                    <a:pt x="2529" y="2336"/>
                  </a:lnTo>
                  <a:lnTo>
                    <a:pt x="2761" y="2297"/>
                  </a:lnTo>
                  <a:lnTo>
                    <a:pt x="3031" y="2278"/>
                  </a:lnTo>
                  <a:lnTo>
                    <a:pt x="3340" y="2278"/>
                  </a:lnTo>
                  <a:lnTo>
                    <a:pt x="3610" y="2258"/>
                  </a:lnTo>
                  <a:lnTo>
                    <a:pt x="3861" y="2220"/>
                  </a:lnTo>
                  <a:lnTo>
                    <a:pt x="3957" y="2201"/>
                  </a:lnTo>
                  <a:lnTo>
                    <a:pt x="4035" y="2162"/>
                  </a:lnTo>
                  <a:lnTo>
                    <a:pt x="4073" y="2104"/>
                  </a:lnTo>
                  <a:lnTo>
                    <a:pt x="4093" y="2046"/>
                  </a:lnTo>
                  <a:lnTo>
                    <a:pt x="4073" y="1988"/>
                  </a:lnTo>
                  <a:lnTo>
                    <a:pt x="4035" y="1950"/>
                  </a:lnTo>
                  <a:lnTo>
                    <a:pt x="3957" y="1911"/>
                  </a:lnTo>
                  <a:lnTo>
                    <a:pt x="3861" y="1872"/>
                  </a:lnTo>
                  <a:lnTo>
                    <a:pt x="3610" y="1834"/>
                  </a:lnTo>
                  <a:lnTo>
                    <a:pt x="3340" y="1834"/>
                  </a:lnTo>
                  <a:lnTo>
                    <a:pt x="3031" y="1815"/>
                  </a:lnTo>
                  <a:lnTo>
                    <a:pt x="2761" y="1795"/>
                  </a:lnTo>
                  <a:lnTo>
                    <a:pt x="2529" y="1757"/>
                  </a:lnTo>
                  <a:lnTo>
                    <a:pt x="2452" y="1737"/>
                  </a:lnTo>
                  <a:lnTo>
                    <a:pt x="2394" y="1699"/>
                  </a:lnTo>
                  <a:lnTo>
                    <a:pt x="2355" y="1641"/>
                  </a:lnTo>
                  <a:lnTo>
                    <a:pt x="2336" y="1564"/>
                  </a:lnTo>
                  <a:lnTo>
                    <a:pt x="2298" y="1332"/>
                  </a:lnTo>
                  <a:lnTo>
                    <a:pt x="2278" y="1062"/>
                  </a:lnTo>
                  <a:lnTo>
                    <a:pt x="2259" y="75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182" y="135"/>
                  </a:lnTo>
                  <a:lnTo>
                    <a:pt x="2143" y="58"/>
                  </a:lnTo>
                  <a:lnTo>
                    <a:pt x="2105" y="20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31"/>
            <p:cNvSpPr/>
            <p:nvPr/>
          </p:nvSpPr>
          <p:spPr>
            <a:xfrm>
              <a:off x="2557350" y="1732000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50" y="78"/>
                  </a:lnTo>
                  <a:lnTo>
                    <a:pt x="1912" y="155"/>
                  </a:lnTo>
                  <a:lnTo>
                    <a:pt x="1873" y="232"/>
                  </a:lnTo>
                  <a:lnTo>
                    <a:pt x="1854" y="483"/>
                  </a:lnTo>
                  <a:lnTo>
                    <a:pt x="1834" y="773"/>
                  </a:lnTo>
                  <a:lnTo>
                    <a:pt x="1815" y="1062"/>
                  </a:lnTo>
                  <a:lnTo>
                    <a:pt x="1796" y="1332"/>
                  </a:lnTo>
                  <a:lnTo>
                    <a:pt x="1757" y="1564"/>
                  </a:lnTo>
                  <a:lnTo>
                    <a:pt x="1738" y="1641"/>
                  </a:lnTo>
                  <a:lnTo>
                    <a:pt x="1699" y="1699"/>
                  </a:lnTo>
                  <a:lnTo>
                    <a:pt x="1641" y="1738"/>
                  </a:lnTo>
                  <a:lnTo>
                    <a:pt x="1564" y="1776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73" y="1834"/>
                  </a:lnTo>
                  <a:lnTo>
                    <a:pt x="483" y="1854"/>
                  </a:lnTo>
                  <a:lnTo>
                    <a:pt x="232" y="1892"/>
                  </a:lnTo>
                  <a:lnTo>
                    <a:pt x="136" y="1911"/>
                  </a:lnTo>
                  <a:lnTo>
                    <a:pt x="78" y="1950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24"/>
                  </a:lnTo>
                  <a:lnTo>
                    <a:pt x="78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83" y="2259"/>
                  </a:lnTo>
                  <a:lnTo>
                    <a:pt x="773" y="2278"/>
                  </a:lnTo>
                  <a:lnTo>
                    <a:pt x="1062" y="2297"/>
                  </a:lnTo>
                  <a:lnTo>
                    <a:pt x="1333" y="2297"/>
                  </a:lnTo>
                  <a:lnTo>
                    <a:pt x="1564" y="2336"/>
                  </a:lnTo>
                  <a:lnTo>
                    <a:pt x="1641" y="2375"/>
                  </a:lnTo>
                  <a:lnTo>
                    <a:pt x="1699" y="2413"/>
                  </a:lnTo>
                  <a:lnTo>
                    <a:pt x="1738" y="2471"/>
                  </a:lnTo>
                  <a:lnTo>
                    <a:pt x="1757" y="2548"/>
                  </a:lnTo>
                  <a:lnTo>
                    <a:pt x="1796" y="2780"/>
                  </a:lnTo>
                  <a:lnTo>
                    <a:pt x="1815" y="3050"/>
                  </a:lnTo>
                  <a:lnTo>
                    <a:pt x="1834" y="3340"/>
                  </a:lnTo>
                  <a:lnTo>
                    <a:pt x="1854" y="3629"/>
                  </a:lnTo>
                  <a:lnTo>
                    <a:pt x="1873" y="3861"/>
                  </a:lnTo>
                  <a:lnTo>
                    <a:pt x="1912" y="3957"/>
                  </a:lnTo>
                  <a:lnTo>
                    <a:pt x="1950" y="4035"/>
                  </a:lnTo>
                  <a:lnTo>
                    <a:pt x="1989" y="4092"/>
                  </a:lnTo>
                  <a:lnTo>
                    <a:pt x="2105" y="4092"/>
                  </a:lnTo>
                  <a:lnTo>
                    <a:pt x="2163" y="4035"/>
                  </a:lnTo>
                  <a:lnTo>
                    <a:pt x="2201" y="3957"/>
                  </a:lnTo>
                  <a:lnTo>
                    <a:pt x="2220" y="3861"/>
                  </a:lnTo>
                  <a:lnTo>
                    <a:pt x="2259" y="3629"/>
                  </a:lnTo>
                  <a:lnTo>
                    <a:pt x="2278" y="3340"/>
                  </a:lnTo>
                  <a:lnTo>
                    <a:pt x="2278" y="3050"/>
                  </a:lnTo>
                  <a:lnTo>
                    <a:pt x="2298" y="2780"/>
                  </a:lnTo>
                  <a:lnTo>
                    <a:pt x="2336" y="2548"/>
                  </a:lnTo>
                  <a:lnTo>
                    <a:pt x="2375" y="2471"/>
                  </a:lnTo>
                  <a:lnTo>
                    <a:pt x="2413" y="2413"/>
                  </a:lnTo>
                  <a:lnTo>
                    <a:pt x="2471" y="2375"/>
                  </a:lnTo>
                  <a:lnTo>
                    <a:pt x="2549" y="2336"/>
                  </a:lnTo>
                  <a:lnTo>
                    <a:pt x="2761" y="2297"/>
                  </a:lnTo>
                  <a:lnTo>
                    <a:pt x="3050" y="2297"/>
                  </a:lnTo>
                  <a:lnTo>
                    <a:pt x="3340" y="2278"/>
                  </a:lnTo>
                  <a:lnTo>
                    <a:pt x="3629" y="2259"/>
                  </a:lnTo>
                  <a:lnTo>
                    <a:pt x="3861" y="2220"/>
                  </a:lnTo>
                  <a:lnTo>
                    <a:pt x="3958" y="2201"/>
                  </a:lnTo>
                  <a:lnTo>
                    <a:pt x="4035" y="2162"/>
                  </a:lnTo>
                  <a:lnTo>
                    <a:pt x="4093" y="2124"/>
                  </a:lnTo>
                  <a:lnTo>
                    <a:pt x="4093" y="2047"/>
                  </a:lnTo>
                  <a:lnTo>
                    <a:pt x="4093" y="1989"/>
                  </a:lnTo>
                  <a:lnTo>
                    <a:pt x="4035" y="1950"/>
                  </a:lnTo>
                  <a:lnTo>
                    <a:pt x="3958" y="1911"/>
                  </a:lnTo>
                  <a:lnTo>
                    <a:pt x="3861" y="1892"/>
                  </a:lnTo>
                  <a:lnTo>
                    <a:pt x="3629" y="1854"/>
                  </a:lnTo>
                  <a:lnTo>
                    <a:pt x="3340" y="1834"/>
                  </a:lnTo>
                  <a:lnTo>
                    <a:pt x="3050" y="1815"/>
                  </a:lnTo>
                  <a:lnTo>
                    <a:pt x="2761" y="1796"/>
                  </a:lnTo>
                  <a:lnTo>
                    <a:pt x="2549" y="1776"/>
                  </a:lnTo>
                  <a:lnTo>
                    <a:pt x="2471" y="1738"/>
                  </a:lnTo>
                  <a:lnTo>
                    <a:pt x="2413" y="1699"/>
                  </a:lnTo>
                  <a:lnTo>
                    <a:pt x="2375" y="1641"/>
                  </a:lnTo>
                  <a:lnTo>
                    <a:pt x="2336" y="1564"/>
                  </a:lnTo>
                  <a:lnTo>
                    <a:pt x="2298" y="1332"/>
                  </a:lnTo>
                  <a:lnTo>
                    <a:pt x="2278" y="1062"/>
                  </a:lnTo>
                  <a:lnTo>
                    <a:pt x="2278" y="77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201" y="155"/>
                  </a:lnTo>
                  <a:lnTo>
                    <a:pt x="2163" y="78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31"/>
            <p:cNvSpPr/>
            <p:nvPr/>
          </p:nvSpPr>
          <p:spPr>
            <a:xfrm>
              <a:off x="2384125" y="2575925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31" y="59"/>
                  </a:lnTo>
                  <a:lnTo>
                    <a:pt x="1912" y="136"/>
                  </a:lnTo>
                  <a:lnTo>
                    <a:pt x="1873" y="233"/>
                  </a:lnTo>
                  <a:lnTo>
                    <a:pt x="1834" y="464"/>
                  </a:lnTo>
                  <a:lnTo>
                    <a:pt x="1815" y="754"/>
                  </a:lnTo>
                  <a:lnTo>
                    <a:pt x="1815" y="1043"/>
                  </a:lnTo>
                  <a:lnTo>
                    <a:pt x="1796" y="1333"/>
                  </a:lnTo>
                  <a:lnTo>
                    <a:pt x="1757" y="1545"/>
                  </a:lnTo>
                  <a:lnTo>
                    <a:pt x="1738" y="1622"/>
                  </a:lnTo>
                  <a:lnTo>
                    <a:pt x="1699" y="1680"/>
                  </a:lnTo>
                  <a:lnTo>
                    <a:pt x="1641" y="1719"/>
                  </a:lnTo>
                  <a:lnTo>
                    <a:pt x="1545" y="1757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54" y="1815"/>
                  </a:lnTo>
                  <a:lnTo>
                    <a:pt x="483" y="1835"/>
                  </a:lnTo>
                  <a:lnTo>
                    <a:pt x="232" y="1873"/>
                  </a:lnTo>
                  <a:lnTo>
                    <a:pt x="136" y="1892"/>
                  </a:lnTo>
                  <a:lnTo>
                    <a:pt x="59" y="1931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05"/>
                  </a:lnTo>
                  <a:lnTo>
                    <a:pt x="59" y="2143"/>
                  </a:lnTo>
                  <a:lnTo>
                    <a:pt x="136" y="2182"/>
                  </a:lnTo>
                  <a:lnTo>
                    <a:pt x="232" y="2221"/>
                  </a:lnTo>
                  <a:lnTo>
                    <a:pt x="483" y="2240"/>
                  </a:lnTo>
                  <a:lnTo>
                    <a:pt x="754" y="2259"/>
                  </a:lnTo>
                  <a:lnTo>
                    <a:pt x="1062" y="2278"/>
                  </a:lnTo>
                  <a:lnTo>
                    <a:pt x="1333" y="2298"/>
                  </a:lnTo>
                  <a:lnTo>
                    <a:pt x="1545" y="2336"/>
                  </a:lnTo>
                  <a:lnTo>
                    <a:pt x="1641" y="2356"/>
                  </a:lnTo>
                  <a:lnTo>
                    <a:pt x="1699" y="2394"/>
                  </a:lnTo>
                  <a:lnTo>
                    <a:pt x="1738" y="2452"/>
                  </a:lnTo>
                  <a:lnTo>
                    <a:pt x="1757" y="2529"/>
                  </a:lnTo>
                  <a:lnTo>
                    <a:pt x="1796" y="2761"/>
                  </a:lnTo>
                  <a:lnTo>
                    <a:pt x="1815" y="3031"/>
                  </a:lnTo>
                  <a:lnTo>
                    <a:pt x="1815" y="3321"/>
                  </a:lnTo>
                  <a:lnTo>
                    <a:pt x="1834" y="3610"/>
                  </a:lnTo>
                  <a:lnTo>
                    <a:pt x="1873" y="3861"/>
                  </a:lnTo>
                  <a:lnTo>
                    <a:pt x="1912" y="3958"/>
                  </a:lnTo>
                  <a:lnTo>
                    <a:pt x="1931" y="4035"/>
                  </a:lnTo>
                  <a:lnTo>
                    <a:pt x="1989" y="4073"/>
                  </a:lnTo>
                  <a:lnTo>
                    <a:pt x="2047" y="4093"/>
                  </a:lnTo>
                  <a:lnTo>
                    <a:pt x="2105" y="4073"/>
                  </a:lnTo>
                  <a:lnTo>
                    <a:pt x="2163" y="4035"/>
                  </a:lnTo>
                  <a:lnTo>
                    <a:pt x="2182" y="3958"/>
                  </a:lnTo>
                  <a:lnTo>
                    <a:pt x="2220" y="3861"/>
                  </a:lnTo>
                  <a:lnTo>
                    <a:pt x="2259" y="3610"/>
                  </a:lnTo>
                  <a:lnTo>
                    <a:pt x="2278" y="3321"/>
                  </a:lnTo>
                  <a:lnTo>
                    <a:pt x="2278" y="3031"/>
                  </a:lnTo>
                  <a:lnTo>
                    <a:pt x="2298" y="2761"/>
                  </a:lnTo>
                  <a:lnTo>
                    <a:pt x="2336" y="2529"/>
                  </a:lnTo>
                  <a:lnTo>
                    <a:pt x="2356" y="2452"/>
                  </a:lnTo>
                  <a:lnTo>
                    <a:pt x="2394" y="2394"/>
                  </a:lnTo>
                  <a:lnTo>
                    <a:pt x="2452" y="2356"/>
                  </a:lnTo>
                  <a:lnTo>
                    <a:pt x="2549" y="2336"/>
                  </a:lnTo>
                  <a:lnTo>
                    <a:pt x="2761" y="2298"/>
                  </a:lnTo>
                  <a:lnTo>
                    <a:pt x="3031" y="2278"/>
                  </a:lnTo>
                  <a:lnTo>
                    <a:pt x="3340" y="2259"/>
                  </a:lnTo>
                  <a:lnTo>
                    <a:pt x="3610" y="2240"/>
                  </a:lnTo>
                  <a:lnTo>
                    <a:pt x="3861" y="2221"/>
                  </a:lnTo>
                  <a:lnTo>
                    <a:pt x="3957" y="2182"/>
                  </a:lnTo>
                  <a:lnTo>
                    <a:pt x="4035" y="2143"/>
                  </a:lnTo>
                  <a:lnTo>
                    <a:pt x="4073" y="2105"/>
                  </a:lnTo>
                  <a:lnTo>
                    <a:pt x="4093" y="2047"/>
                  </a:lnTo>
                  <a:lnTo>
                    <a:pt x="4073" y="1989"/>
                  </a:lnTo>
                  <a:lnTo>
                    <a:pt x="4035" y="1931"/>
                  </a:lnTo>
                  <a:lnTo>
                    <a:pt x="3957" y="1892"/>
                  </a:lnTo>
                  <a:lnTo>
                    <a:pt x="3861" y="1873"/>
                  </a:lnTo>
                  <a:lnTo>
                    <a:pt x="3610" y="1835"/>
                  </a:lnTo>
                  <a:lnTo>
                    <a:pt x="3340" y="1815"/>
                  </a:lnTo>
                  <a:lnTo>
                    <a:pt x="3031" y="1815"/>
                  </a:lnTo>
                  <a:lnTo>
                    <a:pt x="2761" y="1796"/>
                  </a:lnTo>
                  <a:lnTo>
                    <a:pt x="2549" y="1757"/>
                  </a:lnTo>
                  <a:lnTo>
                    <a:pt x="2452" y="1719"/>
                  </a:lnTo>
                  <a:lnTo>
                    <a:pt x="2394" y="1680"/>
                  </a:lnTo>
                  <a:lnTo>
                    <a:pt x="2356" y="1622"/>
                  </a:lnTo>
                  <a:lnTo>
                    <a:pt x="2336" y="1545"/>
                  </a:lnTo>
                  <a:lnTo>
                    <a:pt x="2298" y="1333"/>
                  </a:lnTo>
                  <a:lnTo>
                    <a:pt x="2278" y="1043"/>
                  </a:lnTo>
                  <a:lnTo>
                    <a:pt x="2278" y="754"/>
                  </a:lnTo>
                  <a:lnTo>
                    <a:pt x="2259" y="464"/>
                  </a:lnTo>
                  <a:lnTo>
                    <a:pt x="2220" y="233"/>
                  </a:lnTo>
                  <a:lnTo>
                    <a:pt x="2182" y="136"/>
                  </a:lnTo>
                  <a:lnTo>
                    <a:pt x="2163" y="59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8" name="Google Shape;2708;p31"/>
          <p:cNvGrpSpPr/>
          <p:nvPr/>
        </p:nvGrpSpPr>
        <p:grpSpPr>
          <a:xfrm>
            <a:off x="11194486" y="235921"/>
            <a:ext cx="734580" cy="873367"/>
            <a:chOff x="1253664" y="3560053"/>
            <a:chExt cx="550935" cy="655025"/>
          </a:xfrm>
        </p:grpSpPr>
        <p:sp>
          <p:nvSpPr>
            <p:cNvPr id="2709" name="Google Shape;2709;p31"/>
            <p:cNvSpPr/>
            <p:nvPr/>
          </p:nvSpPr>
          <p:spPr>
            <a:xfrm rot="-698641">
              <a:off x="1307397" y="3598859"/>
              <a:ext cx="443468" cy="577414"/>
            </a:xfrm>
            <a:custGeom>
              <a:avLst/>
              <a:gdLst/>
              <a:ahLst/>
              <a:cxnLst/>
              <a:rect l="l" t="t" r="r" b="b"/>
              <a:pathLst>
                <a:path w="15287" h="19939" extrusionOk="0">
                  <a:moveTo>
                    <a:pt x="13280" y="1"/>
                  </a:moveTo>
                  <a:lnTo>
                    <a:pt x="12797" y="59"/>
                  </a:lnTo>
                  <a:lnTo>
                    <a:pt x="12334" y="136"/>
                  </a:lnTo>
                  <a:lnTo>
                    <a:pt x="11851" y="271"/>
                  </a:lnTo>
                  <a:lnTo>
                    <a:pt x="11407" y="426"/>
                  </a:lnTo>
                  <a:lnTo>
                    <a:pt x="10963" y="619"/>
                  </a:lnTo>
                  <a:lnTo>
                    <a:pt x="10539" y="850"/>
                  </a:lnTo>
                  <a:lnTo>
                    <a:pt x="10133" y="1120"/>
                  </a:lnTo>
                  <a:lnTo>
                    <a:pt x="10018" y="1198"/>
                  </a:lnTo>
                  <a:lnTo>
                    <a:pt x="9825" y="1352"/>
                  </a:lnTo>
                  <a:lnTo>
                    <a:pt x="9632" y="1506"/>
                  </a:lnTo>
                  <a:lnTo>
                    <a:pt x="9419" y="1699"/>
                  </a:lnTo>
                  <a:lnTo>
                    <a:pt x="9226" y="1892"/>
                  </a:lnTo>
                  <a:lnTo>
                    <a:pt x="9033" y="2085"/>
                  </a:lnTo>
                  <a:lnTo>
                    <a:pt x="8860" y="2298"/>
                  </a:lnTo>
                  <a:lnTo>
                    <a:pt x="8705" y="2529"/>
                  </a:lnTo>
                  <a:lnTo>
                    <a:pt x="8551" y="2761"/>
                  </a:lnTo>
                  <a:lnTo>
                    <a:pt x="8396" y="2993"/>
                  </a:lnTo>
                  <a:lnTo>
                    <a:pt x="8261" y="3224"/>
                  </a:lnTo>
                  <a:lnTo>
                    <a:pt x="8145" y="3475"/>
                  </a:lnTo>
                  <a:lnTo>
                    <a:pt x="8030" y="3726"/>
                  </a:lnTo>
                  <a:lnTo>
                    <a:pt x="7933" y="3996"/>
                  </a:lnTo>
                  <a:lnTo>
                    <a:pt x="7856" y="4247"/>
                  </a:lnTo>
                  <a:lnTo>
                    <a:pt x="7779" y="4517"/>
                  </a:lnTo>
                  <a:lnTo>
                    <a:pt x="7721" y="4788"/>
                  </a:lnTo>
                  <a:lnTo>
                    <a:pt x="7663" y="5058"/>
                  </a:lnTo>
                  <a:lnTo>
                    <a:pt x="7624" y="5328"/>
                  </a:lnTo>
                  <a:lnTo>
                    <a:pt x="7354" y="5309"/>
                  </a:lnTo>
                  <a:lnTo>
                    <a:pt x="7084" y="5289"/>
                  </a:lnTo>
                  <a:lnTo>
                    <a:pt x="6794" y="5270"/>
                  </a:lnTo>
                  <a:lnTo>
                    <a:pt x="6524" y="5289"/>
                  </a:lnTo>
                  <a:lnTo>
                    <a:pt x="6389" y="5289"/>
                  </a:lnTo>
                  <a:lnTo>
                    <a:pt x="6119" y="5328"/>
                  </a:lnTo>
                  <a:lnTo>
                    <a:pt x="5829" y="5367"/>
                  </a:lnTo>
                  <a:lnTo>
                    <a:pt x="5559" y="5424"/>
                  </a:lnTo>
                  <a:lnTo>
                    <a:pt x="5270" y="5502"/>
                  </a:lnTo>
                  <a:lnTo>
                    <a:pt x="5173" y="5540"/>
                  </a:lnTo>
                  <a:lnTo>
                    <a:pt x="5057" y="5579"/>
                  </a:lnTo>
                  <a:lnTo>
                    <a:pt x="4806" y="5695"/>
                  </a:lnTo>
                  <a:lnTo>
                    <a:pt x="4555" y="5810"/>
                  </a:lnTo>
                  <a:lnTo>
                    <a:pt x="4343" y="5946"/>
                  </a:lnTo>
                  <a:lnTo>
                    <a:pt x="4112" y="6100"/>
                  </a:lnTo>
                  <a:lnTo>
                    <a:pt x="3919" y="6274"/>
                  </a:lnTo>
                  <a:lnTo>
                    <a:pt x="3726" y="6467"/>
                  </a:lnTo>
                  <a:lnTo>
                    <a:pt x="3552" y="6679"/>
                  </a:lnTo>
                  <a:lnTo>
                    <a:pt x="3397" y="6891"/>
                  </a:lnTo>
                  <a:lnTo>
                    <a:pt x="3262" y="7142"/>
                  </a:lnTo>
                  <a:lnTo>
                    <a:pt x="3147" y="7393"/>
                  </a:lnTo>
                  <a:lnTo>
                    <a:pt x="3050" y="7663"/>
                  </a:lnTo>
                  <a:lnTo>
                    <a:pt x="2973" y="7934"/>
                  </a:lnTo>
                  <a:lnTo>
                    <a:pt x="2915" y="8223"/>
                  </a:lnTo>
                  <a:lnTo>
                    <a:pt x="2876" y="8493"/>
                  </a:lnTo>
                  <a:lnTo>
                    <a:pt x="2876" y="8783"/>
                  </a:lnTo>
                  <a:lnTo>
                    <a:pt x="2876" y="9072"/>
                  </a:lnTo>
                  <a:lnTo>
                    <a:pt x="2876" y="9343"/>
                  </a:lnTo>
                  <a:lnTo>
                    <a:pt x="2915" y="9632"/>
                  </a:lnTo>
                  <a:lnTo>
                    <a:pt x="2992" y="10192"/>
                  </a:lnTo>
                  <a:lnTo>
                    <a:pt x="3108" y="10752"/>
                  </a:lnTo>
                  <a:lnTo>
                    <a:pt x="3243" y="11292"/>
                  </a:lnTo>
                  <a:lnTo>
                    <a:pt x="2761" y="11427"/>
                  </a:lnTo>
                  <a:lnTo>
                    <a:pt x="2529" y="11504"/>
                  </a:lnTo>
                  <a:lnTo>
                    <a:pt x="2297" y="11601"/>
                  </a:lnTo>
                  <a:lnTo>
                    <a:pt x="2066" y="11717"/>
                  </a:lnTo>
                  <a:lnTo>
                    <a:pt x="1853" y="11832"/>
                  </a:lnTo>
                  <a:lnTo>
                    <a:pt x="1641" y="11967"/>
                  </a:lnTo>
                  <a:lnTo>
                    <a:pt x="1429" y="12103"/>
                  </a:lnTo>
                  <a:lnTo>
                    <a:pt x="1332" y="12180"/>
                  </a:lnTo>
                  <a:lnTo>
                    <a:pt x="1120" y="12334"/>
                  </a:lnTo>
                  <a:lnTo>
                    <a:pt x="946" y="12508"/>
                  </a:lnTo>
                  <a:lnTo>
                    <a:pt x="773" y="12701"/>
                  </a:lnTo>
                  <a:lnTo>
                    <a:pt x="618" y="12894"/>
                  </a:lnTo>
                  <a:lnTo>
                    <a:pt x="541" y="13010"/>
                  </a:lnTo>
                  <a:lnTo>
                    <a:pt x="483" y="13087"/>
                  </a:lnTo>
                  <a:lnTo>
                    <a:pt x="386" y="13261"/>
                  </a:lnTo>
                  <a:lnTo>
                    <a:pt x="290" y="13434"/>
                  </a:lnTo>
                  <a:lnTo>
                    <a:pt x="232" y="13627"/>
                  </a:lnTo>
                  <a:lnTo>
                    <a:pt x="174" y="13801"/>
                  </a:lnTo>
                  <a:lnTo>
                    <a:pt x="78" y="14187"/>
                  </a:lnTo>
                  <a:lnTo>
                    <a:pt x="20" y="14573"/>
                  </a:lnTo>
                  <a:lnTo>
                    <a:pt x="0" y="14959"/>
                  </a:lnTo>
                  <a:lnTo>
                    <a:pt x="20" y="15364"/>
                  </a:lnTo>
                  <a:lnTo>
                    <a:pt x="58" y="15770"/>
                  </a:lnTo>
                  <a:lnTo>
                    <a:pt x="116" y="16156"/>
                  </a:lnTo>
                  <a:lnTo>
                    <a:pt x="213" y="16619"/>
                  </a:lnTo>
                  <a:lnTo>
                    <a:pt x="309" y="17082"/>
                  </a:lnTo>
                  <a:lnTo>
                    <a:pt x="444" y="17545"/>
                  </a:lnTo>
                  <a:lnTo>
                    <a:pt x="580" y="17970"/>
                  </a:lnTo>
                  <a:lnTo>
                    <a:pt x="753" y="18414"/>
                  </a:lnTo>
                  <a:lnTo>
                    <a:pt x="927" y="18839"/>
                  </a:lnTo>
                  <a:lnTo>
                    <a:pt x="1139" y="19244"/>
                  </a:lnTo>
                  <a:lnTo>
                    <a:pt x="1371" y="19669"/>
                  </a:lnTo>
                  <a:lnTo>
                    <a:pt x="1429" y="19765"/>
                  </a:lnTo>
                  <a:lnTo>
                    <a:pt x="1467" y="19765"/>
                  </a:lnTo>
                  <a:lnTo>
                    <a:pt x="1815" y="19823"/>
                  </a:lnTo>
                  <a:lnTo>
                    <a:pt x="2162" y="19881"/>
                  </a:lnTo>
                  <a:lnTo>
                    <a:pt x="2529" y="19919"/>
                  </a:lnTo>
                  <a:lnTo>
                    <a:pt x="2896" y="19939"/>
                  </a:lnTo>
                  <a:lnTo>
                    <a:pt x="3610" y="19939"/>
                  </a:lnTo>
                  <a:lnTo>
                    <a:pt x="3957" y="19919"/>
                  </a:lnTo>
                  <a:lnTo>
                    <a:pt x="4324" y="19900"/>
                  </a:lnTo>
                  <a:lnTo>
                    <a:pt x="4671" y="19842"/>
                  </a:lnTo>
                  <a:lnTo>
                    <a:pt x="5038" y="19804"/>
                  </a:lnTo>
                  <a:lnTo>
                    <a:pt x="5385" y="19726"/>
                  </a:lnTo>
                  <a:lnTo>
                    <a:pt x="5733" y="19649"/>
                  </a:lnTo>
                  <a:lnTo>
                    <a:pt x="6080" y="19553"/>
                  </a:lnTo>
                  <a:lnTo>
                    <a:pt x="6428" y="19456"/>
                  </a:lnTo>
                  <a:lnTo>
                    <a:pt x="6756" y="19321"/>
                  </a:lnTo>
                  <a:lnTo>
                    <a:pt x="7103" y="19205"/>
                  </a:lnTo>
                  <a:lnTo>
                    <a:pt x="7393" y="19070"/>
                  </a:lnTo>
                  <a:lnTo>
                    <a:pt x="7663" y="18935"/>
                  </a:lnTo>
                  <a:lnTo>
                    <a:pt x="7933" y="18761"/>
                  </a:lnTo>
                  <a:lnTo>
                    <a:pt x="8165" y="18568"/>
                  </a:lnTo>
                  <a:lnTo>
                    <a:pt x="8319" y="18395"/>
                  </a:lnTo>
                  <a:lnTo>
                    <a:pt x="8474" y="18182"/>
                  </a:lnTo>
                  <a:lnTo>
                    <a:pt x="8589" y="17970"/>
                  </a:lnTo>
                  <a:lnTo>
                    <a:pt x="8686" y="17758"/>
                  </a:lnTo>
                  <a:lnTo>
                    <a:pt x="8763" y="17507"/>
                  </a:lnTo>
                  <a:lnTo>
                    <a:pt x="8821" y="17275"/>
                  </a:lnTo>
                  <a:lnTo>
                    <a:pt x="8879" y="17024"/>
                  </a:lnTo>
                  <a:lnTo>
                    <a:pt x="8898" y="16773"/>
                  </a:lnTo>
                  <a:lnTo>
                    <a:pt x="8898" y="16542"/>
                  </a:lnTo>
                  <a:lnTo>
                    <a:pt x="8898" y="16310"/>
                  </a:lnTo>
                  <a:lnTo>
                    <a:pt x="8860" y="15828"/>
                  </a:lnTo>
                  <a:lnTo>
                    <a:pt x="8782" y="15364"/>
                  </a:lnTo>
                  <a:lnTo>
                    <a:pt x="8686" y="14882"/>
                  </a:lnTo>
                  <a:lnTo>
                    <a:pt x="8686" y="14824"/>
                  </a:lnTo>
                  <a:lnTo>
                    <a:pt x="8802" y="14843"/>
                  </a:lnTo>
                  <a:lnTo>
                    <a:pt x="8995" y="14882"/>
                  </a:lnTo>
                  <a:lnTo>
                    <a:pt x="9188" y="14901"/>
                  </a:lnTo>
                  <a:lnTo>
                    <a:pt x="9381" y="14921"/>
                  </a:lnTo>
                  <a:lnTo>
                    <a:pt x="9554" y="14901"/>
                  </a:lnTo>
                  <a:lnTo>
                    <a:pt x="9940" y="14882"/>
                  </a:lnTo>
                  <a:lnTo>
                    <a:pt x="10307" y="14805"/>
                  </a:lnTo>
                  <a:lnTo>
                    <a:pt x="10674" y="14689"/>
                  </a:lnTo>
                  <a:lnTo>
                    <a:pt x="11021" y="14554"/>
                  </a:lnTo>
                  <a:lnTo>
                    <a:pt x="11388" y="14380"/>
                  </a:lnTo>
                  <a:lnTo>
                    <a:pt x="11735" y="14187"/>
                  </a:lnTo>
                  <a:lnTo>
                    <a:pt x="12064" y="13994"/>
                  </a:lnTo>
                  <a:lnTo>
                    <a:pt x="12372" y="13782"/>
                  </a:lnTo>
                  <a:lnTo>
                    <a:pt x="12662" y="13531"/>
                  </a:lnTo>
                  <a:lnTo>
                    <a:pt x="12797" y="13415"/>
                  </a:lnTo>
                  <a:lnTo>
                    <a:pt x="12932" y="13261"/>
                  </a:lnTo>
                  <a:lnTo>
                    <a:pt x="13106" y="13029"/>
                  </a:lnTo>
                  <a:lnTo>
                    <a:pt x="13241" y="12778"/>
                  </a:lnTo>
                  <a:lnTo>
                    <a:pt x="13376" y="12508"/>
                  </a:lnTo>
                  <a:lnTo>
                    <a:pt x="13473" y="12238"/>
                  </a:lnTo>
                  <a:lnTo>
                    <a:pt x="13550" y="11948"/>
                  </a:lnTo>
                  <a:lnTo>
                    <a:pt x="13588" y="11659"/>
                  </a:lnTo>
                  <a:lnTo>
                    <a:pt x="13608" y="11369"/>
                  </a:lnTo>
                  <a:lnTo>
                    <a:pt x="13608" y="11060"/>
                  </a:lnTo>
                  <a:lnTo>
                    <a:pt x="13588" y="10771"/>
                  </a:lnTo>
                  <a:lnTo>
                    <a:pt x="13550" y="10481"/>
                  </a:lnTo>
                  <a:lnTo>
                    <a:pt x="13492" y="10192"/>
                  </a:lnTo>
                  <a:lnTo>
                    <a:pt x="13415" y="9922"/>
                  </a:lnTo>
                  <a:lnTo>
                    <a:pt x="13318" y="9632"/>
                  </a:lnTo>
                  <a:lnTo>
                    <a:pt x="13222" y="9362"/>
                  </a:lnTo>
                  <a:lnTo>
                    <a:pt x="12971" y="8821"/>
                  </a:lnTo>
                  <a:lnTo>
                    <a:pt x="13125" y="8706"/>
                  </a:lnTo>
                  <a:lnTo>
                    <a:pt x="13376" y="8513"/>
                  </a:lnTo>
                  <a:lnTo>
                    <a:pt x="13608" y="8300"/>
                  </a:lnTo>
                  <a:lnTo>
                    <a:pt x="13820" y="8088"/>
                  </a:lnTo>
                  <a:lnTo>
                    <a:pt x="14032" y="7837"/>
                  </a:lnTo>
                  <a:lnTo>
                    <a:pt x="14148" y="7683"/>
                  </a:lnTo>
                  <a:lnTo>
                    <a:pt x="14380" y="7355"/>
                  </a:lnTo>
                  <a:lnTo>
                    <a:pt x="14592" y="6988"/>
                  </a:lnTo>
                  <a:lnTo>
                    <a:pt x="14766" y="6621"/>
                  </a:lnTo>
                  <a:lnTo>
                    <a:pt x="14920" y="6235"/>
                  </a:lnTo>
                  <a:lnTo>
                    <a:pt x="15055" y="5830"/>
                  </a:lnTo>
                  <a:lnTo>
                    <a:pt x="15152" y="5424"/>
                  </a:lnTo>
                  <a:lnTo>
                    <a:pt x="15229" y="5019"/>
                  </a:lnTo>
                  <a:lnTo>
                    <a:pt x="15267" y="4595"/>
                  </a:lnTo>
                  <a:lnTo>
                    <a:pt x="15267" y="4498"/>
                  </a:lnTo>
                  <a:lnTo>
                    <a:pt x="15287" y="4363"/>
                  </a:lnTo>
                  <a:lnTo>
                    <a:pt x="15287" y="4073"/>
                  </a:lnTo>
                  <a:lnTo>
                    <a:pt x="15267" y="3784"/>
                  </a:lnTo>
                  <a:lnTo>
                    <a:pt x="15248" y="3514"/>
                  </a:lnTo>
                  <a:lnTo>
                    <a:pt x="15210" y="3224"/>
                  </a:lnTo>
                  <a:lnTo>
                    <a:pt x="15171" y="2954"/>
                  </a:lnTo>
                  <a:lnTo>
                    <a:pt x="15113" y="2664"/>
                  </a:lnTo>
                  <a:lnTo>
                    <a:pt x="15036" y="2394"/>
                  </a:lnTo>
                  <a:lnTo>
                    <a:pt x="14939" y="2124"/>
                  </a:lnTo>
                  <a:lnTo>
                    <a:pt x="14843" y="1854"/>
                  </a:lnTo>
                  <a:lnTo>
                    <a:pt x="14746" y="1584"/>
                  </a:lnTo>
                  <a:lnTo>
                    <a:pt x="14611" y="1333"/>
                  </a:lnTo>
                  <a:lnTo>
                    <a:pt x="14476" y="1082"/>
                  </a:lnTo>
                  <a:lnTo>
                    <a:pt x="14341" y="831"/>
                  </a:lnTo>
                  <a:lnTo>
                    <a:pt x="14187" y="599"/>
                  </a:lnTo>
                  <a:lnTo>
                    <a:pt x="14032" y="368"/>
                  </a:lnTo>
                  <a:lnTo>
                    <a:pt x="13859" y="136"/>
                  </a:lnTo>
                  <a:lnTo>
                    <a:pt x="13762" y="20"/>
                  </a:lnTo>
                  <a:lnTo>
                    <a:pt x="13762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6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31"/>
            <p:cNvSpPr/>
            <p:nvPr/>
          </p:nvSpPr>
          <p:spPr>
            <a:xfrm rot="-698641">
              <a:off x="1343745" y="3599955"/>
              <a:ext cx="365636" cy="575155"/>
            </a:xfrm>
            <a:custGeom>
              <a:avLst/>
              <a:gdLst/>
              <a:ahLst/>
              <a:cxnLst/>
              <a:rect l="l" t="t" r="r" b="b"/>
              <a:pathLst>
                <a:path w="12604" h="19861" extrusionOk="0">
                  <a:moveTo>
                    <a:pt x="12507" y="0"/>
                  </a:moveTo>
                  <a:lnTo>
                    <a:pt x="11947" y="1332"/>
                  </a:lnTo>
                  <a:lnTo>
                    <a:pt x="11330" y="2760"/>
                  </a:lnTo>
                  <a:lnTo>
                    <a:pt x="10654" y="4246"/>
                  </a:lnTo>
                  <a:lnTo>
                    <a:pt x="9901" y="5771"/>
                  </a:lnTo>
                  <a:lnTo>
                    <a:pt x="9824" y="5945"/>
                  </a:lnTo>
                  <a:lnTo>
                    <a:pt x="9168" y="7219"/>
                  </a:lnTo>
                  <a:lnTo>
                    <a:pt x="8473" y="8512"/>
                  </a:lnTo>
                  <a:lnTo>
                    <a:pt x="7740" y="9805"/>
                  </a:lnTo>
                  <a:lnTo>
                    <a:pt x="6948" y="11118"/>
                  </a:lnTo>
                  <a:lnTo>
                    <a:pt x="6871" y="11253"/>
                  </a:lnTo>
                  <a:lnTo>
                    <a:pt x="6447" y="11928"/>
                  </a:lnTo>
                  <a:lnTo>
                    <a:pt x="6350" y="12044"/>
                  </a:lnTo>
                  <a:lnTo>
                    <a:pt x="5925" y="12700"/>
                  </a:lnTo>
                  <a:lnTo>
                    <a:pt x="5481" y="13337"/>
                  </a:lnTo>
                  <a:lnTo>
                    <a:pt x="5018" y="13993"/>
                  </a:lnTo>
                  <a:lnTo>
                    <a:pt x="4555" y="14630"/>
                  </a:lnTo>
                  <a:lnTo>
                    <a:pt x="4073" y="15267"/>
                  </a:lnTo>
                  <a:lnTo>
                    <a:pt x="3571" y="15885"/>
                  </a:lnTo>
                  <a:lnTo>
                    <a:pt x="3069" y="16502"/>
                  </a:lnTo>
                  <a:lnTo>
                    <a:pt x="2528" y="17120"/>
                  </a:lnTo>
                  <a:lnTo>
                    <a:pt x="2451" y="17217"/>
                  </a:lnTo>
                  <a:lnTo>
                    <a:pt x="1930" y="17815"/>
                  </a:lnTo>
                  <a:lnTo>
                    <a:pt x="1834" y="17911"/>
                  </a:lnTo>
                  <a:lnTo>
                    <a:pt x="1004" y="18799"/>
                  </a:lnTo>
                  <a:lnTo>
                    <a:pt x="116" y="19649"/>
                  </a:lnTo>
                  <a:lnTo>
                    <a:pt x="19" y="19745"/>
                  </a:lnTo>
                  <a:lnTo>
                    <a:pt x="0" y="19784"/>
                  </a:lnTo>
                  <a:lnTo>
                    <a:pt x="19" y="19842"/>
                  </a:lnTo>
                  <a:lnTo>
                    <a:pt x="39" y="19842"/>
                  </a:lnTo>
                  <a:lnTo>
                    <a:pt x="58" y="19861"/>
                  </a:lnTo>
                  <a:lnTo>
                    <a:pt x="116" y="19842"/>
                  </a:lnTo>
                  <a:lnTo>
                    <a:pt x="212" y="19745"/>
                  </a:lnTo>
                  <a:lnTo>
                    <a:pt x="811" y="19166"/>
                  </a:lnTo>
                  <a:lnTo>
                    <a:pt x="1390" y="18568"/>
                  </a:lnTo>
                  <a:lnTo>
                    <a:pt x="1949" y="17969"/>
                  </a:lnTo>
                  <a:lnTo>
                    <a:pt x="2509" y="17352"/>
                  </a:lnTo>
                  <a:lnTo>
                    <a:pt x="3050" y="16734"/>
                  </a:lnTo>
                  <a:lnTo>
                    <a:pt x="3571" y="16097"/>
                  </a:lnTo>
                  <a:lnTo>
                    <a:pt x="4073" y="15460"/>
                  </a:lnTo>
                  <a:lnTo>
                    <a:pt x="4574" y="14823"/>
                  </a:lnTo>
                  <a:lnTo>
                    <a:pt x="4671" y="14688"/>
                  </a:lnTo>
                  <a:lnTo>
                    <a:pt x="5269" y="13858"/>
                  </a:lnTo>
                  <a:lnTo>
                    <a:pt x="5848" y="13028"/>
                  </a:lnTo>
                  <a:lnTo>
                    <a:pt x="6427" y="12179"/>
                  </a:lnTo>
                  <a:lnTo>
                    <a:pt x="6968" y="11330"/>
                  </a:lnTo>
                  <a:lnTo>
                    <a:pt x="7006" y="11272"/>
                  </a:lnTo>
                  <a:lnTo>
                    <a:pt x="7605" y="10268"/>
                  </a:lnTo>
                  <a:lnTo>
                    <a:pt x="8184" y="9284"/>
                  </a:lnTo>
                  <a:lnTo>
                    <a:pt x="8261" y="9149"/>
                  </a:lnTo>
                  <a:lnTo>
                    <a:pt x="8666" y="8435"/>
                  </a:lnTo>
                  <a:lnTo>
                    <a:pt x="8724" y="8319"/>
                  </a:lnTo>
                  <a:lnTo>
                    <a:pt x="9361" y="7142"/>
                  </a:lnTo>
                  <a:lnTo>
                    <a:pt x="9959" y="5983"/>
                  </a:lnTo>
                  <a:lnTo>
                    <a:pt x="10037" y="5810"/>
                  </a:lnTo>
                  <a:lnTo>
                    <a:pt x="10770" y="4304"/>
                  </a:lnTo>
                  <a:lnTo>
                    <a:pt x="11426" y="2837"/>
                  </a:lnTo>
                  <a:lnTo>
                    <a:pt x="12044" y="1428"/>
                  </a:lnTo>
                  <a:lnTo>
                    <a:pt x="12604" y="116"/>
                  </a:lnTo>
                  <a:lnTo>
                    <a:pt x="12507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31"/>
            <p:cNvSpPr/>
            <p:nvPr/>
          </p:nvSpPr>
          <p:spPr>
            <a:xfrm rot="-698641">
              <a:off x="1557528" y="3605790"/>
              <a:ext cx="152880" cy="141436"/>
            </a:xfrm>
            <a:custGeom>
              <a:avLst/>
              <a:gdLst/>
              <a:ahLst/>
              <a:cxnLst/>
              <a:rect l="l" t="t" r="r" b="b"/>
              <a:pathLst>
                <a:path w="5270" h="4884" extrusionOk="0">
                  <a:moveTo>
                    <a:pt x="116" y="0"/>
                  </a:moveTo>
                  <a:lnTo>
                    <a:pt x="1" y="78"/>
                  </a:lnTo>
                  <a:lnTo>
                    <a:pt x="155" y="1023"/>
                  </a:lnTo>
                  <a:lnTo>
                    <a:pt x="348" y="1969"/>
                  </a:lnTo>
                  <a:lnTo>
                    <a:pt x="580" y="2896"/>
                  </a:lnTo>
                  <a:lnTo>
                    <a:pt x="811" y="3822"/>
                  </a:lnTo>
                  <a:lnTo>
                    <a:pt x="1062" y="4845"/>
                  </a:lnTo>
                  <a:lnTo>
                    <a:pt x="1082" y="4883"/>
                  </a:lnTo>
                  <a:lnTo>
                    <a:pt x="1197" y="4883"/>
                  </a:lnTo>
                  <a:lnTo>
                    <a:pt x="2201" y="4575"/>
                  </a:lnTo>
                  <a:lnTo>
                    <a:pt x="3185" y="4227"/>
                  </a:lnTo>
                  <a:lnTo>
                    <a:pt x="4189" y="3841"/>
                  </a:lnTo>
                  <a:lnTo>
                    <a:pt x="5250" y="3378"/>
                  </a:lnTo>
                  <a:lnTo>
                    <a:pt x="5270" y="3243"/>
                  </a:lnTo>
                  <a:lnTo>
                    <a:pt x="4228" y="3687"/>
                  </a:lnTo>
                  <a:lnTo>
                    <a:pt x="3224" y="4073"/>
                  </a:lnTo>
                  <a:lnTo>
                    <a:pt x="2259" y="4420"/>
                  </a:lnTo>
                  <a:lnTo>
                    <a:pt x="1275" y="4710"/>
                  </a:lnTo>
                  <a:lnTo>
                    <a:pt x="1159" y="4748"/>
                  </a:lnTo>
                  <a:lnTo>
                    <a:pt x="1139" y="4671"/>
                  </a:lnTo>
                  <a:lnTo>
                    <a:pt x="927" y="3783"/>
                  </a:lnTo>
                  <a:lnTo>
                    <a:pt x="695" y="2857"/>
                  </a:lnTo>
                  <a:lnTo>
                    <a:pt x="483" y="1930"/>
                  </a:lnTo>
                  <a:lnTo>
                    <a:pt x="271" y="965"/>
                  </a:lnTo>
                  <a:lnTo>
                    <a:pt x="116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31"/>
            <p:cNvSpPr/>
            <p:nvPr/>
          </p:nvSpPr>
          <p:spPr>
            <a:xfrm rot="-698641">
              <a:off x="1572228" y="3829786"/>
              <a:ext cx="108089" cy="17897"/>
            </a:xfrm>
            <a:custGeom>
              <a:avLst/>
              <a:gdLst/>
              <a:ahLst/>
              <a:cxnLst/>
              <a:rect l="l" t="t" r="r" b="b"/>
              <a:pathLst>
                <a:path w="3726" h="618" extrusionOk="0">
                  <a:moveTo>
                    <a:pt x="3667" y="0"/>
                  </a:moveTo>
                  <a:lnTo>
                    <a:pt x="1911" y="251"/>
                  </a:lnTo>
                  <a:lnTo>
                    <a:pt x="116" y="483"/>
                  </a:lnTo>
                  <a:lnTo>
                    <a:pt x="39" y="483"/>
                  </a:lnTo>
                  <a:lnTo>
                    <a:pt x="0" y="521"/>
                  </a:lnTo>
                  <a:lnTo>
                    <a:pt x="0" y="560"/>
                  </a:lnTo>
                  <a:lnTo>
                    <a:pt x="0" y="599"/>
                  </a:lnTo>
                  <a:lnTo>
                    <a:pt x="39" y="618"/>
                  </a:lnTo>
                  <a:lnTo>
                    <a:pt x="58" y="618"/>
                  </a:lnTo>
                  <a:lnTo>
                    <a:pt x="1853" y="386"/>
                  </a:lnTo>
                  <a:lnTo>
                    <a:pt x="2721" y="271"/>
                  </a:lnTo>
                  <a:lnTo>
                    <a:pt x="3571" y="135"/>
                  </a:lnTo>
                  <a:lnTo>
                    <a:pt x="3725" y="20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31"/>
            <p:cNvSpPr/>
            <p:nvPr/>
          </p:nvSpPr>
          <p:spPr>
            <a:xfrm rot="-698641">
              <a:off x="1580402" y="3796852"/>
              <a:ext cx="123784" cy="22965"/>
            </a:xfrm>
            <a:custGeom>
              <a:avLst/>
              <a:gdLst/>
              <a:ahLst/>
              <a:cxnLst/>
              <a:rect l="l" t="t" r="r" b="b"/>
              <a:pathLst>
                <a:path w="4267" h="793" extrusionOk="0">
                  <a:moveTo>
                    <a:pt x="4266" y="1"/>
                  </a:moveTo>
                  <a:lnTo>
                    <a:pt x="3147" y="232"/>
                  </a:lnTo>
                  <a:lnTo>
                    <a:pt x="2104" y="406"/>
                  </a:lnTo>
                  <a:lnTo>
                    <a:pt x="1101" y="541"/>
                  </a:lnTo>
                  <a:lnTo>
                    <a:pt x="97" y="657"/>
                  </a:lnTo>
                  <a:lnTo>
                    <a:pt x="58" y="657"/>
                  </a:lnTo>
                  <a:lnTo>
                    <a:pt x="1" y="676"/>
                  </a:lnTo>
                  <a:lnTo>
                    <a:pt x="1" y="734"/>
                  </a:lnTo>
                  <a:lnTo>
                    <a:pt x="1" y="753"/>
                  </a:lnTo>
                  <a:lnTo>
                    <a:pt x="39" y="773"/>
                  </a:lnTo>
                  <a:lnTo>
                    <a:pt x="58" y="792"/>
                  </a:lnTo>
                  <a:lnTo>
                    <a:pt x="1043" y="676"/>
                  </a:lnTo>
                  <a:lnTo>
                    <a:pt x="2027" y="541"/>
                  </a:lnTo>
                  <a:lnTo>
                    <a:pt x="3050" y="387"/>
                  </a:lnTo>
                  <a:lnTo>
                    <a:pt x="4150" y="155"/>
                  </a:lnTo>
                  <a:lnTo>
                    <a:pt x="426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31"/>
            <p:cNvSpPr/>
            <p:nvPr/>
          </p:nvSpPr>
          <p:spPr>
            <a:xfrm rot="-698641">
              <a:off x="1483339" y="3754863"/>
              <a:ext cx="54335" cy="176100"/>
            </a:xfrm>
            <a:custGeom>
              <a:avLst/>
              <a:gdLst/>
              <a:ahLst/>
              <a:cxnLst/>
              <a:rect l="l" t="t" r="r" b="b"/>
              <a:pathLst>
                <a:path w="1873" h="6081" extrusionOk="0">
                  <a:moveTo>
                    <a:pt x="0" y="0"/>
                  </a:moveTo>
                  <a:lnTo>
                    <a:pt x="154" y="772"/>
                  </a:lnTo>
                  <a:lnTo>
                    <a:pt x="328" y="1525"/>
                  </a:lnTo>
                  <a:lnTo>
                    <a:pt x="521" y="2278"/>
                  </a:lnTo>
                  <a:lnTo>
                    <a:pt x="734" y="3031"/>
                  </a:lnTo>
                  <a:lnTo>
                    <a:pt x="965" y="3783"/>
                  </a:lnTo>
                  <a:lnTo>
                    <a:pt x="1197" y="4517"/>
                  </a:lnTo>
                  <a:lnTo>
                    <a:pt x="1448" y="5250"/>
                  </a:lnTo>
                  <a:lnTo>
                    <a:pt x="1737" y="5984"/>
                  </a:lnTo>
                  <a:lnTo>
                    <a:pt x="1756" y="6022"/>
                  </a:lnTo>
                  <a:lnTo>
                    <a:pt x="1776" y="6061"/>
                  </a:lnTo>
                  <a:lnTo>
                    <a:pt x="1814" y="6080"/>
                  </a:lnTo>
                  <a:lnTo>
                    <a:pt x="1834" y="6061"/>
                  </a:lnTo>
                  <a:lnTo>
                    <a:pt x="1872" y="6042"/>
                  </a:lnTo>
                  <a:lnTo>
                    <a:pt x="1872" y="6003"/>
                  </a:lnTo>
                  <a:lnTo>
                    <a:pt x="1872" y="5984"/>
                  </a:lnTo>
                  <a:lnTo>
                    <a:pt x="1814" y="5849"/>
                  </a:lnTo>
                  <a:lnTo>
                    <a:pt x="1544" y="5134"/>
                  </a:lnTo>
                  <a:lnTo>
                    <a:pt x="1293" y="4401"/>
                  </a:lnTo>
                  <a:lnTo>
                    <a:pt x="1062" y="3687"/>
                  </a:lnTo>
                  <a:lnTo>
                    <a:pt x="849" y="2953"/>
                  </a:lnTo>
                  <a:lnTo>
                    <a:pt x="637" y="2220"/>
                  </a:lnTo>
                  <a:lnTo>
                    <a:pt x="463" y="1487"/>
                  </a:lnTo>
                  <a:lnTo>
                    <a:pt x="290" y="7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31"/>
            <p:cNvSpPr/>
            <p:nvPr/>
          </p:nvSpPr>
          <p:spPr>
            <a:xfrm rot="-698641">
              <a:off x="1448184" y="3767257"/>
              <a:ext cx="77862" cy="190608"/>
            </a:xfrm>
            <a:custGeom>
              <a:avLst/>
              <a:gdLst/>
              <a:ahLst/>
              <a:cxnLst/>
              <a:rect l="l" t="t" r="r" b="b"/>
              <a:pathLst>
                <a:path w="2684" h="6582" extrusionOk="0">
                  <a:moveTo>
                    <a:pt x="116" y="0"/>
                  </a:moveTo>
                  <a:lnTo>
                    <a:pt x="0" y="39"/>
                  </a:lnTo>
                  <a:lnTo>
                    <a:pt x="0" y="58"/>
                  </a:lnTo>
                  <a:lnTo>
                    <a:pt x="271" y="888"/>
                  </a:lnTo>
                  <a:lnTo>
                    <a:pt x="541" y="1718"/>
                  </a:lnTo>
                  <a:lnTo>
                    <a:pt x="830" y="2529"/>
                  </a:lnTo>
                  <a:lnTo>
                    <a:pt x="1158" y="3339"/>
                  </a:lnTo>
                  <a:lnTo>
                    <a:pt x="1486" y="4150"/>
                  </a:lnTo>
                  <a:lnTo>
                    <a:pt x="1815" y="4941"/>
                  </a:lnTo>
                  <a:lnTo>
                    <a:pt x="2181" y="5752"/>
                  </a:lnTo>
                  <a:lnTo>
                    <a:pt x="2548" y="6524"/>
                  </a:lnTo>
                  <a:lnTo>
                    <a:pt x="2567" y="6543"/>
                  </a:lnTo>
                  <a:lnTo>
                    <a:pt x="2587" y="6582"/>
                  </a:lnTo>
                  <a:lnTo>
                    <a:pt x="2645" y="6582"/>
                  </a:lnTo>
                  <a:lnTo>
                    <a:pt x="2683" y="6543"/>
                  </a:lnTo>
                  <a:lnTo>
                    <a:pt x="2683" y="6485"/>
                  </a:lnTo>
                  <a:lnTo>
                    <a:pt x="2645" y="6408"/>
                  </a:lnTo>
                  <a:lnTo>
                    <a:pt x="2278" y="5617"/>
                  </a:lnTo>
                  <a:lnTo>
                    <a:pt x="1911" y="4845"/>
                  </a:lnTo>
                  <a:lnTo>
                    <a:pt x="1583" y="4053"/>
                  </a:lnTo>
                  <a:lnTo>
                    <a:pt x="1255" y="3262"/>
                  </a:lnTo>
                  <a:lnTo>
                    <a:pt x="946" y="2451"/>
                  </a:lnTo>
                  <a:lnTo>
                    <a:pt x="657" y="1641"/>
                  </a:lnTo>
                  <a:lnTo>
                    <a:pt x="386" y="830"/>
                  </a:lnTo>
                  <a:lnTo>
                    <a:pt x="116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31"/>
            <p:cNvSpPr/>
            <p:nvPr/>
          </p:nvSpPr>
          <p:spPr>
            <a:xfrm rot="-698641">
              <a:off x="1503300" y="4023994"/>
              <a:ext cx="87928" cy="5618"/>
            </a:xfrm>
            <a:custGeom>
              <a:avLst/>
              <a:gdLst/>
              <a:ahLst/>
              <a:cxnLst/>
              <a:rect l="l" t="t" r="r" b="b"/>
              <a:pathLst>
                <a:path w="3031" h="194" extrusionOk="0">
                  <a:moveTo>
                    <a:pt x="58" y="0"/>
                  </a:moveTo>
                  <a:lnTo>
                    <a:pt x="20" y="20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58" y="135"/>
                  </a:lnTo>
                  <a:lnTo>
                    <a:pt x="965" y="174"/>
                  </a:lnTo>
                  <a:lnTo>
                    <a:pt x="1873" y="193"/>
                  </a:lnTo>
                  <a:lnTo>
                    <a:pt x="2394" y="193"/>
                  </a:lnTo>
                  <a:lnTo>
                    <a:pt x="2915" y="174"/>
                  </a:lnTo>
                  <a:lnTo>
                    <a:pt x="2915" y="116"/>
                  </a:lnTo>
                  <a:lnTo>
                    <a:pt x="3031" y="135"/>
                  </a:lnTo>
                  <a:lnTo>
                    <a:pt x="3031" y="97"/>
                  </a:lnTo>
                  <a:lnTo>
                    <a:pt x="3031" y="58"/>
                  </a:lnTo>
                  <a:lnTo>
                    <a:pt x="2973" y="39"/>
                  </a:lnTo>
                  <a:lnTo>
                    <a:pt x="2278" y="58"/>
                  </a:lnTo>
                  <a:lnTo>
                    <a:pt x="1564" y="77"/>
                  </a:lnTo>
                  <a:lnTo>
                    <a:pt x="850" y="5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31"/>
            <p:cNvSpPr/>
            <p:nvPr/>
          </p:nvSpPr>
          <p:spPr>
            <a:xfrm rot="-698641">
              <a:off x="1376660" y="3976167"/>
              <a:ext cx="72263" cy="149834"/>
            </a:xfrm>
            <a:custGeom>
              <a:avLst/>
              <a:gdLst/>
              <a:ahLst/>
              <a:cxnLst/>
              <a:rect l="l" t="t" r="r" b="b"/>
              <a:pathLst>
                <a:path w="2491" h="5174" extrusionOk="0">
                  <a:moveTo>
                    <a:pt x="97" y="1"/>
                  </a:moveTo>
                  <a:lnTo>
                    <a:pt x="0" y="78"/>
                  </a:lnTo>
                  <a:lnTo>
                    <a:pt x="232" y="773"/>
                  </a:lnTo>
                  <a:lnTo>
                    <a:pt x="502" y="1448"/>
                  </a:lnTo>
                  <a:lnTo>
                    <a:pt x="772" y="2104"/>
                  </a:lnTo>
                  <a:lnTo>
                    <a:pt x="1062" y="2741"/>
                  </a:lnTo>
                  <a:lnTo>
                    <a:pt x="1371" y="3359"/>
                  </a:lnTo>
                  <a:lnTo>
                    <a:pt x="1679" y="3977"/>
                  </a:lnTo>
                  <a:lnTo>
                    <a:pt x="2027" y="4556"/>
                  </a:lnTo>
                  <a:lnTo>
                    <a:pt x="2374" y="5135"/>
                  </a:lnTo>
                  <a:lnTo>
                    <a:pt x="2394" y="5173"/>
                  </a:lnTo>
                  <a:lnTo>
                    <a:pt x="2432" y="5173"/>
                  </a:lnTo>
                  <a:lnTo>
                    <a:pt x="2451" y="5154"/>
                  </a:lnTo>
                  <a:lnTo>
                    <a:pt x="2490" y="5115"/>
                  </a:lnTo>
                  <a:lnTo>
                    <a:pt x="2471" y="5077"/>
                  </a:lnTo>
                  <a:lnTo>
                    <a:pt x="2451" y="5038"/>
                  </a:lnTo>
                  <a:lnTo>
                    <a:pt x="2104" y="4459"/>
                  </a:lnTo>
                  <a:lnTo>
                    <a:pt x="1776" y="3880"/>
                  </a:lnTo>
                  <a:lnTo>
                    <a:pt x="1467" y="3282"/>
                  </a:lnTo>
                  <a:lnTo>
                    <a:pt x="1158" y="2645"/>
                  </a:lnTo>
                  <a:lnTo>
                    <a:pt x="869" y="2008"/>
                  </a:lnTo>
                  <a:lnTo>
                    <a:pt x="599" y="1352"/>
                  </a:lnTo>
                  <a:lnTo>
                    <a:pt x="348" y="69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31"/>
            <p:cNvSpPr/>
            <p:nvPr/>
          </p:nvSpPr>
          <p:spPr>
            <a:xfrm rot="-698641">
              <a:off x="1358494" y="4002638"/>
              <a:ext cx="78442" cy="147604"/>
            </a:xfrm>
            <a:custGeom>
              <a:avLst/>
              <a:gdLst/>
              <a:ahLst/>
              <a:cxnLst/>
              <a:rect l="l" t="t" r="r" b="b"/>
              <a:pathLst>
                <a:path w="2704" h="5097" extrusionOk="0">
                  <a:moveTo>
                    <a:pt x="78" y="1"/>
                  </a:moveTo>
                  <a:lnTo>
                    <a:pt x="1" y="117"/>
                  </a:lnTo>
                  <a:lnTo>
                    <a:pt x="233" y="773"/>
                  </a:lnTo>
                  <a:lnTo>
                    <a:pt x="503" y="1410"/>
                  </a:lnTo>
                  <a:lnTo>
                    <a:pt x="792" y="2047"/>
                  </a:lnTo>
                  <a:lnTo>
                    <a:pt x="1101" y="2664"/>
                  </a:lnTo>
                  <a:lnTo>
                    <a:pt x="1429" y="3282"/>
                  </a:lnTo>
                  <a:lnTo>
                    <a:pt x="1777" y="3880"/>
                  </a:lnTo>
                  <a:lnTo>
                    <a:pt x="2163" y="4459"/>
                  </a:lnTo>
                  <a:lnTo>
                    <a:pt x="2549" y="5038"/>
                  </a:lnTo>
                  <a:lnTo>
                    <a:pt x="2587" y="5077"/>
                  </a:lnTo>
                  <a:lnTo>
                    <a:pt x="2607" y="5096"/>
                  </a:lnTo>
                  <a:lnTo>
                    <a:pt x="2664" y="5096"/>
                  </a:lnTo>
                  <a:lnTo>
                    <a:pt x="2703" y="5058"/>
                  </a:lnTo>
                  <a:lnTo>
                    <a:pt x="2684" y="5000"/>
                  </a:lnTo>
                  <a:lnTo>
                    <a:pt x="2645" y="4942"/>
                  </a:lnTo>
                  <a:lnTo>
                    <a:pt x="2240" y="4363"/>
                  </a:lnTo>
                  <a:lnTo>
                    <a:pt x="1873" y="3765"/>
                  </a:lnTo>
                  <a:lnTo>
                    <a:pt x="1506" y="3166"/>
                  </a:lnTo>
                  <a:lnTo>
                    <a:pt x="1178" y="2568"/>
                  </a:lnTo>
                  <a:lnTo>
                    <a:pt x="869" y="1931"/>
                  </a:lnTo>
                  <a:lnTo>
                    <a:pt x="580" y="1294"/>
                  </a:lnTo>
                  <a:lnTo>
                    <a:pt x="329" y="657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9" name="Google Shape;2719;p31"/>
          <p:cNvSpPr/>
          <p:nvPr/>
        </p:nvSpPr>
        <p:spPr>
          <a:xfrm rot="10357306" flipH="1">
            <a:off x="5322093" y="6171315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0" name="Google Shape;2720;p31"/>
          <p:cNvSpPr/>
          <p:nvPr/>
        </p:nvSpPr>
        <p:spPr>
          <a:xfrm>
            <a:off x="2306600" y="-358933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21" name="Google Shape;2721;p31"/>
          <p:cNvGrpSpPr/>
          <p:nvPr/>
        </p:nvGrpSpPr>
        <p:grpSpPr>
          <a:xfrm>
            <a:off x="5373429" y="161385"/>
            <a:ext cx="1445145" cy="515249"/>
            <a:chOff x="4030071" y="192575"/>
            <a:chExt cx="1083859" cy="386437"/>
          </a:xfrm>
        </p:grpSpPr>
        <p:sp>
          <p:nvSpPr>
            <p:cNvPr id="2722" name="Google Shape;2722;p31"/>
            <p:cNvSpPr/>
            <p:nvPr/>
          </p:nvSpPr>
          <p:spPr>
            <a:xfrm>
              <a:off x="4030071" y="241924"/>
              <a:ext cx="478753" cy="337088"/>
            </a:xfrm>
            <a:custGeom>
              <a:avLst/>
              <a:gdLst/>
              <a:ahLst/>
              <a:cxnLst/>
              <a:rect l="l" t="t" r="r" b="b"/>
              <a:pathLst>
                <a:path w="35035" h="24668" extrusionOk="0">
                  <a:moveTo>
                    <a:pt x="23392" y="1"/>
                  </a:moveTo>
                  <a:lnTo>
                    <a:pt x="22818" y="22"/>
                  </a:lnTo>
                  <a:lnTo>
                    <a:pt x="22266" y="65"/>
                  </a:lnTo>
                  <a:lnTo>
                    <a:pt x="21713" y="128"/>
                  </a:lnTo>
                  <a:lnTo>
                    <a:pt x="21182" y="235"/>
                  </a:lnTo>
                  <a:lnTo>
                    <a:pt x="20672" y="383"/>
                  </a:lnTo>
                  <a:lnTo>
                    <a:pt x="20439" y="489"/>
                  </a:lnTo>
                  <a:lnTo>
                    <a:pt x="20205" y="574"/>
                  </a:lnTo>
                  <a:lnTo>
                    <a:pt x="19992" y="702"/>
                  </a:lnTo>
                  <a:lnTo>
                    <a:pt x="19759" y="808"/>
                  </a:lnTo>
                  <a:lnTo>
                    <a:pt x="19568" y="957"/>
                  </a:lnTo>
                  <a:lnTo>
                    <a:pt x="19376" y="1106"/>
                  </a:lnTo>
                  <a:lnTo>
                    <a:pt x="19185" y="1276"/>
                  </a:lnTo>
                  <a:lnTo>
                    <a:pt x="19015" y="1446"/>
                  </a:lnTo>
                  <a:lnTo>
                    <a:pt x="19334" y="1658"/>
                  </a:lnTo>
                  <a:lnTo>
                    <a:pt x="19759" y="1955"/>
                  </a:lnTo>
                  <a:lnTo>
                    <a:pt x="20184" y="2253"/>
                  </a:lnTo>
                  <a:lnTo>
                    <a:pt x="20524" y="2444"/>
                  </a:lnTo>
                  <a:lnTo>
                    <a:pt x="19206" y="2890"/>
                  </a:lnTo>
                  <a:lnTo>
                    <a:pt x="17910" y="3358"/>
                  </a:lnTo>
                  <a:lnTo>
                    <a:pt x="17252" y="3613"/>
                  </a:lnTo>
                  <a:lnTo>
                    <a:pt x="16614" y="3889"/>
                  </a:lnTo>
                  <a:lnTo>
                    <a:pt x="15998" y="4186"/>
                  </a:lnTo>
                  <a:lnTo>
                    <a:pt x="15361" y="4484"/>
                  </a:lnTo>
                  <a:lnTo>
                    <a:pt x="14745" y="4781"/>
                  </a:lnTo>
                  <a:lnTo>
                    <a:pt x="14150" y="5121"/>
                  </a:lnTo>
                  <a:lnTo>
                    <a:pt x="13555" y="5461"/>
                  </a:lnTo>
                  <a:lnTo>
                    <a:pt x="12960" y="5822"/>
                  </a:lnTo>
                  <a:lnTo>
                    <a:pt x="12386" y="6205"/>
                  </a:lnTo>
                  <a:lnTo>
                    <a:pt x="11834" y="6608"/>
                  </a:lnTo>
                  <a:lnTo>
                    <a:pt x="11282" y="7033"/>
                  </a:lnTo>
                  <a:lnTo>
                    <a:pt x="10750" y="7458"/>
                  </a:lnTo>
                  <a:lnTo>
                    <a:pt x="11197" y="7586"/>
                  </a:lnTo>
                  <a:lnTo>
                    <a:pt x="11600" y="7713"/>
                  </a:lnTo>
                  <a:lnTo>
                    <a:pt x="11961" y="7883"/>
                  </a:lnTo>
                  <a:lnTo>
                    <a:pt x="12365" y="8117"/>
                  </a:lnTo>
                  <a:lnTo>
                    <a:pt x="11707" y="8414"/>
                  </a:lnTo>
                  <a:lnTo>
                    <a:pt x="11090" y="8712"/>
                  </a:lnTo>
                  <a:lnTo>
                    <a:pt x="10496" y="9052"/>
                  </a:lnTo>
                  <a:lnTo>
                    <a:pt x="9964" y="9392"/>
                  </a:lnTo>
                  <a:lnTo>
                    <a:pt x="9433" y="9753"/>
                  </a:lnTo>
                  <a:lnTo>
                    <a:pt x="8945" y="10135"/>
                  </a:lnTo>
                  <a:lnTo>
                    <a:pt x="8477" y="10518"/>
                  </a:lnTo>
                  <a:lnTo>
                    <a:pt x="8010" y="10921"/>
                  </a:lnTo>
                  <a:lnTo>
                    <a:pt x="7117" y="11771"/>
                  </a:lnTo>
                  <a:lnTo>
                    <a:pt x="6183" y="12642"/>
                  </a:lnTo>
                  <a:lnTo>
                    <a:pt x="5694" y="13088"/>
                  </a:lnTo>
                  <a:lnTo>
                    <a:pt x="5184" y="13535"/>
                  </a:lnTo>
                  <a:lnTo>
                    <a:pt x="4632" y="13981"/>
                  </a:lnTo>
                  <a:lnTo>
                    <a:pt x="4058" y="14448"/>
                  </a:lnTo>
                  <a:lnTo>
                    <a:pt x="4653" y="14724"/>
                  </a:lnTo>
                  <a:lnTo>
                    <a:pt x="4972" y="14873"/>
                  </a:lnTo>
                  <a:lnTo>
                    <a:pt x="5227" y="14979"/>
                  </a:lnTo>
                  <a:lnTo>
                    <a:pt x="5609" y="15149"/>
                  </a:lnTo>
                  <a:lnTo>
                    <a:pt x="5142" y="15574"/>
                  </a:lnTo>
                  <a:lnTo>
                    <a:pt x="4717" y="16020"/>
                  </a:lnTo>
                  <a:lnTo>
                    <a:pt x="4292" y="16488"/>
                  </a:lnTo>
                  <a:lnTo>
                    <a:pt x="3909" y="16955"/>
                  </a:lnTo>
                  <a:lnTo>
                    <a:pt x="3527" y="17444"/>
                  </a:lnTo>
                  <a:lnTo>
                    <a:pt x="3144" y="17954"/>
                  </a:lnTo>
                  <a:lnTo>
                    <a:pt x="2804" y="18464"/>
                  </a:lnTo>
                  <a:lnTo>
                    <a:pt x="2465" y="18974"/>
                  </a:lnTo>
                  <a:lnTo>
                    <a:pt x="1806" y="20036"/>
                  </a:lnTo>
                  <a:lnTo>
                    <a:pt x="1190" y="21141"/>
                  </a:lnTo>
                  <a:lnTo>
                    <a:pt x="595" y="22245"/>
                  </a:lnTo>
                  <a:lnTo>
                    <a:pt x="0" y="23350"/>
                  </a:lnTo>
                  <a:lnTo>
                    <a:pt x="701" y="23541"/>
                  </a:lnTo>
                  <a:lnTo>
                    <a:pt x="1381" y="23711"/>
                  </a:lnTo>
                  <a:lnTo>
                    <a:pt x="2082" y="23860"/>
                  </a:lnTo>
                  <a:lnTo>
                    <a:pt x="2804" y="23988"/>
                  </a:lnTo>
                  <a:lnTo>
                    <a:pt x="3506" y="24073"/>
                  </a:lnTo>
                  <a:lnTo>
                    <a:pt x="4207" y="24136"/>
                  </a:lnTo>
                  <a:lnTo>
                    <a:pt x="4929" y="24179"/>
                  </a:lnTo>
                  <a:lnTo>
                    <a:pt x="5651" y="24200"/>
                  </a:lnTo>
                  <a:lnTo>
                    <a:pt x="6353" y="24179"/>
                  </a:lnTo>
                  <a:lnTo>
                    <a:pt x="7075" y="24136"/>
                  </a:lnTo>
                  <a:lnTo>
                    <a:pt x="7776" y="24073"/>
                  </a:lnTo>
                  <a:lnTo>
                    <a:pt x="8498" y="23966"/>
                  </a:lnTo>
                  <a:lnTo>
                    <a:pt x="9200" y="23860"/>
                  </a:lnTo>
                  <a:lnTo>
                    <a:pt x="9901" y="23711"/>
                  </a:lnTo>
                  <a:lnTo>
                    <a:pt x="10602" y="23541"/>
                  </a:lnTo>
                  <a:lnTo>
                    <a:pt x="11282" y="23329"/>
                  </a:lnTo>
                  <a:lnTo>
                    <a:pt x="10517" y="24668"/>
                  </a:lnTo>
                  <a:lnTo>
                    <a:pt x="11175" y="24583"/>
                  </a:lnTo>
                  <a:lnTo>
                    <a:pt x="11855" y="24498"/>
                  </a:lnTo>
                  <a:lnTo>
                    <a:pt x="12514" y="24391"/>
                  </a:lnTo>
                  <a:lnTo>
                    <a:pt x="13173" y="24264"/>
                  </a:lnTo>
                  <a:lnTo>
                    <a:pt x="13831" y="24115"/>
                  </a:lnTo>
                  <a:lnTo>
                    <a:pt x="14490" y="23966"/>
                  </a:lnTo>
                  <a:lnTo>
                    <a:pt x="15127" y="23796"/>
                  </a:lnTo>
                  <a:lnTo>
                    <a:pt x="15786" y="23605"/>
                  </a:lnTo>
                  <a:lnTo>
                    <a:pt x="16423" y="23393"/>
                  </a:lnTo>
                  <a:lnTo>
                    <a:pt x="17061" y="23180"/>
                  </a:lnTo>
                  <a:lnTo>
                    <a:pt x="17698" y="22925"/>
                  </a:lnTo>
                  <a:lnTo>
                    <a:pt x="18314" y="22670"/>
                  </a:lnTo>
                  <a:lnTo>
                    <a:pt x="18930" y="22415"/>
                  </a:lnTo>
                  <a:lnTo>
                    <a:pt x="19546" y="22118"/>
                  </a:lnTo>
                  <a:lnTo>
                    <a:pt x="20141" y="21821"/>
                  </a:lnTo>
                  <a:lnTo>
                    <a:pt x="20736" y="21502"/>
                  </a:lnTo>
                  <a:lnTo>
                    <a:pt x="20736" y="21502"/>
                  </a:lnTo>
                  <a:lnTo>
                    <a:pt x="20566" y="21884"/>
                  </a:lnTo>
                  <a:lnTo>
                    <a:pt x="20439" y="22309"/>
                  </a:lnTo>
                  <a:lnTo>
                    <a:pt x="20354" y="22713"/>
                  </a:lnTo>
                  <a:lnTo>
                    <a:pt x="20311" y="23138"/>
                  </a:lnTo>
                  <a:lnTo>
                    <a:pt x="21012" y="22734"/>
                  </a:lnTo>
                  <a:lnTo>
                    <a:pt x="21692" y="22309"/>
                  </a:lnTo>
                  <a:lnTo>
                    <a:pt x="22351" y="21863"/>
                  </a:lnTo>
                  <a:lnTo>
                    <a:pt x="23009" y="21417"/>
                  </a:lnTo>
                  <a:lnTo>
                    <a:pt x="23668" y="20928"/>
                  </a:lnTo>
                  <a:lnTo>
                    <a:pt x="24305" y="20440"/>
                  </a:lnTo>
                  <a:lnTo>
                    <a:pt x="24922" y="19951"/>
                  </a:lnTo>
                  <a:lnTo>
                    <a:pt x="25538" y="19420"/>
                  </a:lnTo>
                  <a:lnTo>
                    <a:pt x="26133" y="18889"/>
                  </a:lnTo>
                  <a:lnTo>
                    <a:pt x="26727" y="18357"/>
                  </a:lnTo>
                  <a:lnTo>
                    <a:pt x="27301" y="17784"/>
                  </a:lnTo>
                  <a:lnTo>
                    <a:pt x="27854" y="17210"/>
                  </a:lnTo>
                  <a:lnTo>
                    <a:pt x="28406" y="16637"/>
                  </a:lnTo>
                  <a:lnTo>
                    <a:pt x="28937" y="16042"/>
                  </a:lnTo>
                  <a:lnTo>
                    <a:pt x="29447" y="15425"/>
                  </a:lnTo>
                  <a:lnTo>
                    <a:pt x="29957" y="14809"/>
                  </a:lnTo>
                  <a:lnTo>
                    <a:pt x="29893" y="15064"/>
                  </a:lnTo>
                  <a:lnTo>
                    <a:pt x="29851" y="15362"/>
                  </a:lnTo>
                  <a:lnTo>
                    <a:pt x="29829" y="15638"/>
                  </a:lnTo>
                  <a:lnTo>
                    <a:pt x="29829" y="15914"/>
                  </a:lnTo>
                  <a:lnTo>
                    <a:pt x="29872" y="16190"/>
                  </a:lnTo>
                  <a:lnTo>
                    <a:pt x="29914" y="16467"/>
                  </a:lnTo>
                  <a:lnTo>
                    <a:pt x="29999" y="16743"/>
                  </a:lnTo>
                  <a:lnTo>
                    <a:pt x="30106" y="16998"/>
                  </a:lnTo>
                  <a:lnTo>
                    <a:pt x="30531" y="16403"/>
                  </a:lnTo>
                  <a:lnTo>
                    <a:pt x="30955" y="15787"/>
                  </a:lnTo>
                  <a:lnTo>
                    <a:pt x="31338" y="15171"/>
                  </a:lnTo>
                  <a:lnTo>
                    <a:pt x="31720" y="14533"/>
                  </a:lnTo>
                  <a:lnTo>
                    <a:pt x="32060" y="13875"/>
                  </a:lnTo>
                  <a:lnTo>
                    <a:pt x="32400" y="13216"/>
                  </a:lnTo>
                  <a:lnTo>
                    <a:pt x="32698" y="12536"/>
                  </a:lnTo>
                  <a:lnTo>
                    <a:pt x="32974" y="11856"/>
                  </a:lnTo>
                  <a:lnTo>
                    <a:pt x="33229" y="11155"/>
                  </a:lnTo>
                  <a:lnTo>
                    <a:pt x="33462" y="10454"/>
                  </a:lnTo>
                  <a:lnTo>
                    <a:pt x="33654" y="9732"/>
                  </a:lnTo>
                  <a:lnTo>
                    <a:pt x="33845" y="9030"/>
                  </a:lnTo>
                  <a:lnTo>
                    <a:pt x="33994" y="8287"/>
                  </a:lnTo>
                  <a:lnTo>
                    <a:pt x="34121" y="7564"/>
                  </a:lnTo>
                  <a:lnTo>
                    <a:pt x="34227" y="6842"/>
                  </a:lnTo>
                  <a:lnTo>
                    <a:pt x="34291" y="6098"/>
                  </a:lnTo>
                  <a:lnTo>
                    <a:pt x="34334" y="5695"/>
                  </a:lnTo>
                  <a:lnTo>
                    <a:pt x="34440" y="5057"/>
                  </a:lnTo>
                  <a:lnTo>
                    <a:pt x="34695" y="3464"/>
                  </a:lnTo>
                  <a:lnTo>
                    <a:pt x="35035" y="1361"/>
                  </a:lnTo>
                  <a:lnTo>
                    <a:pt x="34546" y="1403"/>
                  </a:lnTo>
                  <a:lnTo>
                    <a:pt x="34057" y="1424"/>
                  </a:lnTo>
                  <a:lnTo>
                    <a:pt x="33569" y="1403"/>
                  </a:lnTo>
                  <a:lnTo>
                    <a:pt x="33080" y="1382"/>
                  </a:lnTo>
                  <a:lnTo>
                    <a:pt x="32591" y="1339"/>
                  </a:lnTo>
                  <a:lnTo>
                    <a:pt x="32103" y="1276"/>
                  </a:lnTo>
                  <a:lnTo>
                    <a:pt x="31147" y="1106"/>
                  </a:lnTo>
                  <a:lnTo>
                    <a:pt x="30169" y="914"/>
                  </a:lnTo>
                  <a:lnTo>
                    <a:pt x="29192" y="723"/>
                  </a:lnTo>
                  <a:lnTo>
                    <a:pt x="28236" y="532"/>
                  </a:lnTo>
                  <a:lnTo>
                    <a:pt x="27259" y="362"/>
                  </a:lnTo>
                  <a:lnTo>
                    <a:pt x="26218" y="192"/>
                  </a:lnTo>
                  <a:lnTo>
                    <a:pt x="25113" y="86"/>
                  </a:lnTo>
                  <a:lnTo>
                    <a:pt x="24539" y="22"/>
                  </a:lnTo>
                  <a:lnTo>
                    <a:pt x="2396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4104976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28109" y="0"/>
                  </a:moveTo>
                  <a:lnTo>
                    <a:pt x="28003" y="43"/>
                  </a:lnTo>
                  <a:lnTo>
                    <a:pt x="27684" y="149"/>
                  </a:lnTo>
                  <a:lnTo>
                    <a:pt x="27472" y="255"/>
                  </a:lnTo>
                  <a:lnTo>
                    <a:pt x="27217" y="382"/>
                  </a:lnTo>
                  <a:lnTo>
                    <a:pt x="26919" y="552"/>
                  </a:lnTo>
                  <a:lnTo>
                    <a:pt x="26600" y="744"/>
                  </a:lnTo>
                  <a:lnTo>
                    <a:pt x="26239" y="999"/>
                  </a:lnTo>
                  <a:lnTo>
                    <a:pt x="25878" y="1317"/>
                  </a:lnTo>
                  <a:lnTo>
                    <a:pt x="25496" y="1657"/>
                  </a:lnTo>
                  <a:lnTo>
                    <a:pt x="25071" y="2082"/>
                  </a:lnTo>
                  <a:lnTo>
                    <a:pt x="24667" y="2571"/>
                  </a:lnTo>
                  <a:lnTo>
                    <a:pt x="24242" y="3102"/>
                  </a:lnTo>
                  <a:lnTo>
                    <a:pt x="23817" y="3718"/>
                  </a:lnTo>
                  <a:lnTo>
                    <a:pt x="23392" y="4419"/>
                  </a:lnTo>
                  <a:lnTo>
                    <a:pt x="23116" y="4865"/>
                  </a:lnTo>
                  <a:lnTo>
                    <a:pt x="22819" y="5290"/>
                  </a:lnTo>
                  <a:lnTo>
                    <a:pt x="22521" y="5715"/>
                  </a:lnTo>
                  <a:lnTo>
                    <a:pt x="22203" y="6140"/>
                  </a:lnTo>
                  <a:lnTo>
                    <a:pt x="21863" y="6544"/>
                  </a:lnTo>
                  <a:lnTo>
                    <a:pt x="21501" y="6948"/>
                  </a:lnTo>
                  <a:lnTo>
                    <a:pt x="21140" y="7330"/>
                  </a:lnTo>
                  <a:lnTo>
                    <a:pt x="20779" y="7712"/>
                  </a:lnTo>
                  <a:lnTo>
                    <a:pt x="20375" y="8074"/>
                  </a:lnTo>
                  <a:lnTo>
                    <a:pt x="19972" y="8435"/>
                  </a:lnTo>
                  <a:lnTo>
                    <a:pt x="19568" y="8796"/>
                  </a:lnTo>
                  <a:lnTo>
                    <a:pt x="19143" y="9136"/>
                  </a:lnTo>
                  <a:lnTo>
                    <a:pt x="18272" y="9795"/>
                  </a:lnTo>
                  <a:lnTo>
                    <a:pt x="17358" y="10411"/>
                  </a:lnTo>
                  <a:lnTo>
                    <a:pt x="16445" y="11006"/>
                  </a:lnTo>
                  <a:lnTo>
                    <a:pt x="15489" y="11558"/>
                  </a:lnTo>
                  <a:lnTo>
                    <a:pt x="14511" y="12089"/>
                  </a:lnTo>
                  <a:lnTo>
                    <a:pt x="13534" y="12578"/>
                  </a:lnTo>
                  <a:lnTo>
                    <a:pt x="12536" y="13024"/>
                  </a:lnTo>
                  <a:lnTo>
                    <a:pt x="11558" y="13470"/>
                  </a:lnTo>
                  <a:lnTo>
                    <a:pt x="10560" y="13874"/>
                  </a:lnTo>
                  <a:lnTo>
                    <a:pt x="9604" y="14235"/>
                  </a:lnTo>
                  <a:lnTo>
                    <a:pt x="8648" y="14575"/>
                  </a:lnTo>
                  <a:lnTo>
                    <a:pt x="7713" y="14894"/>
                  </a:lnTo>
                  <a:lnTo>
                    <a:pt x="6799" y="15191"/>
                  </a:lnTo>
                  <a:lnTo>
                    <a:pt x="5928" y="15446"/>
                  </a:lnTo>
                  <a:lnTo>
                    <a:pt x="4313" y="15913"/>
                  </a:lnTo>
                  <a:lnTo>
                    <a:pt x="2869" y="16275"/>
                  </a:lnTo>
                  <a:lnTo>
                    <a:pt x="1679" y="16530"/>
                  </a:lnTo>
                  <a:lnTo>
                    <a:pt x="787" y="16721"/>
                  </a:lnTo>
                  <a:lnTo>
                    <a:pt x="0" y="16869"/>
                  </a:lnTo>
                  <a:lnTo>
                    <a:pt x="0" y="16869"/>
                  </a:lnTo>
                  <a:lnTo>
                    <a:pt x="1169" y="16827"/>
                  </a:lnTo>
                  <a:lnTo>
                    <a:pt x="2316" y="16763"/>
                  </a:lnTo>
                  <a:lnTo>
                    <a:pt x="3442" y="16636"/>
                  </a:lnTo>
                  <a:lnTo>
                    <a:pt x="4568" y="16466"/>
                  </a:lnTo>
                  <a:lnTo>
                    <a:pt x="5673" y="16275"/>
                  </a:lnTo>
                  <a:lnTo>
                    <a:pt x="6757" y="16041"/>
                  </a:lnTo>
                  <a:lnTo>
                    <a:pt x="7819" y="15765"/>
                  </a:lnTo>
                  <a:lnTo>
                    <a:pt x="8860" y="15467"/>
                  </a:lnTo>
                  <a:lnTo>
                    <a:pt x="9880" y="15149"/>
                  </a:lnTo>
                  <a:lnTo>
                    <a:pt x="10878" y="14787"/>
                  </a:lnTo>
                  <a:lnTo>
                    <a:pt x="11856" y="14405"/>
                  </a:lnTo>
                  <a:lnTo>
                    <a:pt x="12812" y="14001"/>
                  </a:lnTo>
                  <a:lnTo>
                    <a:pt x="13725" y="13576"/>
                  </a:lnTo>
                  <a:lnTo>
                    <a:pt x="14618" y="13130"/>
                  </a:lnTo>
                  <a:lnTo>
                    <a:pt x="15489" y="12663"/>
                  </a:lnTo>
                  <a:lnTo>
                    <a:pt x="16317" y="12195"/>
                  </a:lnTo>
                  <a:lnTo>
                    <a:pt x="17125" y="11707"/>
                  </a:lnTo>
                  <a:lnTo>
                    <a:pt x="17890" y="11218"/>
                  </a:lnTo>
                  <a:lnTo>
                    <a:pt x="18633" y="10708"/>
                  </a:lnTo>
                  <a:lnTo>
                    <a:pt x="19334" y="10198"/>
                  </a:lnTo>
                  <a:lnTo>
                    <a:pt x="19993" y="9710"/>
                  </a:lnTo>
                  <a:lnTo>
                    <a:pt x="20609" y="9200"/>
                  </a:lnTo>
                  <a:lnTo>
                    <a:pt x="21204" y="8690"/>
                  </a:lnTo>
                  <a:lnTo>
                    <a:pt x="21735" y="8201"/>
                  </a:lnTo>
                  <a:lnTo>
                    <a:pt x="22245" y="7712"/>
                  </a:lnTo>
                  <a:lnTo>
                    <a:pt x="22691" y="7224"/>
                  </a:lnTo>
                  <a:lnTo>
                    <a:pt x="23116" y="6756"/>
                  </a:lnTo>
                  <a:lnTo>
                    <a:pt x="23477" y="6289"/>
                  </a:lnTo>
                  <a:lnTo>
                    <a:pt x="23796" y="5843"/>
                  </a:lnTo>
                  <a:lnTo>
                    <a:pt x="24072" y="5439"/>
                  </a:lnTo>
                  <a:lnTo>
                    <a:pt x="24285" y="5035"/>
                  </a:lnTo>
                  <a:lnTo>
                    <a:pt x="24455" y="4653"/>
                  </a:lnTo>
                  <a:lnTo>
                    <a:pt x="24752" y="3952"/>
                  </a:lnTo>
                  <a:lnTo>
                    <a:pt x="25050" y="3336"/>
                  </a:lnTo>
                  <a:lnTo>
                    <a:pt x="25347" y="2783"/>
                  </a:lnTo>
                  <a:lnTo>
                    <a:pt x="25666" y="2273"/>
                  </a:lnTo>
                  <a:lnTo>
                    <a:pt x="25963" y="1848"/>
                  </a:lnTo>
                  <a:lnTo>
                    <a:pt x="26282" y="1466"/>
                  </a:lnTo>
                  <a:lnTo>
                    <a:pt x="26558" y="1147"/>
                  </a:lnTo>
                  <a:lnTo>
                    <a:pt x="26855" y="871"/>
                  </a:lnTo>
                  <a:lnTo>
                    <a:pt x="27110" y="637"/>
                  </a:lnTo>
                  <a:lnTo>
                    <a:pt x="27344" y="446"/>
                  </a:lnTo>
                  <a:lnTo>
                    <a:pt x="27557" y="298"/>
                  </a:lnTo>
                  <a:lnTo>
                    <a:pt x="27748" y="191"/>
                  </a:lnTo>
                  <a:lnTo>
                    <a:pt x="28024" y="43"/>
                  </a:lnTo>
                  <a:lnTo>
                    <a:pt x="2810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4303576" y="342684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2911" y="0"/>
                  </a:moveTo>
                  <a:lnTo>
                    <a:pt x="2317" y="43"/>
                  </a:lnTo>
                  <a:lnTo>
                    <a:pt x="1807" y="85"/>
                  </a:lnTo>
                  <a:lnTo>
                    <a:pt x="1360" y="149"/>
                  </a:lnTo>
                  <a:lnTo>
                    <a:pt x="978" y="234"/>
                  </a:lnTo>
                  <a:lnTo>
                    <a:pt x="681" y="319"/>
                  </a:lnTo>
                  <a:lnTo>
                    <a:pt x="426" y="404"/>
                  </a:lnTo>
                  <a:lnTo>
                    <a:pt x="234" y="489"/>
                  </a:lnTo>
                  <a:lnTo>
                    <a:pt x="107" y="553"/>
                  </a:lnTo>
                  <a:lnTo>
                    <a:pt x="1" y="616"/>
                  </a:lnTo>
                  <a:lnTo>
                    <a:pt x="298" y="553"/>
                  </a:lnTo>
                  <a:lnTo>
                    <a:pt x="617" y="510"/>
                  </a:lnTo>
                  <a:lnTo>
                    <a:pt x="936" y="489"/>
                  </a:lnTo>
                  <a:lnTo>
                    <a:pt x="1254" y="468"/>
                  </a:lnTo>
                  <a:lnTo>
                    <a:pt x="1913" y="468"/>
                  </a:lnTo>
                  <a:lnTo>
                    <a:pt x="2571" y="510"/>
                  </a:lnTo>
                  <a:lnTo>
                    <a:pt x="3230" y="595"/>
                  </a:lnTo>
                  <a:lnTo>
                    <a:pt x="3910" y="701"/>
                  </a:lnTo>
                  <a:lnTo>
                    <a:pt x="4547" y="829"/>
                  </a:lnTo>
                  <a:lnTo>
                    <a:pt x="5164" y="978"/>
                  </a:lnTo>
                  <a:lnTo>
                    <a:pt x="5737" y="1126"/>
                  </a:lnTo>
                  <a:lnTo>
                    <a:pt x="6268" y="1275"/>
                  </a:lnTo>
                  <a:lnTo>
                    <a:pt x="7161" y="1572"/>
                  </a:lnTo>
                  <a:lnTo>
                    <a:pt x="7756" y="1764"/>
                  </a:lnTo>
                  <a:lnTo>
                    <a:pt x="7968" y="1849"/>
                  </a:lnTo>
                  <a:lnTo>
                    <a:pt x="8244" y="765"/>
                  </a:lnTo>
                  <a:lnTo>
                    <a:pt x="7139" y="489"/>
                  </a:lnTo>
                  <a:lnTo>
                    <a:pt x="6120" y="298"/>
                  </a:lnTo>
                  <a:lnTo>
                    <a:pt x="5185" y="149"/>
                  </a:lnTo>
                  <a:lnTo>
                    <a:pt x="4356" y="64"/>
                  </a:lnTo>
                  <a:lnTo>
                    <a:pt x="3591" y="21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4358159" y="380717"/>
              <a:ext cx="49959" cy="104537"/>
            </a:xfrm>
            <a:custGeom>
              <a:avLst/>
              <a:gdLst/>
              <a:ahLst/>
              <a:cxnLst/>
              <a:rect l="l" t="t" r="r" b="b"/>
              <a:pathLst>
                <a:path w="3656" h="7650" extrusionOk="0">
                  <a:moveTo>
                    <a:pt x="2550" y="0"/>
                  </a:moveTo>
                  <a:lnTo>
                    <a:pt x="2529" y="234"/>
                  </a:lnTo>
                  <a:lnTo>
                    <a:pt x="2444" y="850"/>
                  </a:lnTo>
                  <a:lnTo>
                    <a:pt x="2296" y="1764"/>
                  </a:lnTo>
                  <a:lnTo>
                    <a:pt x="2168" y="2316"/>
                  </a:lnTo>
                  <a:lnTo>
                    <a:pt x="2041" y="2890"/>
                  </a:lnTo>
                  <a:lnTo>
                    <a:pt x="1892" y="3506"/>
                  </a:lnTo>
                  <a:lnTo>
                    <a:pt x="1701" y="4143"/>
                  </a:lnTo>
                  <a:lnTo>
                    <a:pt x="1509" y="4781"/>
                  </a:lnTo>
                  <a:lnTo>
                    <a:pt x="1254" y="5418"/>
                  </a:lnTo>
                  <a:lnTo>
                    <a:pt x="1000" y="6013"/>
                  </a:lnTo>
                  <a:lnTo>
                    <a:pt x="702" y="6608"/>
                  </a:lnTo>
                  <a:lnTo>
                    <a:pt x="532" y="6884"/>
                  </a:lnTo>
                  <a:lnTo>
                    <a:pt x="362" y="7139"/>
                  </a:lnTo>
                  <a:lnTo>
                    <a:pt x="192" y="7394"/>
                  </a:lnTo>
                  <a:lnTo>
                    <a:pt x="1" y="7649"/>
                  </a:lnTo>
                  <a:lnTo>
                    <a:pt x="86" y="7585"/>
                  </a:lnTo>
                  <a:lnTo>
                    <a:pt x="213" y="7500"/>
                  </a:lnTo>
                  <a:lnTo>
                    <a:pt x="362" y="7373"/>
                  </a:lnTo>
                  <a:lnTo>
                    <a:pt x="553" y="7182"/>
                  </a:lnTo>
                  <a:lnTo>
                    <a:pt x="787" y="6948"/>
                  </a:lnTo>
                  <a:lnTo>
                    <a:pt x="1021" y="6650"/>
                  </a:lnTo>
                  <a:lnTo>
                    <a:pt x="1297" y="6289"/>
                  </a:lnTo>
                  <a:lnTo>
                    <a:pt x="1573" y="5843"/>
                  </a:lnTo>
                  <a:lnTo>
                    <a:pt x="1871" y="5333"/>
                  </a:lnTo>
                  <a:lnTo>
                    <a:pt x="2168" y="4738"/>
                  </a:lnTo>
                  <a:lnTo>
                    <a:pt x="2487" y="4037"/>
                  </a:lnTo>
                  <a:lnTo>
                    <a:pt x="2784" y="3251"/>
                  </a:lnTo>
                  <a:lnTo>
                    <a:pt x="3082" y="2359"/>
                  </a:lnTo>
                  <a:lnTo>
                    <a:pt x="3379" y="1360"/>
                  </a:lnTo>
                  <a:lnTo>
                    <a:pt x="3655" y="255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4255675" y="436175"/>
              <a:ext cx="76073" cy="90599"/>
            </a:xfrm>
            <a:custGeom>
              <a:avLst/>
              <a:gdLst/>
              <a:ahLst/>
              <a:cxnLst/>
              <a:rect l="l" t="t" r="r" b="b"/>
              <a:pathLst>
                <a:path w="5567" h="6630" extrusionOk="0">
                  <a:moveTo>
                    <a:pt x="4589" y="0"/>
                  </a:moveTo>
                  <a:lnTo>
                    <a:pt x="4504" y="213"/>
                  </a:lnTo>
                  <a:lnTo>
                    <a:pt x="4249" y="787"/>
                  </a:lnTo>
                  <a:lnTo>
                    <a:pt x="3846" y="1615"/>
                  </a:lnTo>
                  <a:lnTo>
                    <a:pt x="3569" y="2104"/>
                  </a:lnTo>
                  <a:lnTo>
                    <a:pt x="3293" y="2635"/>
                  </a:lnTo>
                  <a:lnTo>
                    <a:pt x="2975" y="3187"/>
                  </a:lnTo>
                  <a:lnTo>
                    <a:pt x="2613" y="3740"/>
                  </a:lnTo>
                  <a:lnTo>
                    <a:pt x="2252" y="4292"/>
                  </a:lnTo>
                  <a:lnTo>
                    <a:pt x="1849" y="4823"/>
                  </a:lnTo>
                  <a:lnTo>
                    <a:pt x="1424" y="5354"/>
                  </a:lnTo>
                  <a:lnTo>
                    <a:pt x="977" y="5822"/>
                  </a:lnTo>
                  <a:lnTo>
                    <a:pt x="744" y="6056"/>
                  </a:lnTo>
                  <a:lnTo>
                    <a:pt x="489" y="6247"/>
                  </a:lnTo>
                  <a:lnTo>
                    <a:pt x="255" y="6459"/>
                  </a:lnTo>
                  <a:lnTo>
                    <a:pt x="0" y="6629"/>
                  </a:lnTo>
                  <a:lnTo>
                    <a:pt x="0" y="6629"/>
                  </a:lnTo>
                  <a:lnTo>
                    <a:pt x="128" y="6587"/>
                  </a:lnTo>
                  <a:lnTo>
                    <a:pt x="255" y="6544"/>
                  </a:lnTo>
                  <a:lnTo>
                    <a:pt x="446" y="6459"/>
                  </a:lnTo>
                  <a:lnTo>
                    <a:pt x="680" y="6353"/>
                  </a:lnTo>
                  <a:lnTo>
                    <a:pt x="956" y="6183"/>
                  </a:lnTo>
                  <a:lnTo>
                    <a:pt x="1275" y="5971"/>
                  </a:lnTo>
                  <a:lnTo>
                    <a:pt x="1636" y="5694"/>
                  </a:lnTo>
                  <a:lnTo>
                    <a:pt x="2019" y="5333"/>
                  </a:lnTo>
                  <a:lnTo>
                    <a:pt x="2443" y="4930"/>
                  </a:lnTo>
                  <a:lnTo>
                    <a:pt x="2911" y="4441"/>
                  </a:lnTo>
                  <a:lnTo>
                    <a:pt x="3399" y="3846"/>
                  </a:lnTo>
                  <a:lnTo>
                    <a:pt x="3909" y="3187"/>
                  </a:lnTo>
                  <a:lnTo>
                    <a:pt x="4441" y="2401"/>
                  </a:lnTo>
                  <a:lnTo>
                    <a:pt x="4993" y="1530"/>
                  </a:lnTo>
                  <a:lnTo>
                    <a:pt x="5567" y="532"/>
                  </a:lnTo>
                  <a:lnTo>
                    <a:pt x="458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31"/>
            <p:cNvSpPr/>
            <p:nvPr/>
          </p:nvSpPr>
          <p:spPr>
            <a:xfrm>
              <a:off x="4243184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2911" y="1"/>
                  </a:moveTo>
                  <a:lnTo>
                    <a:pt x="2316" y="22"/>
                  </a:lnTo>
                  <a:lnTo>
                    <a:pt x="1785" y="65"/>
                  </a:lnTo>
                  <a:lnTo>
                    <a:pt x="1339" y="128"/>
                  </a:lnTo>
                  <a:lnTo>
                    <a:pt x="957" y="213"/>
                  </a:lnTo>
                  <a:lnTo>
                    <a:pt x="659" y="298"/>
                  </a:lnTo>
                  <a:lnTo>
                    <a:pt x="404" y="383"/>
                  </a:lnTo>
                  <a:lnTo>
                    <a:pt x="213" y="468"/>
                  </a:lnTo>
                  <a:lnTo>
                    <a:pt x="86" y="532"/>
                  </a:lnTo>
                  <a:lnTo>
                    <a:pt x="1" y="596"/>
                  </a:lnTo>
                  <a:lnTo>
                    <a:pt x="1" y="596"/>
                  </a:lnTo>
                  <a:lnTo>
                    <a:pt x="298" y="532"/>
                  </a:lnTo>
                  <a:lnTo>
                    <a:pt x="595" y="490"/>
                  </a:lnTo>
                  <a:lnTo>
                    <a:pt x="914" y="468"/>
                  </a:lnTo>
                  <a:lnTo>
                    <a:pt x="1233" y="447"/>
                  </a:lnTo>
                  <a:lnTo>
                    <a:pt x="1891" y="447"/>
                  </a:lnTo>
                  <a:lnTo>
                    <a:pt x="2550" y="490"/>
                  </a:lnTo>
                  <a:lnTo>
                    <a:pt x="3230" y="575"/>
                  </a:lnTo>
                  <a:lnTo>
                    <a:pt x="3889" y="681"/>
                  </a:lnTo>
                  <a:lnTo>
                    <a:pt x="4526" y="808"/>
                  </a:lnTo>
                  <a:lnTo>
                    <a:pt x="5142" y="957"/>
                  </a:lnTo>
                  <a:lnTo>
                    <a:pt x="5716" y="1106"/>
                  </a:lnTo>
                  <a:lnTo>
                    <a:pt x="6247" y="1254"/>
                  </a:lnTo>
                  <a:lnTo>
                    <a:pt x="7139" y="1552"/>
                  </a:lnTo>
                  <a:lnTo>
                    <a:pt x="7734" y="1743"/>
                  </a:lnTo>
                  <a:lnTo>
                    <a:pt x="7947" y="1828"/>
                  </a:lnTo>
                  <a:lnTo>
                    <a:pt x="8244" y="745"/>
                  </a:lnTo>
                  <a:lnTo>
                    <a:pt x="7118" y="468"/>
                  </a:lnTo>
                  <a:lnTo>
                    <a:pt x="6098" y="277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31"/>
            <p:cNvSpPr/>
            <p:nvPr/>
          </p:nvSpPr>
          <p:spPr>
            <a:xfrm>
              <a:off x="4152016" y="453599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2911" y="0"/>
                  </a:moveTo>
                  <a:lnTo>
                    <a:pt x="2316" y="21"/>
                  </a:lnTo>
                  <a:lnTo>
                    <a:pt x="1785" y="64"/>
                  </a:lnTo>
                  <a:lnTo>
                    <a:pt x="1339" y="149"/>
                  </a:lnTo>
                  <a:lnTo>
                    <a:pt x="956" y="234"/>
                  </a:lnTo>
                  <a:lnTo>
                    <a:pt x="659" y="319"/>
                  </a:lnTo>
                  <a:lnTo>
                    <a:pt x="404" y="404"/>
                  </a:lnTo>
                  <a:lnTo>
                    <a:pt x="213" y="468"/>
                  </a:lnTo>
                  <a:lnTo>
                    <a:pt x="85" y="531"/>
                  </a:lnTo>
                  <a:lnTo>
                    <a:pt x="0" y="595"/>
                  </a:lnTo>
                  <a:lnTo>
                    <a:pt x="298" y="553"/>
                  </a:lnTo>
                  <a:lnTo>
                    <a:pt x="595" y="510"/>
                  </a:lnTo>
                  <a:lnTo>
                    <a:pt x="914" y="468"/>
                  </a:lnTo>
                  <a:lnTo>
                    <a:pt x="1233" y="446"/>
                  </a:lnTo>
                  <a:lnTo>
                    <a:pt x="1891" y="468"/>
                  </a:lnTo>
                  <a:lnTo>
                    <a:pt x="2550" y="510"/>
                  </a:lnTo>
                  <a:lnTo>
                    <a:pt x="3230" y="574"/>
                  </a:lnTo>
                  <a:lnTo>
                    <a:pt x="3888" y="680"/>
                  </a:lnTo>
                  <a:lnTo>
                    <a:pt x="4526" y="808"/>
                  </a:lnTo>
                  <a:lnTo>
                    <a:pt x="5142" y="956"/>
                  </a:lnTo>
                  <a:lnTo>
                    <a:pt x="5715" y="1105"/>
                  </a:lnTo>
                  <a:lnTo>
                    <a:pt x="6247" y="1254"/>
                  </a:lnTo>
                  <a:lnTo>
                    <a:pt x="7139" y="1551"/>
                  </a:lnTo>
                  <a:lnTo>
                    <a:pt x="7734" y="1764"/>
                  </a:lnTo>
                  <a:lnTo>
                    <a:pt x="7946" y="1849"/>
                  </a:lnTo>
                  <a:lnTo>
                    <a:pt x="8244" y="744"/>
                  </a:lnTo>
                  <a:lnTo>
                    <a:pt x="7118" y="489"/>
                  </a:lnTo>
                  <a:lnTo>
                    <a:pt x="6098" y="276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31"/>
            <p:cNvSpPr/>
            <p:nvPr/>
          </p:nvSpPr>
          <p:spPr>
            <a:xfrm>
              <a:off x="4635162" y="241924"/>
              <a:ext cx="478767" cy="337088"/>
            </a:xfrm>
            <a:custGeom>
              <a:avLst/>
              <a:gdLst/>
              <a:ahLst/>
              <a:cxnLst/>
              <a:rect l="l" t="t" r="r" b="b"/>
              <a:pathLst>
                <a:path w="35036" h="24668" extrusionOk="0">
                  <a:moveTo>
                    <a:pt x="11070" y="1"/>
                  </a:moveTo>
                  <a:lnTo>
                    <a:pt x="10496" y="22"/>
                  </a:lnTo>
                  <a:lnTo>
                    <a:pt x="9923" y="86"/>
                  </a:lnTo>
                  <a:lnTo>
                    <a:pt x="8818" y="192"/>
                  </a:lnTo>
                  <a:lnTo>
                    <a:pt x="7798" y="362"/>
                  </a:lnTo>
                  <a:lnTo>
                    <a:pt x="6821" y="532"/>
                  </a:lnTo>
                  <a:lnTo>
                    <a:pt x="5843" y="723"/>
                  </a:lnTo>
                  <a:lnTo>
                    <a:pt x="4887" y="914"/>
                  </a:lnTo>
                  <a:lnTo>
                    <a:pt x="3910" y="1106"/>
                  </a:lnTo>
                  <a:lnTo>
                    <a:pt x="2933" y="1276"/>
                  </a:lnTo>
                  <a:lnTo>
                    <a:pt x="2444" y="1339"/>
                  </a:lnTo>
                  <a:lnTo>
                    <a:pt x="1955" y="1382"/>
                  </a:lnTo>
                  <a:lnTo>
                    <a:pt x="1467" y="1403"/>
                  </a:lnTo>
                  <a:lnTo>
                    <a:pt x="999" y="1424"/>
                  </a:lnTo>
                  <a:lnTo>
                    <a:pt x="511" y="1403"/>
                  </a:lnTo>
                  <a:lnTo>
                    <a:pt x="1" y="1361"/>
                  </a:lnTo>
                  <a:lnTo>
                    <a:pt x="362" y="3464"/>
                  </a:lnTo>
                  <a:lnTo>
                    <a:pt x="617" y="5057"/>
                  </a:lnTo>
                  <a:lnTo>
                    <a:pt x="702" y="5695"/>
                  </a:lnTo>
                  <a:lnTo>
                    <a:pt x="744" y="6098"/>
                  </a:lnTo>
                  <a:lnTo>
                    <a:pt x="829" y="6842"/>
                  </a:lnTo>
                  <a:lnTo>
                    <a:pt x="935" y="7564"/>
                  </a:lnTo>
                  <a:lnTo>
                    <a:pt x="1063" y="8287"/>
                  </a:lnTo>
                  <a:lnTo>
                    <a:pt x="1212" y="9030"/>
                  </a:lnTo>
                  <a:lnTo>
                    <a:pt x="1382" y="9732"/>
                  </a:lnTo>
                  <a:lnTo>
                    <a:pt x="1594" y="10454"/>
                  </a:lnTo>
                  <a:lnTo>
                    <a:pt x="1828" y="11155"/>
                  </a:lnTo>
                  <a:lnTo>
                    <a:pt x="2083" y="11856"/>
                  </a:lnTo>
                  <a:lnTo>
                    <a:pt x="2359" y="12536"/>
                  </a:lnTo>
                  <a:lnTo>
                    <a:pt x="2656" y="13216"/>
                  </a:lnTo>
                  <a:lnTo>
                    <a:pt x="2975" y="13875"/>
                  </a:lnTo>
                  <a:lnTo>
                    <a:pt x="3336" y="14533"/>
                  </a:lnTo>
                  <a:lnTo>
                    <a:pt x="3697" y="15171"/>
                  </a:lnTo>
                  <a:lnTo>
                    <a:pt x="4101" y="15787"/>
                  </a:lnTo>
                  <a:lnTo>
                    <a:pt x="4505" y="16403"/>
                  </a:lnTo>
                  <a:lnTo>
                    <a:pt x="4951" y="16998"/>
                  </a:lnTo>
                  <a:lnTo>
                    <a:pt x="5057" y="16743"/>
                  </a:lnTo>
                  <a:lnTo>
                    <a:pt x="5121" y="16467"/>
                  </a:lnTo>
                  <a:lnTo>
                    <a:pt x="5185" y="16190"/>
                  </a:lnTo>
                  <a:lnTo>
                    <a:pt x="5206" y="15914"/>
                  </a:lnTo>
                  <a:lnTo>
                    <a:pt x="5206" y="15638"/>
                  </a:lnTo>
                  <a:lnTo>
                    <a:pt x="5206" y="15362"/>
                  </a:lnTo>
                  <a:lnTo>
                    <a:pt x="5163" y="15064"/>
                  </a:lnTo>
                  <a:lnTo>
                    <a:pt x="5078" y="14809"/>
                  </a:lnTo>
                  <a:lnTo>
                    <a:pt x="5588" y="15425"/>
                  </a:lnTo>
                  <a:lnTo>
                    <a:pt x="6098" y="16042"/>
                  </a:lnTo>
                  <a:lnTo>
                    <a:pt x="6651" y="16637"/>
                  </a:lnTo>
                  <a:lnTo>
                    <a:pt x="7182" y="17210"/>
                  </a:lnTo>
                  <a:lnTo>
                    <a:pt x="7755" y="17784"/>
                  </a:lnTo>
                  <a:lnTo>
                    <a:pt x="8329" y="18357"/>
                  </a:lnTo>
                  <a:lnTo>
                    <a:pt x="8903" y="18889"/>
                  </a:lnTo>
                  <a:lnTo>
                    <a:pt x="9519" y="19420"/>
                  </a:lnTo>
                  <a:lnTo>
                    <a:pt x="10114" y="19951"/>
                  </a:lnTo>
                  <a:lnTo>
                    <a:pt x="10751" y="20440"/>
                  </a:lnTo>
                  <a:lnTo>
                    <a:pt x="11389" y="20928"/>
                  </a:lnTo>
                  <a:lnTo>
                    <a:pt x="12026" y="21417"/>
                  </a:lnTo>
                  <a:lnTo>
                    <a:pt x="12685" y="21863"/>
                  </a:lnTo>
                  <a:lnTo>
                    <a:pt x="13364" y="22309"/>
                  </a:lnTo>
                  <a:lnTo>
                    <a:pt x="14044" y="22734"/>
                  </a:lnTo>
                  <a:lnTo>
                    <a:pt x="14724" y="23138"/>
                  </a:lnTo>
                  <a:lnTo>
                    <a:pt x="14682" y="22713"/>
                  </a:lnTo>
                  <a:lnTo>
                    <a:pt x="14618" y="22309"/>
                  </a:lnTo>
                  <a:lnTo>
                    <a:pt x="14490" y="21884"/>
                  </a:lnTo>
                  <a:lnTo>
                    <a:pt x="14320" y="21502"/>
                  </a:lnTo>
                  <a:lnTo>
                    <a:pt x="14894" y="21821"/>
                  </a:lnTo>
                  <a:lnTo>
                    <a:pt x="15510" y="22118"/>
                  </a:lnTo>
                  <a:lnTo>
                    <a:pt x="16126" y="22415"/>
                  </a:lnTo>
                  <a:lnTo>
                    <a:pt x="16743" y="22670"/>
                  </a:lnTo>
                  <a:lnTo>
                    <a:pt x="17359" y="22925"/>
                  </a:lnTo>
                  <a:lnTo>
                    <a:pt x="17996" y="23180"/>
                  </a:lnTo>
                  <a:lnTo>
                    <a:pt x="18612" y="23393"/>
                  </a:lnTo>
                  <a:lnTo>
                    <a:pt x="19271" y="23605"/>
                  </a:lnTo>
                  <a:lnTo>
                    <a:pt x="19908" y="23796"/>
                  </a:lnTo>
                  <a:lnTo>
                    <a:pt x="20567" y="23966"/>
                  </a:lnTo>
                  <a:lnTo>
                    <a:pt x="21204" y="24115"/>
                  </a:lnTo>
                  <a:lnTo>
                    <a:pt x="21863" y="24264"/>
                  </a:lnTo>
                  <a:lnTo>
                    <a:pt x="22543" y="24391"/>
                  </a:lnTo>
                  <a:lnTo>
                    <a:pt x="23201" y="24498"/>
                  </a:lnTo>
                  <a:lnTo>
                    <a:pt x="23860" y="24583"/>
                  </a:lnTo>
                  <a:lnTo>
                    <a:pt x="24540" y="24668"/>
                  </a:lnTo>
                  <a:lnTo>
                    <a:pt x="23775" y="23329"/>
                  </a:lnTo>
                  <a:lnTo>
                    <a:pt x="24455" y="23541"/>
                  </a:lnTo>
                  <a:lnTo>
                    <a:pt x="25156" y="23711"/>
                  </a:lnTo>
                  <a:lnTo>
                    <a:pt x="25836" y="23860"/>
                  </a:lnTo>
                  <a:lnTo>
                    <a:pt x="26558" y="23966"/>
                  </a:lnTo>
                  <a:lnTo>
                    <a:pt x="27259" y="24073"/>
                  </a:lnTo>
                  <a:lnTo>
                    <a:pt x="27982" y="24136"/>
                  </a:lnTo>
                  <a:lnTo>
                    <a:pt x="28683" y="24179"/>
                  </a:lnTo>
                  <a:lnTo>
                    <a:pt x="29405" y="24200"/>
                  </a:lnTo>
                  <a:lnTo>
                    <a:pt x="30106" y="24179"/>
                  </a:lnTo>
                  <a:lnTo>
                    <a:pt x="30829" y="24136"/>
                  </a:lnTo>
                  <a:lnTo>
                    <a:pt x="31551" y="24073"/>
                  </a:lnTo>
                  <a:lnTo>
                    <a:pt x="32252" y="23988"/>
                  </a:lnTo>
                  <a:lnTo>
                    <a:pt x="32953" y="23860"/>
                  </a:lnTo>
                  <a:lnTo>
                    <a:pt x="33654" y="23711"/>
                  </a:lnTo>
                  <a:lnTo>
                    <a:pt x="34355" y="23541"/>
                  </a:lnTo>
                  <a:lnTo>
                    <a:pt x="35035" y="23350"/>
                  </a:lnTo>
                  <a:lnTo>
                    <a:pt x="34440" y="22245"/>
                  </a:lnTo>
                  <a:lnTo>
                    <a:pt x="33846" y="21141"/>
                  </a:lnTo>
                  <a:lnTo>
                    <a:pt x="33229" y="20036"/>
                  </a:lnTo>
                  <a:lnTo>
                    <a:pt x="32592" y="18974"/>
                  </a:lnTo>
                  <a:lnTo>
                    <a:pt x="32252" y="18464"/>
                  </a:lnTo>
                  <a:lnTo>
                    <a:pt x="31891" y="17954"/>
                  </a:lnTo>
                  <a:lnTo>
                    <a:pt x="31530" y="17444"/>
                  </a:lnTo>
                  <a:lnTo>
                    <a:pt x="31147" y="16955"/>
                  </a:lnTo>
                  <a:lnTo>
                    <a:pt x="30744" y="16488"/>
                  </a:lnTo>
                  <a:lnTo>
                    <a:pt x="30340" y="16020"/>
                  </a:lnTo>
                  <a:lnTo>
                    <a:pt x="29894" y="15574"/>
                  </a:lnTo>
                  <a:lnTo>
                    <a:pt x="29448" y="15149"/>
                  </a:lnTo>
                  <a:lnTo>
                    <a:pt x="29809" y="14979"/>
                  </a:lnTo>
                  <a:lnTo>
                    <a:pt x="30064" y="14873"/>
                  </a:lnTo>
                  <a:lnTo>
                    <a:pt x="30404" y="14724"/>
                  </a:lnTo>
                  <a:lnTo>
                    <a:pt x="30977" y="14448"/>
                  </a:lnTo>
                  <a:lnTo>
                    <a:pt x="30404" y="13981"/>
                  </a:lnTo>
                  <a:lnTo>
                    <a:pt x="29873" y="13535"/>
                  </a:lnTo>
                  <a:lnTo>
                    <a:pt x="29363" y="13088"/>
                  </a:lnTo>
                  <a:lnTo>
                    <a:pt x="28874" y="12642"/>
                  </a:lnTo>
                  <a:lnTo>
                    <a:pt x="27939" y="11771"/>
                  </a:lnTo>
                  <a:lnTo>
                    <a:pt x="27026" y="10921"/>
                  </a:lnTo>
                  <a:lnTo>
                    <a:pt x="26558" y="10518"/>
                  </a:lnTo>
                  <a:lnTo>
                    <a:pt x="26091" y="10135"/>
                  </a:lnTo>
                  <a:lnTo>
                    <a:pt x="25602" y="9753"/>
                  </a:lnTo>
                  <a:lnTo>
                    <a:pt x="25092" y="9392"/>
                  </a:lnTo>
                  <a:lnTo>
                    <a:pt x="24540" y="9052"/>
                  </a:lnTo>
                  <a:lnTo>
                    <a:pt x="23966" y="8712"/>
                  </a:lnTo>
                  <a:lnTo>
                    <a:pt x="23350" y="8414"/>
                  </a:lnTo>
                  <a:lnTo>
                    <a:pt x="22670" y="8117"/>
                  </a:lnTo>
                  <a:lnTo>
                    <a:pt x="23074" y="7883"/>
                  </a:lnTo>
                  <a:lnTo>
                    <a:pt x="23456" y="7713"/>
                  </a:lnTo>
                  <a:lnTo>
                    <a:pt x="23860" y="7586"/>
                  </a:lnTo>
                  <a:lnTo>
                    <a:pt x="24306" y="7458"/>
                  </a:lnTo>
                  <a:lnTo>
                    <a:pt x="23775" y="7033"/>
                  </a:lnTo>
                  <a:lnTo>
                    <a:pt x="23223" y="6608"/>
                  </a:lnTo>
                  <a:lnTo>
                    <a:pt x="22649" y="6205"/>
                  </a:lnTo>
                  <a:lnTo>
                    <a:pt x="22075" y="5822"/>
                  </a:lnTo>
                  <a:lnTo>
                    <a:pt x="21502" y="5461"/>
                  </a:lnTo>
                  <a:lnTo>
                    <a:pt x="20907" y="5121"/>
                  </a:lnTo>
                  <a:lnTo>
                    <a:pt x="20291" y="4781"/>
                  </a:lnTo>
                  <a:lnTo>
                    <a:pt x="19674" y="4484"/>
                  </a:lnTo>
                  <a:lnTo>
                    <a:pt x="19058" y="4186"/>
                  </a:lnTo>
                  <a:lnTo>
                    <a:pt x="18421" y="3889"/>
                  </a:lnTo>
                  <a:lnTo>
                    <a:pt x="17784" y="3613"/>
                  </a:lnTo>
                  <a:lnTo>
                    <a:pt x="17146" y="3358"/>
                  </a:lnTo>
                  <a:lnTo>
                    <a:pt x="15850" y="2890"/>
                  </a:lnTo>
                  <a:lnTo>
                    <a:pt x="14533" y="2444"/>
                  </a:lnTo>
                  <a:lnTo>
                    <a:pt x="14852" y="2253"/>
                  </a:lnTo>
                  <a:lnTo>
                    <a:pt x="15277" y="1955"/>
                  </a:lnTo>
                  <a:lnTo>
                    <a:pt x="15701" y="1658"/>
                  </a:lnTo>
                  <a:lnTo>
                    <a:pt x="16020" y="1446"/>
                  </a:lnTo>
                  <a:lnTo>
                    <a:pt x="15850" y="1276"/>
                  </a:lnTo>
                  <a:lnTo>
                    <a:pt x="15680" y="1106"/>
                  </a:lnTo>
                  <a:lnTo>
                    <a:pt x="15489" y="957"/>
                  </a:lnTo>
                  <a:lnTo>
                    <a:pt x="15277" y="808"/>
                  </a:lnTo>
                  <a:lnTo>
                    <a:pt x="15064" y="702"/>
                  </a:lnTo>
                  <a:lnTo>
                    <a:pt x="14830" y="574"/>
                  </a:lnTo>
                  <a:lnTo>
                    <a:pt x="14597" y="489"/>
                  </a:lnTo>
                  <a:lnTo>
                    <a:pt x="14363" y="383"/>
                  </a:lnTo>
                  <a:lnTo>
                    <a:pt x="13853" y="235"/>
                  </a:lnTo>
                  <a:lnTo>
                    <a:pt x="13343" y="128"/>
                  </a:lnTo>
                  <a:lnTo>
                    <a:pt x="12791" y="65"/>
                  </a:lnTo>
                  <a:lnTo>
                    <a:pt x="12217" y="22"/>
                  </a:lnTo>
                  <a:lnTo>
                    <a:pt x="1164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34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31"/>
            <p:cNvSpPr/>
            <p:nvPr/>
          </p:nvSpPr>
          <p:spPr>
            <a:xfrm>
              <a:off x="4654910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0" y="0"/>
                  </a:moveTo>
                  <a:lnTo>
                    <a:pt x="107" y="43"/>
                  </a:lnTo>
                  <a:lnTo>
                    <a:pt x="362" y="191"/>
                  </a:lnTo>
                  <a:lnTo>
                    <a:pt x="553" y="298"/>
                  </a:lnTo>
                  <a:lnTo>
                    <a:pt x="765" y="446"/>
                  </a:lnTo>
                  <a:lnTo>
                    <a:pt x="999" y="637"/>
                  </a:lnTo>
                  <a:lnTo>
                    <a:pt x="1275" y="871"/>
                  </a:lnTo>
                  <a:lnTo>
                    <a:pt x="1551" y="1147"/>
                  </a:lnTo>
                  <a:lnTo>
                    <a:pt x="1849" y="1466"/>
                  </a:lnTo>
                  <a:lnTo>
                    <a:pt x="2146" y="1848"/>
                  </a:lnTo>
                  <a:lnTo>
                    <a:pt x="2465" y="2273"/>
                  </a:lnTo>
                  <a:lnTo>
                    <a:pt x="2762" y="2783"/>
                  </a:lnTo>
                  <a:lnTo>
                    <a:pt x="3081" y="3336"/>
                  </a:lnTo>
                  <a:lnTo>
                    <a:pt x="3378" y="3952"/>
                  </a:lnTo>
                  <a:lnTo>
                    <a:pt x="3676" y="4653"/>
                  </a:lnTo>
                  <a:lnTo>
                    <a:pt x="3825" y="5035"/>
                  </a:lnTo>
                  <a:lnTo>
                    <a:pt x="4058" y="5439"/>
                  </a:lnTo>
                  <a:lnTo>
                    <a:pt x="4335" y="5843"/>
                  </a:lnTo>
                  <a:lnTo>
                    <a:pt x="4632" y="6289"/>
                  </a:lnTo>
                  <a:lnTo>
                    <a:pt x="5014" y="6756"/>
                  </a:lnTo>
                  <a:lnTo>
                    <a:pt x="5418" y="7224"/>
                  </a:lnTo>
                  <a:lnTo>
                    <a:pt x="5886" y="7712"/>
                  </a:lnTo>
                  <a:lnTo>
                    <a:pt x="6374" y="8201"/>
                  </a:lnTo>
                  <a:lnTo>
                    <a:pt x="6927" y="8690"/>
                  </a:lnTo>
                  <a:lnTo>
                    <a:pt x="7500" y="9200"/>
                  </a:lnTo>
                  <a:lnTo>
                    <a:pt x="8138" y="9710"/>
                  </a:lnTo>
                  <a:lnTo>
                    <a:pt x="8796" y="10198"/>
                  </a:lnTo>
                  <a:lnTo>
                    <a:pt x="9497" y="10708"/>
                  </a:lnTo>
                  <a:lnTo>
                    <a:pt x="10220" y="11218"/>
                  </a:lnTo>
                  <a:lnTo>
                    <a:pt x="10985" y="11707"/>
                  </a:lnTo>
                  <a:lnTo>
                    <a:pt x="11792" y="12195"/>
                  </a:lnTo>
                  <a:lnTo>
                    <a:pt x="12642" y="12663"/>
                  </a:lnTo>
                  <a:lnTo>
                    <a:pt x="13492" y="13130"/>
                  </a:lnTo>
                  <a:lnTo>
                    <a:pt x="14384" y="13576"/>
                  </a:lnTo>
                  <a:lnTo>
                    <a:pt x="15319" y="14001"/>
                  </a:lnTo>
                  <a:lnTo>
                    <a:pt x="16275" y="14405"/>
                  </a:lnTo>
                  <a:lnTo>
                    <a:pt x="17231" y="14787"/>
                  </a:lnTo>
                  <a:lnTo>
                    <a:pt x="18251" y="15149"/>
                  </a:lnTo>
                  <a:lnTo>
                    <a:pt x="19271" y="15467"/>
                  </a:lnTo>
                  <a:lnTo>
                    <a:pt x="20312" y="15765"/>
                  </a:lnTo>
                  <a:lnTo>
                    <a:pt x="21374" y="16041"/>
                  </a:lnTo>
                  <a:lnTo>
                    <a:pt x="22457" y="16275"/>
                  </a:lnTo>
                  <a:lnTo>
                    <a:pt x="23562" y="16466"/>
                  </a:lnTo>
                  <a:lnTo>
                    <a:pt x="24667" y="16636"/>
                  </a:lnTo>
                  <a:lnTo>
                    <a:pt x="25814" y="16763"/>
                  </a:lnTo>
                  <a:lnTo>
                    <a:pt x="26940" y="16827"/>
                  </a:lnTo>
                  <a:lnTo>
                    <a:pt x="28109" y="16869"/>
                  </a:lnTo>
                  <a:lnTo>
                    <a:pt x="27344" y="16721"/>
                  </a:lnTo>
                  <a:lnTo>
                    <a:pt x="26430" y="16530"/>
                  </a:lnTo>
                  <a:lnTo>
                    <a:pt x="25241" y="16275"/>
                  </a:lnTo>
                  <a:lnTo>
                    <a:pt x="23817" y="15913"/>
                  </a:lnTo>
                  <a:lnTo>
                    <a:pt x="22181" y="15446"/>
                  </a:lnTo>
                  <a:lnTo>
                    <a:pt x="21310" y="15191"/>
                  </a:lnTo>
                  <a:lnTo>
                    <a:pt x="20418" y="14894"/>
                  </a:lnTo>
                  <a:lnTo>
                    <a:pt x="19483" y="14575"/>
                  </a:lnTo>
                  <a:lnTo>
                    <a:pt x="18527" y="14235"/>
                  </a:lnTo>
                  <a:lnTo>
                    <a:pt x="17550" y="13874"/>
                  </a:lnTo>
                  <a:lnTo>
                    <a:pt x="16572" y="13470"/>
                  </a:lnTo>
                  <a:lnTo>
                    <a:pt x="15574" y="13024"/>
                  </a:lnTo>
                  <a:lnTo>
                    <a:pt x="14596" y="12578"/>
                  </a:lnTo>
                  <a:lnTo>
                    <a:pt x="13619" y="12089"/>
                  </a:lnTo>
                  <a:lnTo>
                    <a:pt x="12642" y="11558"/>
                  </a:lnTo>
                  <a:lnTo>
                    <a:pt x="11686" y="11006"/>
                  </a:lnTo>
                  <a:lnTo>
                    <a:pt x="10751" y="10411"/>
                  </a:lnTo>
                  <a:lnTo>
                    <a:pt x="9837" y="9795"/>
                  </a:lnTo>
                  <a:lnTo>
                    <a:pt x="8966" y="9136"/>
                  </a:lnTo>
                  <a:lnTo>
                    <a:pt x="8541" y="8796"/>
                  </a:lnTo>
                  <a:lnTo>
                    <a:pt x="8138" y="8435"/>
                  </a:lnTo>
                  <a:lnTo>
                    <a:pt x="7734" y="8074"/>
                  </a:lnTo>
                  <a:lnTo>
                    <a:pt x="7351" y="7712"/>
                  </a:lnTo>
                  <a:lnTo>
                    <a:pt x="6969" y="7330"/>
                  </a:lnTo>
                  <a:lnTo>
                    <a:pt x="6608" y="6948"/>
                  </a:lnTo>
                  <a:lnTo>
                    <a:pt x="6268" y="6544"/>
                  </a:lnTo>
                  <a:lnTo>
                    <a:pt x="5928" y="6140"/>
                  </a:lnTo>
                  <a:lnTo>
                    <a:pt x="5609" y="5715"/>
                  </a:lnTo>
                  <a:lnTo>
                    <a:pt x="5291" y="5290"/>
                  </a:lnTo>
                  <a:lnTo>
                    <a:pt x="5014" y="4865"/>
                  </a:lnTo>
                  <a:lnTo>
                    <a:pt x="4738" y="4419"/>
                  </a:lnTo>
                  <a:lnTo>
                    <a:pt x="4313" y="3718"/>
                  </a:lnTo>
                  <a:lnTo>
                    <a:pt x="3888" y="3102"/>
                  </a:lnTo>
                  <a:lnTo>
                    <a:pt x="3463" y="2571"/>
                  </a:lnTo>
                  <a:lnTo>
                    <a:pt x="3039" y="2082"/>
                  </a:lnTo>
                  <a:lnTo>
                    <a:pt x="2635" y="1657"/>
                  </a:lnTo>
                  <a:lnTo>
                    <a:pt x="2231" y="1317"/>
                  </a:lnTo>
                  <a:lnTo>
                    <a:pt x="1870" y="999"/>
                  </a:lnTo>
                  <a:lnTo>
                    <a:pt x="1530" y="744"/>
                  </a:lnTo>
                  <a:lnTo>
                    <a:pt x="1190" y="552"/>
                  </a:lnTo>
                  <a:lnTo>
                    <a:pt x="914" y="382"/>
                  </a:lnTo>
                  <a:lnTo>
                    <a:pt x="638" y="255"/>
                  </a:lnTo>
                  <a:lnTo>
                    <a:pt x="425" y="149"/>
                  </a:lnTo>
                  <a:lnTo>
                    <a:pt x="128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31"/>
            <p:cNvSpPr/>
            <p:nvPr/>
          </p:nvSpPr>
          <p:spPr>
            <a:xfrm>
              <a:off x="4727793" y="342684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5333" y="0"/>
                  </a:moveTo>
                  <a:lnTo>
                    <a:pt x="4653" y="21"/>
                  </a:lnTo>
                  <a:lnTo>
                    <a:pt x="3909" y="64"/>
                  </a:lnTo>
                  <a:lnTo>
                    <a:pt x="3060" y="149"/>
                  </a:lnTo>
                  <a:lnTo>
                    <a:pt x="2146" y="298"/>
                  </a:lnTo>
                  <a:lnTo>
                    <a:pt x="1126" y="489"/>
                  </a:lnTo>
                  <a:lnTo>
                    <a:pt x="0" y="765"/>
                  </a:lnTo>
                  <a:lnTo>
                    <a:pt x="298" y="1849"/>
                  </a:lnTo>
                  <a:lnTo>
                    <a:pt x="510" y="1764"/>
                  </a:lnTo>
                  <a:lnTo>
                    <a:pt x="1084" y="1572"/>
                  </a:lnTo>
                  <a:lnTo>
                    <a:pt x="1976" y="1275"/>
                  </a:lnTo>
                  <a:lnTo>
                    <a:pt x="2507" y="1126"/>
                  </a:lnTo>
                  <a:lnTo>
                    <a:pt x="3102" y="978"/>
                  </a:lnTo>
                  <a:lnTo>
                    <a:pt x="3718" y="829"/>
                  </a:lnTo>
                  <a:lnTo>
                    <a:pt x="4356" y="701"/>
                  </a:lnTo>
                  <a:lnTo>
                    <a:pt x="5014" y="595"/>
                  </a:lnTo>
                  <a:lnTo>
                    <a:pt x="5694" y="510"/>
                  </a:lnTo>
                  <a:lnTo>
                    <a:pt x="6353" y="468"/>
                  </a:lnTo>
                  <a:lnTo>
                    <a:pt x="7011" y="468"/>
                  </a:lnTo>
                  <a:lnTo>
                    <a:pt x="7330" y="489"/>
                  </a:lnTo>
                  <a:lnTo>
                    <a:pt x="7649" y="510"/>
                  </a:lnTo>
                  <a:lnTo>
                    <a:pt x="7946" y="553"/>
                  </a:lnTo>
                  <a:lnTo>
                    <a:pt x="8244" y="616"/>
                  </a:lnTo>
                  <a:lnTo>
                    <a:pt x="8137" y="553"/>
                  </a:lnTo>
                  <a:lnTo>
                    <a:pt x="8010" y="489"/>
                  </a:lnTo>
                  <a:lnTo>
                    <a:pt x="7840" y="404"/>
                  </a:lnTo>
                  <a:lnTo>
                    <a:pt x="7585" y="319"/>
                  </a:lnTo>
                  <a:lnTo>
                    <a:pt x="7266" y="234"/>
                  </a:lnTo>
                  <a:lnTo>
                    <a:pt x="6905" y="149"/>
                  </a:lnTo>
                  <a:lnTo>
                    <a:pt x="6459" y="85"/>
                  </a:lnTo>
                  <a:lnTo>
                    <a:pt x="5928" y="4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31"/>
            <p:cNvSpPr/>
            <p:nvPr/>
          </p:nvSpPr>
          <p:spPr>
            <a:xfrm>
              <a:off x="4736211" y="380717"/>
              <a:ext cx="49946" cy="104537"/>
            </a:xfrm>
            <a:custGeom>
              <a:avLst/>
              <a:gdLst/>
              <a:ahLst/>
              <a:cxnLst/>
              <a:rect l="l" t="t" r="r" b="b"/>
              <a:pathLst>
                <a:path w="3655" h="7650" extrusionOk="0">
                  <a:moveTo>
                    <a:pt x="1084" y="0"/>
                  </a:moveTo>
                  <a:lnTo>
                    <a:pt x="0" y="255"/>
                  </a:lnTo>
                  <a:lnTo>
                    <a:pt x="276" y="1360"/>
                  </a:lnTo>
                  <a:lnTo>
                    <a:pt x="553" y="2359"/>
                  </a:lnTo>
                  <a:lnTo>
                    <a:pt x="850" y="3251"/>
                  </a:lnTo>
                  <a:lnTo>
                    <a:pt x="1169" y="4037"/>
                  </a:lnTo>
                  <a:lnTo>
                    <a:pt x="1466" y="4738"/>
                  </a:lnTo>
                  <a:lnTo>
                    <a:pt x="1764" y="5333"/>
                  </a:lnTo>
                  <a:lnTo>
                    <a:pt x="2061" y="5843"/>
                  </a:lnTo>
                  <a:lnTo>
                    <a:pt x="2359" y="6289"/>
                  </a:lnTo>
                  <a:lnTo>
                    <a:pt x="2614" y="6650"/>
                  </a:lnTo>
                  <a:lnTo>
                    <a:pt x="2868" y="6948"/>
                  </a:lnTo>
                  <a:lnTo>
                    <a:pt x="3081" y="7182"/>
                  </a:lnTo>
                  <a:lnTo>
                    <a:pt x="3272" y="7373"/>
                  </a:lnTo>
                  <a:lnTo>
                    <a:pt x="3421" y="7500"/>
                  </a:lnTo>
                  <a:lnTo>
                    <a:pt x="3548" y="7585"/>
                  </a:lnTo>
                  <a:lnTo>
                    <a:pt x="3655" y="7649"/>
                  </a:lnTo>
                  <a:lnTo>
                    <a:pt x="3463" y="7394"/>
                  </a:lnTo>
                  <a:lnTo>
                    <a:pt x="3272" y="7139"/>
                  </a:lnTo>
                  <a:lnTo>
                    <a:pt x="3102" y="6884"/>
                  </a:lnTo>
                  <a:lnTo>
                    <a:pt x="2953" y="6608"/>
                  </a:lnTo>
                  <a:lnTo>
                    <a:pt x="2656" y="6013"/>
                  </a:lnTo>
                  <a:lnTo>
                    <a:pt x="2380" y="5418"/>
                  </a:lnTo>
                  <a:lnTo>
                    <a:pt x="2146" y="4781"/>
                  </a:lnTo>
                  <a:lnTo>
                    <a:pt x="1934" y="4143"/>
                  </a:lnTo>
                  <a:lnTo>
                    <a:pt x="1764" y="3506"/>
                  </a:lnTo>
                  <a:lnTo>
                    <a:pt x="1594" y="2890"/>
                  </a:lnTo>
                  <a:lnTo>
                    <a:pt x="1466" y="2316"/>
                  </a:lnTo>
                  <a:lnTo>
                    <a:pt x="1360" y="1764"/>
                  </a:lnTo>
                  <a:lnTo>
                    <a:pt x="1211" y="850"/>
                  </a:lnTo>
                  <a:lnTo>
                    <a:pt x="1126" y="234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31"/>
            <p:cNvSpPr/>
            <p:nvPr/>
          </p:nvSpPr>
          <p:spPr>
            <a:xfrm>
              <a:off x="4812278" y="436175"/>
              <a:ext cx="76087" cy="90599"/>
            </a:xfrm>
            <a:custGeom>
              <a:avLst/>
              <a:gdLst/>
              <a:ahLst/>
              <a:cxnLst/>
              <a:rect l="l" t="t" r="r" b="b"/>
              <a:pathLst>
                <a:path w="5568" h="6630" extrusionOk="0">
                  <a:moveTo>
                    <a:pt x="999" y="0"/>
                  </a:moveTo>
                  <a:lnTo>
                    <a:pt x="1" y="532"/>
                  </a:lnTo>
                  <a:lnTo>
                    <a:pt x="574" y="1530"/>
                  </a:lnTo>
                  <a:lnTo>
                    <a:pt x="1127" y="2401"/>
                  </a:lnTo>
                  <a:lnTo>
                    <a:pt x="1679" y="3187"/>
                  </a:lnTo>
                  <a:lnTo>
                    <a:pt x="2189" y="3846"/>
                  </a:lnTo>
                  <a:lnTo>
                    <a:pt x="2678" y="4441"/>
                  </a:lnTo>
                  <a:lnTo>
                    <a:pt x="3124" y="4930"/>
                  </a:lnTo>
                  <a:lnTo>
                    <a:pt x="3549" y="5333"/>
                  </a:lnTo>
                  <a:lnTo>
                    <a:pt x="3952" y="5694"/>
                  </a:lnTo>
                  <a:lnTo>
                    <a:pt x="4314" y="5971"/>
                  </a:lnTo>
                  <a:lnTo>
                    <a:pt x="4632" y="6183"/>
                  </a:lnTo>
                  <a:lnTo>
                    <a:pt x="4909" y="6353"/>
                  </a:lnTo>
                  <a:lnTo>
                    <a:pt x="5142" y="6459"/>
                  </a:lnTo>
                  <a:lnTo>
                    <a:pt x="5312" y="6544"/>
                  </a:lnTo>
                  <a:lnTo>
                    <a:pt x="5461" y="6587"/>
                  </a:lnTo>
                  <a:lnTo>
                    <a:pt x="5567" y="6629"/>
                  </a:lnTo>
                  <a:lnTo>
                    <a:pt x="5312" y="6459"/>
                  </a:lnTo>
                  <a:lnTo>
                    <a:pt x="5079" y="6247"/>
                  </a:lnTo>
                  <a:lnTo>
                    <a:pt x="4845" y="6056"/>
                  </a:lnTo>
                  <a:lnTo>
                    <a:pt x="4611" y="5822"/>
                  </a:lnTo>
                  <a:lnTo>
                    <a:pt x="4165" y="5354"/>
                  </a:lnTo>
                  <a:lnTo>
                    <a:pt x="3740" y="4823"/>
                  </a:lnTo>
                  <a:lnTo>
                    <a:pt x="3336" y="4292"/>
                  </a:lnTo>
                  <a:lnTo>
                    <a:pt x="2954" y="3740"/>
                  </a:lnTo>
                  <a:lnTo>
                    <a:pt x="2614" y="3187"/>
                  </a:lnTo>
                  <a:lnTo>
                    <a:pt x="2295" y="2635"/>
                  </a:lnTo>
                  <a:lnTo>
                    <a:pt x="1998" y="2104"/>
                  </a:lnTo>
                  <a:lnTo>
                    <a:pt x="1743" y="1615"/>
                  </a:lnTo>
                  <a:lnTo>
                    <a:pt x="1339" y="787"/>
                  </a:lnTo>
                  <a:lnTo>
                    <a:pt x="1084" y="213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31"/>
            <p:cNvSpPr/>
            <p:nvPr/>
          </p:nvSpPr>
          <p:spPr>
            <a:xfrm>
              <a:off x="4788472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4653" y="1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7"/>
                  </a:lnTo>
                  <a:lnTo>
                    <a:pt x="1105" y="468"/>
                  </a:lnTo>
                  <a:lnTo>
                    <a:pt x="1" y="745"/>
                  </a:lnTo>
                  <a:lnTo>
                    <a:pt x="277" y="1828"/>
                  </a:lnTo>
                  <a:lnTo>
                    <a:pt x="489" y="1743"/>
                  </a:lnTo>
                  <a:lnTo>
                    <a:pt x="1084" y="1552"/>
                  </a:lnTo>
                  <a:lnTo>
                    <a:pt x="1976" y="1254"/>
                  </a:lnTo>
                  <a:lnTo>
                    <a:pt x="2508" y="1106"/>
                  </a:lnTo>
                  <a:lnTo>
                    <a:pt x="3081" y="957"/>
                  </a:lnTo>
                  <a:lnTo>
                    <a:pt x="3697" y="808"/>
                  </a:lnTo>
                  <a:lnTo>
                    <a:pt x="4356" y="681"/>
                  </a:lnTo>
                  <a:lnTo>
                    <a:pt x="5015" y="575"/>
                  </a:lnTo>
                  <a:lnTo>
                    <a:pt x="5673" y="490"/>
                  </a:lnTo>
                  <a:lnTo>
                    <a:pt x="6353" y="447"/>
                  </a:lnTo>
                  <a:lnTo>
                    <a:pt x="7012" y="447"/>
                  </a:lnTo>
                  <a:lnTo>
                    <a:pt x="7330" y="468"/>
                  </a:lnTo>
                  <a:lnTo>
                    <a:pt x="7628" y="490"/>
                  </a:lnTo>
                  <a:lnTo>
                    <a:pt x="7947" y="532"/>
                  </a:lnTo>
                  <a:lnTo>
                    <a:pt x="8244" y="596"/>
                  </a:lnTo>
                  <a:lnTo>
                    <a:pt x="8138" y="532"/>
                  </a:lnTo>
                  <a:lnTo>
                    <a:pt x="8010" y="468"/>
                  </a:lnTo>
                  <a:lnTo>
                    <a:pt x="7819" y="383"/>
                  </a:lnTo>
                  <a:lnTo>
                    <a:pt x="7585" y="298"/>
                  </a:lnTo>
                  <a:lnTo>
                    <a:pt x="7267" y="213"/>
                  </a:lnTo>
                  <a:lnTo>
                    <a:pt x="6884" y="128"/>
                  </a:lnTo>
                  <a:lnTo>
                    <a:pt x="6438" y="65"/>
                  </a:lnTo>
                  <a:lnTo>
                    <a:pt x="5928" y="22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31"/>
            <p:cNvSpPr/>
            <p:nvPr/>
          </p:nvSpPr>
          <p:spPr>
            <a:xfrm>
              <a:off x="4879640" y="453599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4654" y="0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6"/>
                  </a:lnTo>
                  <a:lnTo>
                    <a:pt x="1106" y="489"/>
                  </a:lnTo>
                  <a:lnTo>
                    <a:pt x="1" y="744"/>
                  </a:lnTo>
                  <a:lnTo>
                    <a:pt x="277" y="1849"/>
                  </a:lnTo>
                  <a:lnTo>
                    <a:pt x="489" y="1764"/>
                  </a:lnTo>
                  <a:lnTo>
                    <a:pt x="1084" y="1551"/>
                  </a:lnTo>
                  <a:lnTo>
                    <a:pt x="1977" y="1254"/>
                  </a:lnTo>
                  <a:lnTo>
                    <a:pt x="2508" y="1105"/>
                  </a:lnTo>
                  <a:lnTo>
                    <a:pt x="3081" y="956"/>
                  </a:lnTo>
                  <a:lnTo>
                    <a:pt x="3698" y="808"/>
                  </a:lnTo>
                  <a:lnTo>
                    <a:pt x="4356" y="680"/>
                  </a:lnTo>
                  <a:lnTo>
                    <a:pt x="5015" y="574"/>
                  </a:lnTo>
                  <a:lnTo>
                    <a:pt x="5673" y="510"/>
                  </a:lnTo>
                  <a:lnTo>
                    <a:pt x="6353" y="468"/>
                  </a:lnTo>
                  <a:lnTo>
                    <a:pt x="7012" y="446"/>
                  </a:lnTo>
                  <a:lnTo>
                    <a:pt x="7331" y="468"/>
                  </a:lnTo>
                  <a:lnTo>
                    <a:pt x="7628" y="510"/>
                  </a:lnTo>
                  <a:lnTo>
                    <a:pt x="7947" y="553"/>
                  </a:lnTo>
                  <a:lnTo>
                    <a:pt x="8244" y="595"/>
                  </a:lnTo>
                  <a:lnTo>
                    <a:pt x="8138" y="531"/>
                  </a:lnTo>
                  <a:lnTo>
                    <a:pt x="8011" y="468"/>
                  </a:lnTo>
                  <a:lnTo>
                    <a:pt x="7819" y="404"/>
                  </a:lnTo>
                  <a:lnTo>
                    <a:pt x="7586" y="319"/>
                  </a:lnTo>
                  <a:lnTo>
                    <a:pt x="7267" y="234"/>
                  </a:lnTo>
                  <a:lnTo>
                    <a:pt x="6884" y="149"/>
                  </a:lnTo>
                  <a:lnTo>
                    <a:pt x="6438" y="64"/>
                  </a:lnTo>
                  <a:lnTo>
                    <a:pt x="5928" y="21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31"/>
            <p:cNvSpPr/>
            <p:nvPr/>
          </p:nvSpPr>
          <p:spPr>
            <a:xfrm>
              <a:off x="4502763" y="192575"/>
              <a:ext cx="138208" cy="210209"/>
            </a:xfrm>
            <a:custGeom>
              <a:avLst/>
              <a:gdLst/>
              <a:ahLst/>
              <a:cxnLst/>
              <a:rect l="l" t="t" r="r" b="b"/>
              <a:pathLst>
                <a:path w="10114" h="15383" extrusionOk="0">
                  <a:moveTo>
                    <a:pt x="4802" y="0"/>
                  </a:moveTo>
                  <a:lnTo>
                    <a:pt x="4547" y="21"/>
                  </a:lnTo>
                  <a:lnTo>
                    <a:pt x="4292" y="85"/>
                  </a:lnTo>
                  <a:lnTo>
                    <a:pt x="4037" y="149"/>
                  </a:lnTo>
                  <a:lnTo>
                    <a:pt x="3804" y="234"/>
                  </a:lnTo>
                  <a:lnTo>
                    <a:pt x="3549" y="340"/>
                  </a:lnTo>
                  <a:lnTo>
                    <a:pt x="3315" y="467"/>
                  </a:lnTo>
                  <a:lnTo>
                    <a:pt x="3081" y="595"/>
                  </a:lnTo>
                  <a:lnTo>
                    <a:pt x="2869" y="744"/>
                  </a:lnTo>
                  <a:lnTo>
                    <a:pt x="2656" y="914"/>
                  </a:lnTo>
                  <a:lnTo>
                    <a:pt x="2444" y="1105"/>
                  </a:lnTo>
                  <a:lnTo>
                    <a:pt x="2231" y="1296"/>
                  </a:lnTo>
                  <a:lnTo>
                    <a:pt x="2040" y="1530"/>
                  </a:lnTo>
                  <a:lnTo>
                    <a:pt x="1849" y="1742"/>
                  </a:lnTo>
                  <a:lnTo>
                    <a:pt x="1658" y="1997"/>
                  </a:lnTo>
                  <a:lnTo>
                    <a:pt x="1488" y="2252"/>
                  </a:lnTo>
                  <a:lnTo>
                    <a:pt x="1318" y="2507"/>
                  </a:lnTo>
                  <a:lnTo>
                    <a:pt x="1169" y="2783"/>
                  </a:lnTo>
                  <a:lnTo>
                    <a:pt x="999" y="3081"/>
                  </a:lnTo>
                  <a:lnTo>
                    <a:pt x="872" y="3378"/>
                  </a:lnTo>
                  <a:lnTo>
                    <a:pt x="744" y="3697"/>
                  </a:lnTo>
                  <a:lnTo>
                    <a:pt x="617" y="4016"/>
                  </a:lnTo>
                  <a:lnTo>
                    <a:pt x="404" y="4695"/>
                  </a:lnTo>
                  <a:lnTo>
                    <a:pt x="234" y="5397"/>
                  </a:lnTo>
                  <a:lnTo>
                    <a:pt x="170" y="5758"/>
                  </a:lnTo>
                  <a:lnTo>
                    <a:pt x="107" y="6140"/>
                  </a:lnTo>
                  <a:lnTo>
                    <a:pt x="64" y="6523"/>
                  </a:lnTo>
                  <a:lnTo>
                    <a:pt x="22" y="6905"/>
                  </a:lnTo>
                  <a:lnTo>
                    <a:pt x="22" y="7287"/>
                  </a:lnTo>
                  <a:lnTo>
                    <a:pt x="0" y="7691"/>
                  </a:lnTo>
                  <a:lnTo>
                    <a:pt x="22" y="8095"/>
                  </a:lnTo>
                  <a:lnTo>
                    <a:pt x="22" y="8477"/>
                  </a:lnTo>
                  <a:lnTo>
                    <a:pt x="64" y="8860"/>
                  </a:lnTo>
                  <a:lnTo>
                    <a:pt x="107" y="9242"/>
                  </a:lnTo>
                  <a:lnTo>
                    <a:pt x="170" y="9624"/>
                  </a:lnTo>
                  <a:lnTo>
                    <a:pt x="234" y="9986"/>
                  </a:lnTo>
                  <a:lnTo>
                    <a:pt x="404" y="10687"/>
                  </a:lnTo>
                  <a:lnTo>
                    <a:pt x="617" y="11367"/>
                  </a:lnTo>
                  <a:lnTo>
                    <a:pt x="744" y="11685"/>
                  </a:lnTo>
                  <a:lnTo>
                    <a:pt x="872" y="12004"/>
                  </a:lnTo>
                  <a:lnTo>
                    <a:pt x="999" y="12301"/>
                  </a:lnTo>
                  <a:lnTo>
                    <a:pt x="1169" y="12578"/>
                  </a:lnTo>
                  <a:lnTo>
                    <a:pt x="1318" y="12875"/>
                  </a:lnTo>
                  <a:lnTo>
                    <a:pt x="1488" y="13130"/>
                  </a:lnTo>
                  <a:lnTo>
                    <a:pt x="1658" y="13385"/>
                  </a:lnTo>
                  <a:lnTo>
                    <a:pt x="1849" y="13640"/>
                  </a:lnTo>
                  <a:lnTo>
                    <a:pt x="2040" y="13852"/>
                  </a:lnTo>
                  <a:lnTo>
                    <a:pt x="2231" y="14065"/>
                  </a:lnTo>
                  <a:lnTo>
                    <a:pt x="2444" y="14277"/>
                  </a:lnTo>
                  <a:lnTo>
                    <a:pt x="2656" y="14469"/>
                  </a:lnTo>
                  <a:lnTo>
                    <a:pt x="2869" y="14639"/>
                  </a:lnTo>
                  <a:lnTo>
                    <a:pt x="3081" y="14787"/>
                  </a:lnTo>
                  <a:lnTo>
                    <a:pt x="3315" y="14915"/>
                  </a:lnTo>
                  <a:lnTo>
                    <a:pt x="3549" y="15042"/>
                  </a:lnTo>
                  <a:lnTo>
                    <a:pt x="3804" y="15148"/>
                  </a:lnTo>
                  <a:lnTo>
                    <a:pt x="4037" y="15233"/>
                  </a:lnTo>
                  <a:lnTo>
                    <a:pt x="4292" y="15297"/>
                  </a:lnTo>
                  <a:lnTo>
                    <a:pt x="4547" y="15340"/>
                  </a:lnTo>
                  <a:lnTo>
                    <a:pt x="4802" y="15382"/>
                  </a:lnTo>
                  <a:lnTo>
                    <a:pt x="5312" y="15382"/>
                  </a:lnTo>
                  <a:lnTo>
                    <a:pt x="5567" y="15340"/>
                  </a:lnTo>
                  <a:lnTo>
                    <a:pt x="5822" y="15297"/>
                  </a:lnTo>
                  <a:lnTo>
                    <a:pt x="6077" y="15233"/>
                  </a:lnTo>
                  <a:lnTo>
                    <a:pt x="6311" y="15148"/>
                  </a:lnTo>
                  <a:lnTo>
                    <a:pt x="6565" y="15042"/>
                  </a:lnTo>
                  <a:lnTo>
                    <a:pt x="6799" y="14915"/>
                  </a:lnTo>
                  <a:lnTo>
                    <a:pt x="7033" y="14787"/>
                  </a:lnTo>
                  <a:lnTo>
                    <a:pt x="7245" y="14639"/>
                  </a:lnTo>
                  <a:lnTo>
                    <a:pt x="7458" y="14469"/>
                  </a:lnTo>
                  <a:lnTo>
                    <a:pt x="7670" y="14277"/>
                  </a:lnTo>
                  <a:lnTo>
                    <a:pt x="7883" y="14065"/>
                  </a:lnTo>
                  <a:lnTo>
                    <a:pt x="8074" y="13852"/>
                  </a:lnTo>
                  <a:lnTo>
                    <a:pt x="8265" y="13640"/>
                  </a:lnTo>
                  <a:lnTo>
                    <a:pt x="8456" y="13385"/>
                  </a:lnTo>
                  <a:lnTo>
                    <a:pt x="8626" y="13130"/>
                  </a:lnTo>
                  <a:lnTo>
                    <a:pt x="8796" y="12875"/>
                  </a:lnTo>
                  <a:lnTo>
                    <a:pt x="8966" y="12578"/>
                  </a:lnTo>
                  <a:lnTo>
                    <a:pt x="9115" y="12301"/>
                  </a:lnTo>
                  <a:lnTo>
                    <a:pt x="9242" y="12004"/>
                  </a:lnTo>
                  <a:lnTo>
                    <a:pt x="9370" y="11685"/>
                  </a:lnTo>
                  <a:lnTo>
                    <a:pt x="9497" y="11367"/>
                  </a:lnTo>
                  <a:lnTo>
                    <a:pt x="9710" y="10687"/>
                  </a:lnTo>
                  <a:lnTo>
                    <a:pt x="9880" y="9986"/>
                  </a:lnTo>
                  <a:lnTo>
                    <a:pt x="9944" y="9624"/>
                  </a:lnTo>
                  <a:lnTo>
                    <a:pt x="10007" y="9242"/>
                  </a:lnTo>
                  <a:lnTo>
                    <a:pt x="10050" y="8860"/>
                  </a:lnTo>
                  <a:lnTo>
                    <a:pt x="10092" y="8477"/>
                  </a:lnTo>
                  <a:lnTo>
                    <a:pt x="10114" y="8095"/>
                  </a:lnTo>
                  <a:lnTo>
                    <a:pt x="10114" y="7691"/>
                  </a:lnTo>
                  <a:lnTo>
                    <a:pt x="10114" y="7287"/>
                  </a:lnTo>
                  <a:lnTo>
                    <a:pt x="10092" y="6905"/>
                  </a:lnTo>
                  <a:lnTo>
                    <a:pt x="10050" y="6523"/>
                  </a:lnTo>
                  <a:lnTo>
                    <a:pt x="10007" y="6140"/>
                  </a:lnTo>
                  <a:lnTo>
                    <a:pt x="9944" y="5758"/>
                  </a:lnTo>
                  <a:lnTo>
                    <a:pt x="9880" y="5397"/>
                  </a:lnTo>
                  <a:lnTo>
                    <a:pt x="9710" y="4695"/>
                  </a:lnTo>
                  <a:lnTo>
                    <a:pt x="9497" y="4016"/>
                  </a:lnTo>
                  <a:lnTo>
                    <a:pt x="9370" y="3697"/>
                  </a:lnTo>
                  <a:lnTo>
                    <a:pt x="9242" y="3378"/>
                  </a:lnTo>
                  <a:lnTo>
                    <a:pt x="9115" y="3081"/>
                  </a:lnTo>
                  <a:lnTo>
                    <a:pt x="8966" y="2783"/>
                  </a:lnTo>
                  <a:lnTo>
                    <a:pt x="8796" y="2507"/>
                  </a:lnTo>
                  <a:lnTo>
                    <a:pt x="8626" y="2252"/>
                  </a:lnTo>
                  <a:lnTo>
                    <a:pt x="8456" y="1997"/>
                  </a:lnTo>
                  <a:lnTo>
                    <a:pt x="8265" y="1742"/>
                  </a:lnTo>
                  <a:lnTo>
                    <a:pt x="8074" y="1530"/>
                  </a:lnTo>
                  <a:lnTo>
                    <a:pt x="7883" y="1296"/>
                  </a:lnTo>
                  <a:lnTo>
                    <a:pt x="7670" y="1105"/>
                  </a:lnTo>
                  <a:lnTo>
                    <a:pt x="7458" y="914"/>
                  </a:lnTo>
                  <a:lnTo>
                    <a:pt x="7245" y="744"/>
                  </a:lnTo>
                  <a:lnTo>
                    <a:pt x="7033" y="595"/>
                  </a:lnTo>
                  <a:lnTo>
                    <a:pt x="6799" y="467"/>
                  </a:lnTo>
                  <a:lnTo>
                    <a:pt x="6565" y="340"/>
                  </a:lnTo>
                  <a:lnTo>
                    <a:pt x="6311" y="234"/>
                  </a:lnTo>
                  <a:lnTo>
                    <a:pt x="6077" y="149"/>
                  </a:lnTo>
                  <a:lnTo>
                    <a:pt x="5822" y="85"/>
                  </a:lnTo>
                  <a:lnTo>
                    <a:pt x="5567" y="21"/>
                  </a:lnTo>
                  <a:lnTo>
                    <a:pt x="5312" y="0"/>
                  </a:lnTo>
                  <a:close/>
                </a:path>
              </a:pathLst>
            </a:custGeom>
            <a:solidFill>
              <a:srgbClr val="BE958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31"/>
            <p:cNvSpPr/>
            <p:nvPr/>
          </p:nvSpPr>
          <p:spPr>
            <a:xfrm>
              <a:off x="4545156" y="192575"/>
              <a:ext cx="56341" cy="209908"/>
            </a:xfrm>
            <a:custGeom>
              <a:avLst/>
              <a:gdLst/>
              <a:ahLst/>
              <a:cxnLst/>
              <a:rect l="l" t="t" r="r" b="b"/>
              <a:pathLst>
                <a:path w="4123" h="15361" extrusionOk="0">
                  <a:moveTo>
                    <a:pt x="2571" y="0"/>
                  </a:moveTo>
                  <a:lnTo>
                    <a:pt x="2401" y="170"/>
                  </a:lnTo>
                  <a:lnTo>
                    <a:pt x="2167" y="404"/>
                  </a:lnTo>
                  <a:lnTo>
                    <a:pt x="1891" y="701"/>
                  </a:lnTo>
                  <a:lnTo>
                    <a:pt x="1594" y="1062"/>
                  </a:lnTo>
                  <a:lnTo>
                    <a:pt x="1275" y="1466"/>
                  </a:lnTo>
                  <a:lnTo>
                    <a:pt x="978" y="1933"/>
                  </a:lnTo>
                  <a:lnTo>
                    <a:pt x="680" y="2465"/>
                  </a:lnTo>
                  <a:lnTo>
                    <a:pt x="553" y="2741"/>
                  </a:lnTo>
                  <a:lnTo>
                    <a:pt x="425" y="3038"/>
                  </a:lnTo>
                  <a:lnTo>
                    <a:pt x="319" y="3336"/>
                  </a:lnTo>
                  <a:lnTo>
                    <a:pt x="213" y="3654"/>
                  </a:lnTo>
                  <a:lnTo>
                    <a:pt x="149" y="3973"/>
                  </a:lnTo>
                  <a:lnTo>
                    <a:pt x="85" y="4292"/>
                  </a:lnTo>
                  <a:lnTo>
                    <a:pt x="43" y="4632"/>
                  </a:lnTo>
                  <a:lnTo>
                    <a:pt x="0" y="4993"/>
                  </a:lnTo>
                  <a:lnTo>
                    <a:pt x="22" y="5354"/>
                  </a:lnTo>
                  <a:lnTo>
                    <a:pt x="43" y="5715"/>
                  </a:lnTo>
                  <a:lnTo>
                    <a:pt x="85" y="6098"/>
                  </a:lnTo>
                  <a:lnTo>
                    <a:pt x="170" y="6480"/>
                  </a:lnTo>
                  <a:lnTo>
                    <a:pt x="277" y="6862"/>
                  </a:lnTo>
                  <a:lnTo>
                    <a:pt x="425" y="7266"/>
                  </a:lnTo>
                  <a:lnTo>
                    <a:pt x="595" y="7670"/>
                  </a:lnTo>
                  <a:lnTo>
                    <a:pt x="808" y="8074"/>
                  </a:lnTo>
                  <a:lnTo>
                    <a:pt x="1063" y="8477"/>
                  </a:lnTo>
                  <a:lnTo>
                    <a:pt x="1339" y="8902"/>
                  </a:lnTo>
                  <a:lnTo>
                    <a:pt x="1849" y="9624"/>
                  </a:lnTo>
                  <a:lnTo>
                    <a:pt x="2274" y="10304"/>
                  </a:lnTo>
                  <a:lnTo>
                    <a:pt x="2614" y="10920"/>
                  </a:lnTo>
                  <a:lnTo>
                    <a:pt x="2890" y="11515"/>
                  </a:lnTo>
                  <a:lnTo>
                    <a:pt x="3081" y="12047"/>
                  </a:lnTo>
                  <a:lnTo>
                    <a:pt x="3230" y="12535"/>
                  </a:lnTo>
                  <a:lnTo>
                    <a:pt x="3294" y="12981"/>
                  </a:lnTo>
                  <a:lnTo>
                    <a:pt x="3336" y="13385"/>
                  </a:lnTo>
                  <a:lnTo>
                    <a:pt x="3336" y="13746"/>
                  </a:lnTo>
                  <a:lnTo>
                    <a:pt x="3272" y="14086"/>
                  </a:lnTo>
                  <a:lnTo>
                    <a:pt x="3209" y="14362"/>
                  </a:lnTo>
                  <a:lnTo>
                    <a:pt x="3102" y="14639"/>
                  </a:lnTo>
                  <a:lnTo>
                    <a:pt x="2975" y="14851"/>
                  </a:lnTo>
                  <a:lnTo>
                    <a:pt x="2847" y="15042"/>
                  </a:lnTo>
                  <a:lnTo>
                    <a:pt x="2699" y="15212"/>
                  </a:lnTo>
                  <a:lnTo>
                    <a:pt x="2571" y="15361"/>
                  </a:lnTo>
                  <a:lnTo>
                    <a:pt x="2592" y="15361"/>
                  </a:lnTo>
                  <a:lnTo>
                    <a:pt x="2784" y="15191"/>
                  </a:lnTo>
                  <a:lnTo>
                    <a:pt x="2996" y="14978"/>
                  </a:lnTo>
                  <a:lnTo>
                    <a:pt x="3230" y="14745"/>
                  </a:lnTo>
                  <a:lnTo>
                    <a:pt x="3442" y="14490"/>
                  </a:lnTo>
                  <a:lnTo>
                    <a:pt x="3633" y="14171"/>
                  </a:lnTo>
                  <a:lnTo>
                    <a:pt x="3803" y="13831"/>
                  </a:lnTo>
                  <a:lnTo>
                    <a:pt x="3952" y="13449"/>
                  </a:lnTo>
                  <a:lnTo>
                    <a:pt x="4016" y="13236"/>
                  </a:lnTo>
                  <a:lnTo>
                    <a:pt x="4058" y="13024"/>
                  </a:lnTo>
                  <a:lnTo>
                    <a:pt x="4101" y="12790"/>
                  </a:lnTo>
                  <a:lnTo>
                    <a:pt x="4122" y="12556"/>
                  </a:lnTo>
                  <a:lnTo>
                    <a:pt x="4122" y="12323"/>
                  </a:lnTo>
                  <a:lnTo>
                    <a:pt x="4101" y="12068"/>
                  </a:lnTo>
                  <a:lnTo>
                    <a:pt x="4080" y="11792"/>
                  </a:lnTo>
                  <a:lnTo>
                    <a:pt x="4037" y="11515"/>
                  </a:lnTo>
                  <a:lnTo>
                    <a:pt x="3973" y="11239"/>
                  </a:lnTo>
                  <a:lnTo>
                    <a:pt x="3888" y="10942"/>
                  </a:lnTo>
                  <a:lnTo>
                    <a:pt x="3782" y="10623"/>
                  </a:lnTo>
                  <a:lnTo>
                    <a:pt x="3655" y="10304"/>
                  </a:lnTo>
                  <a:lnTo>
                    <a:pt x="3485" y="9986"/>
                  </a:lnTo>
                  <a:lnTo>
                    <a:pt x="3315" y="9646"/>
                  </a:lnTo>
                  <a:lnTo>
                    <a:pt x="3102" y="9285"/>
                  </a:lnTo>
                  <a:lnTo>
                    <a:pt x="2869" y="8923"/>
                  </a:lnTo>
                  <a:lnTo>
                    <a:pt x="2614" y="8562"/>
                  </a:lnTo>
                  <a:lnTo>
                    <a:pt x="2316" y="8180"/>
                  </a:lnTo>
                  <a:lnTo>
                    <a:pt x="2104" y="7861"/>
                  </a:lnTo>
                  <a:lnTo>
                    <a:pt x="1891" y="7564"/>
                  </a:lnTo>
                  <a:lnTo>
                    <a:pt x="1721" y="7245"/>
                  </a:lnTo>
                  <a:lnTo>
                    <a:pt x="1594" y="6926"/>
                  </a:lnTo>
                  <a:lnTo>
                    <a:pt x="1466" y="6608"/>
                  </a:lnTo>
                  <a:lnTo>
                    <a:pt x="1360" y="6289"/>
                  </a:lnTo>
                  <a:lnTo>
                    <a:pt x="1296" y="5970"/>
                  </a:lnTo>
                  <a:lnTo>
                    <a:pt x="1233" y="5651"/>
                  </a:lnTo>
                  <a:lnTo>
                    <a:pt x="1190" y="5333"/>
                  </a:lnTo>
                  <a:lnTo>
                    <a:pt x="1169" y="5014"/>
                  </a:lnTo>
                  <a:lnTo>
                    <a:pt x="1169" y="4695"/>
                  </a:lnTo>
                  <a:lnTo>
                    <a:pt x="1169" y="4377"/>
                  </a:lnTo>
                  <a:lnTo>
                    <a:pt x="1190" y="4079"/>
                  </a:lnTo>
                  <a:lnTo>
                    <a:pt x="1233" y="3761"/>
                  </a:lnTo>
                  <a:lnTo>
                    <a:pt x="1339" y="3187"/>
                  </a:lnTo>
                  <a:lnTo>
                    <a:pt x="1488" y="2613"/>
                  </a:lnTo>
                  <a:lnTo>
                    <a:pt x="1658" y="2082"/>
                  </a:lnTo>
                  <a:lnTo>
                    <a:pt x="1828" y="1615"/>
                  </a:lnTo>
                  <a:lnTo>
                    <a:pt x="2019" y="1169"/>
                  </a:lnTo>
                  <a:lnTo>
                    <a:pt x="2210" y="786"/>
                  </a:lnTo>
                  <a:lnTo>
                    <a:pt x="2380" y="446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8" name="Google Shape;2738;p31"/>
          <p:cNvGrpSpPr/>
          <p:nvPr/>
        </p:nvGrpSpPr>
        <p:grpSpPr>
          <a:xfrm rot="267642">
            <a:off x="9976409" y="4411538"/>
            <a:ext cx="2102169" cy="2266655"/>
            <a:chOff x="1806075" y="238125"/>
            <a:chExt cx="1095825" cy="1184125"/>
          </a:xfrm>
        </p:grpSpPr>
        <p:sp>
          <p:nvSpPr>
            <p:cNvPr id="2739" name="Google Shape;2739;p31"/>
            <p:cNvSpPr/>
            <p:nvPr/>
          </p:nvSpPr>
          <p:spPr>
            <a:xfrm>
              <a:off x="1806075" y="238125"/>
              <a:ext cx="1095825" cy="1184125"/>
            </a:xfrm>
            <a:custGeom>
              <a:avLst/>
              <a:gdLst/>
              <a:ahLst/>
              <a:cxnLst/>
              <a:rect l="l" t="t" r="r" b="b"/>
              <a:pathLst>
                <a:path w="43833" h="47365" extrusionOk="0">
                  <a:moveTo>
                    <a:pt x="20980" y="0"/>
                  </a:moveTo>
                  <a:lnTo>
                    <a:pt x="20440" y="19"/>
                  </a:lnTo>
                  <a:lnTo>
                    <a:pt x="19919" y="58"/>
                  </a:lnTo>
                  <a:lnTo>
                    <a:pt x="19398" y="97"/>
                  </a:lnTo>
                  <a:lnTo>
                    <a:pt x="18877" y="154"/>
                  </a:lnTo>
                  <a:lnTo>
                    <a:pt x="18355" y="212"/>
                  </a:lnTo>
                  <a:lnTo>
                    <a:pt x="17854" y="309"/>
                  </a:lnTo>
                  <a:lnTo>
                    <a:pt x="17352" y="386"/>
                  </a:lnTo>
                  <a:lnTo>
                    <a:pt x="16831" y="502"/>
                  </a:lnTo>
                  <a:lnTo>
                    <a:pt x="16348" y="618"/>
                  </a:lnTo>
                  <a:lnTo>
                    <a:pt x="15846" y="733"/>
                  </a:lnTo>
                  <a:lnTo>
                    <a:pt x="15364" y="869"/>
                  </a:lnTo>
                  <a:lnTo>
                    <a:pt x="14881" y="1023"/>
                  </a:lnTo>
                  <a:lnTo>
                    <a:pt x="14399" y="1177"/>
                  </a:lnTo>
                  <a:lnTo>
                    <a:pt x="13936" y="1351"/>
                  </a:lnTo>
                  <a:lnTo>
                    <a:pt x="13453" y="1525"/>
                  </a:lnTo>
                  <a:lnTo>
                    <a:pt x="13009" y="1718"/>
                  </a:lnTo>
                  <a:lnTo>
                    <a:pt x="12546" y="1930"/>
                  </a:lnTo>
                  <a:lnTo>
                    <a:pt x="12102" y="2142"/>
                  </a:lnTo>
                  <a:lnTo>
                    <a:pt x="11658" y="2355"/>
                  </a:lnTo>
                  <a:lnTo>
                    <a:pt x="11214" y="2586"/>
                  </a:lnTo>
                  <a:lnTo>
                    <a:pt x="10790" y="2837"/>
                  </a:lnTo>
                  <a:lnTo>
                    <a:pt x="9940" y="3339"/>
                  </a:lnTo>
                  <a:lnTo>
                    <a:pt x="9130" y="3879"/>
                  </a:lnTo>
                  <a:lnTo>
                    <a:pt x="8358" y="4459"/>
                  </a:lnTo>
                  <a:lnTo>
                    <a:pt x="7605" y="5076"/>
                  </a:lnTo>
                  <a:lnTo>
                    <a:pt x="6891" y="5732"/>
                  </a:lnTo>
                  <a:lnTo>
                    <a:pt x="6196" y="6408"/>
                  </a:lnTo>
                  <a:lnTo>
                    <a:pt x="5540" y="7122"/>
                  </a:lnTo>
                  <a:lnTo>
                    <a:pt x="5231" y="7489"/>
                  </a:lnTo>
                  <a:lnTo>
                    <a:pt x="4941" y="7855"/>
                  </a:lnTo>
                  <a:lnTo>
                    <a:pt x="4633" y="8241"/>
                  </a:lnTo>
                  <a:lnTo>
                    <a:pt x="4362" y="8628"/>
                  </a:lnTo>
                  <a:lnTo>
                    <a:pt x="4073" y="9014"/>
                  </a:lnTo>
                  <a:lnTo>
                    <a:pt x="3822" y="9419"/>
                  </a:lnTo>
                  <a:lnTo>
                    <a:pt x="3571" y="9824"/>
                  </a:lnTo>
                  <a:lnTo>
                    <a:pt x="3320" y="10229"/>
                  </a:lnTo>
                  <a:lnTo>
                    <a:pt x="3088" y="10654"/>
                  </a:lnTo>
                  <a:lnTo>
                    <a:pt x="2857" y="11079"/>
                  </a:lnTo>
                  <a:lnTo>
                    <a:pt x="2645" y="11503"/>
                  </a:lnTo>
                  <a:lnTo>
                    <a:pt x="2452" y="11947"/>
                  </a:lnTo>
                  <a:lnTo>
                    <a:pt x="2259" y="12391"/>
                  </a:lnTo>
                  <a:lnTo>
                    <a:pt x="2085" y="12835"/>
                  </a:lnTo>
                  <a:lnTo>
                    <a:pt x="1911" y="13279"/>
                  </a:lnTo>
                  <a:lnTo>
                    <a:pt x="1757" y="13742"/>
                  </a:lnTo>
                  <a:lnTo>
                    <a:pt x="1602" y="14205"/>
                  </a:lnTo>
                  <a:lnTo>
                    <a:pt x="1467" y="14669"/>
                  </a:lnTo>
                  <a:lnTo>
                    <a:pt x="1351" y="15132"/>
                  </a:lnTo>
                  <a:lnTo>
                    <a:pt x="1236" y="15614"/>
                  </a:lnTo>
                  <a:lnTo>
                    <a:pt x="1139" y="16097"/>
                  </a:lnTo>
                  <a:lnTo>
                    <a:pt x="1062" y="16579"/>
                  </a:lnTo>
                  <a:lnTo>
                    <a:pt x="985" y="17062"/>
                  </a:lnTo>
                  <a:lnTo>
                    <a:pt x="927" y="17545"/>
                  </a:lnTo>
                  <a:lnTo>
                    <a:pt x="869" y="18046"/>
                  </a:lnTo>
                  <a:lnTo>
                    <a:pt x="850" y="18548"/>
                  </a:lnTo>
                  <a:lnTo>
                    <a:pt x="830" y="19050"/>
                  </a:lnTo>
                  <a:lnTo>
                    <a:pt x="811" y="19552"/>
                  </a:lnTo>
                  <a:lnTo>
                    <a:pt x="811" y="19764"/>
                  </a:lnTo>
                  <a:lnTo>
                    <a:pt x="676" y="19919"/>
                  </a:lnTo>
                  <a:lnTo>
                    <a:pt x="521" y="20112"/>
                  </a:lnTo>
                  <a:lnTo>
                    <a:pt x="386" y="20343"/>
                  </a:lnTo>
                  <a:lnTo>
                    <a:pt x="328" y="20478"/>
                  </a:lnTo>
                  <a:lnTo>
                    <a:pt x="290" y="20633"/>
                  </a:lnTo>
                  <a:lnTo>
                    <a:pt x="251" y="20787"/>
                  </a:lnTo>
                  <a:lnTo>
                    <a:pt x="232" y="20941"/>
                  </a:lnTo>
                  <a:lnTo>
                    <a:pt x="213" y="21212"/>
                  </a:lnTo>
                  <a:lnTo>
                    <a:pt x="232" y="21463"/>
                  </a:lnTo>
                  <a:lnTo>
                    <a:pt x="271" y="21675"/>
                  </a:lnTo>
                  <a:lnTo>
                    <a:pt x="174" y="21868"/>
                  </a:lnTo>
                  <a:lnTo>
                    <a:pt x="78" y="22100"/>
                  </a:lnTo>
                  <a:lnTo>
                    <a:pt x="20" y="22389"/>
                  </a:lnTo>
                  <a:lnTo>
                    <a:pt x="0" y="22543"/>
                  </a:lnTo>
                  <a:lnTo>
                    <a:pt x="0" y="22698"/>
                  </a:lnTo>
                  <a:lnTo>
                    <a:pt x="0" y="22852"/>
                  </a:lnTo>
                  <a:lnTo>
                    <a:pt x="20" y="23007"/>
                  </a:lnTo>
                  <a:lnTo>
                    <a:pt x="78" y="23277"/>
                  </a:lnTo>
                  <a:lnTo>
                    <a:pt x="174" y="23509"/>
                  </a:lnTo>
                  <a:lnTo>
                    <a:pt x="271" y="23721"/>
                  </a:lnTo>
                  <a:lnTo>
                    <a:pt x="232" y="23933"/>
                  </a:lnTo>
                  <a:lnTo>
                    <a:pt x="213" y="24165"/>
                  </a:lnTo>
                  <a:lnTo>
                    <a:pt x="232" y="24454"/>
                  </a:lnTo>
                  <a:lnTo>
                    <a:pt x="251" y="24609"/>
                  </a:lnTo>
                  <a:lnTo>
                    <a:pt x="290" y="24763"/>
                  </a:lnTo>
                  <a:lnTo>
                    <a:pt x="328" y="24917"/>
                  </a:lnTo>
                  <a:lnTo>
                    <a:pt x="386" y="25053"/>
                  </a:lnTo>
                  <a:lnTo>
                    <a:pt x="521" y="25284"/>
                  </a:lnTo>
                  <a:lnTo>
                    <a:pt x="676" y="25477"/>
                  </a:lnTo>
                  <a:lnTo>
                    <a:pt x="811" y="25632"/>
                  </a:lnTo>
                  <a:lnTo>
                    <a:pt x="811" y="45955"/>
                  </a:lnTo>
                  <a:lnTo>
                    <a:pt x="830" y="46091"/>
                  </a:lnTo>
                  <a:lnTo>
                    <a:pt x="850" y="46245"/>
                  </a:lnTo>
                  <a:lnTo>
                    <a:pt x="888" y="46380"/>
                  </a:lnTo>
                  <a:lnTo>
                    <a:pt x="927" y="46496"/>
                  </a:lnTo>
                  <a:lnTo>
                    <a:pt x="985" y="46631"/>
                  </a:lnTo>
                  <a:lnTo>
                    <a:pt x="1062" y="46747"/>
                  </a:lnTo>
                  <a:lnTo>
                    <a:pt x="1139" y="46863"/>
                  </a:lnTo>
                  <a:lnTo>
                    <a:pt x="1236" y="46959"/>
                  </a:lnTo>
                  <a:lnTo>
                    <a:pt x="1332" y="47056"/>
                  </a:lnTo>
                  <a:lnTo>
                    <a:pt x="1448" y="47133"/>
                  </a:lnTo>
                  <a:lnTo>
                    <a:pt x="1564" y="47191"/>
                  </a:lnTo>
                  <a:lnTo>
                    <a:pt x="1679" y="47268"/>
                  </a:lnTo>
                  <a:lnTo>
                    <a:pt x="1815" y="47307"/>
                  </a:lnTo>
                  <a:lnTo>
                    <a:pt x="1950" y="47345"/>
                  </a:lnTo>
                  <a:lnTo>
                    <a:pt x="2085" y="47364"/>
                  </a:lnTo>
                  <a:lnTo>
                    <a:pt x="40918" y="47364"/>
                  </a:lnTo>
                  <a:lnTo>
                    <a:pt x="41053" y="47345"/>
                  </a:lnTo>
                  <a:lnTo>
                    <a:pt x="41188" y="47307"/>
                  </a:lnTo>
                  <a:lnTo>
                    <a:pt x="41324" y="47268"/>
                  </a:lnTo>
                  <a:lnTo>
                    <a:pt x="41459" y="47191"/>
                  </a:lnTo>
                  <a:lnTo>
                    <a:pt x="41574" y="47133"/>
                  </a:lnTo>
                  <a:lnTo>
                    <a:pt x="41671" y="47056"/>
                  </a:lnTo>
                  <a:lnTo>
                    <a:pt x="41787" y="46959"/>
                  </a:lnTo>
                  <a:lnTo>
                    <a:pt x="41864" y="46863"/>
                  </a:lnTo>
                  <a:lnTo>
                    <a:pt x="41961" y="46747"/>
                  </a:lnTo>
                  <a:lnTo>
                    <a:pt x="42018" y="46631"/>
                  </a:lnTo>
                  <a:lnTo>
                    <a:pt x="42076" y="46496"/>
                  </a:lnTo>
                  <a:lnTo>
                    <a:pt x="42134" y="46380"/>
                  </a:lnTo>
                  <a:lnTo>
                    <a:pt x="42173" y="46245"/>
                  </a:lnTo>
                  <a:lnTo>
                    <a:pt x="42192" y="46091"/>
                  </a:lnTo>
                  <a:lnTo>
                    <a:pt x="42192" y="45955"/>
                  </a:lnTo>
                  <a:lnTo>
                    <a:pt x="42192" y="40185"/>
                  </a:lnTo>
                  <a:lnTo>
                    <a:pt x="42366" y="40088"/>
                  </a:lnTo>
                  <a:lnTo>
                    <a:pt x="42520" y="39953"/>
                  </a:lnTo>
                  <a:lnTo>
                    <a:pt x="42655" y="39798"/>
                  </a:lnTo>
                  <a:lnTo>
                    <a:pt x="42771" y="39625"/>
                  </a:lnTo>
                  <a:lnTo>
                    <a:pt x="43041" y="39065"/>
                  </a:lnTo>
                  <a:lnTo>
                    <a:pt x="43292" y="38505"/>
                  </a:lnTo>
                  <a:lnTo>
                    <a:pt x="43485" y="37926"/>
                  </a:lnTo>
                  <a:lnTo>
                    <a:pt x="43620" y="37328"/>
                  </a:lnTo>
                  <a:lnTo>
                    <a:pt x="43736" y="36749"/>
                  </a:lnTo>
                  <a:lnTo>
                    <a:pt x="43794" y="36151"/>
                  </a:lnTo>
                  <a:lnTo>
                    <a:pt x="43833" y="35552"/>
                  </a:lnTo>
                  <a:lnTo>
                    <a:pt x="43813" y="34954"/>
                  </a:lnTo>
                  <a:lnTo>
                    <a:pt x="43755" y="34356"/>
                  </a:lnTo>
                  <a:lnTo>
                    <a:pt x="43659" y="33777"/>
                  </a:lnTo>
                  <a:lnTo>
                    <a:pt x="43505" y="33198"/>
                  </a:lnTo>
                  <a:lnTo>
                    <a:pt x="43331" y="32619"/>
                  </a:lnTo>
                  <a:lnTo>
                    <a:pt x="43099" y="32059"/>
                  </a:lnTo>
                  <a:lnTo>
                    <a:pt x="42848" y="31518"/>
                  </a:lnTo>
                  <a:lnTo>
                    <a:pt x="42540" y="30997"/>
                  </a:lnTo>
                  <a:lnTo>
                    <a:pt x="42192" y="30476"/>
                  </a:lnTo>
                  <a:lnTo>
                    <a:pt x="42192" y="19552"/>
                  </a:lnTo>
                  <a:lnTo>
                    <a:pt x="42192" y="19011"/>
                  </a:lnTo>
                  <a:lnTo>
                    <a:pt x="42173" y="18471"/>
                  </a:lnTo>
                  <a:lnTo>
                    <a:pt x="42115" y="17931"/>
                  </a:lnTo>
                  <a:lnTo>
                    <a:pt x="42076" y="17409"/>
                  </a:lnTo>
                  <a:lnTo>
                    <a:pt x="41961" y="16599"/>
                  </a:lnTo>
                  <a:lnTo>
                    <a:pt x="41825" y="15807"/>
                  </a:lnTo>
                  <a:lnTo>
                    <a:pt x="41690" y="15209"/>
                  </a:lnTo>
                  <a:lnTo>
                    <a:pt x="41536" y="14611"/>
                  </a:lnTo>
                  <a:lnTo>
                    <a:pt x="41285" y="13800"/>
                  </a:lnTo>
                  <a:lnTo>
                    <a:pt x="41015" y="13009"/>
                  </a:lnTo>
                  <a:lnTo>
                    <a:pt x="40687" y="12217"/>
                  </a:lnTo>
                  <a:lnTo>
                    <a:pt x="40339" y="11445"/>
                  </a:lnTo>
                  <a:lnTo>
                    <a:pt x="39953" y="10693"/>
                  </a:lnTo>
                  <a:lnTo>
                    <a:pt x="39529" y="9940"/>
                  </a:lnTo>
                  <a:lnTo>
                    <a:pt x="39065" y="9207"/>
                  </a:lnTo>
                  <a:lnTo>
                    <a:pt x="38583" y="8512"/>
                  </a:lnTo>
                  <a:lnTo>
                    <a:pt x="38004" y="7759"/>
                  </a:lnTo>
                  <a:lnTo>
                    <a:pt x="37405" y="7045"/>
                  </a:lnTo>
                  <a:lnTo>
                    <a:pt x="36769" y="6350"/>
                  </a:lnTo>
                  <a:lnTo>
                    <a:pt x="36112" y="5694"/>
                  </a:lnTo>
                  <a:lnTo>
                    <a:pt x="35553" y="5192"/>
                  </a:lnTo>
                  <a:lnTo>
                    <a:pt x="34819" y="4574"/>
                  </a:lnTo>
                  <a:lnTo>
                    <a:pt x="34066" y="3995"/>
                  </a:lnTo>
                  <a:lnTo>
                    <a:pt x="33275" y="3474"/>
                  </a:lnTo>
                  <a:lnTo>
                    <a:pt x="32484" y="2972"/>
                  </a:lnTo>
                  <a:lnTo>
                    <a:pt x="31654" y="2509"/>
                  </a:lnTo>
                  <a:lnTo>
                    <a:pt x="30805" y="2065"/>
                  </a:lnTo>
                  <a:lnTo>
                    <a:pt x="29936" y="1679"/>
                  </a:lnTo>
                  <a:lnTo>
                    <a:pt x="29048" y="1332"/>
                  </a:lnTo>
                  <a:lnTo>
                    <a:pt x="28160" y="1023"/>
                  </a:lnTo>
                  <a:lnTo>
                    <a:pt x="27234" y="753"/>
                  </a:lnTo>
                  <a:lnTo>
                    <a:pt x="26307" y="521"/>
                  </a:lnTo>
                  <a:lnTo>
                    <a:pt x="25362" y="328"/>
                  </a:lnTo>
                  <a:lnTo>
                    <a:pt x="24416" y="193"/>
                  </a:lnTo>
                  <a:lnTo>
                    <a:pt x="23451" y="77"/>
                  </a:lnTo>
                  <a:lnTo>
                    <a:pt x="22486" y="19"/>
                  </a:lnTo>
                  <a:lnTo>
                    <a:pt x="215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31"/>
            <p:cNvSpPr/>
            <p:nvPr/>
          </p:nvSpPr>
          <p:spPr>
            <a:xfrm>
              <a:off x="1862050" y="273325"/>
              <a:ext cx="963625" cy="1113700"/>
            </a:xfrm>
            <a:custGeom>
              <a:avLst/>
              <a:gdLst/>
              <a:ahLst/>
              <a:cxnLst/>
              <a:rect l="l" t="t" r="r" b="b"/>
              <a:pathLst>
                <a:path w="38545" h="44548" extrusionOk="0">
                  <a:moveTo>
                    <a:pt x="19263" y="1"/>
                  </a:moveTo>
                  <a:lnTo>
                    <a:pt x="18761" y="20"/>
                  </a:lnTo>
                  <a:lnTo>
                    <a:pt x="18278" y="20"/>
                  </a:lnTo>
                  <a:lnTo>
                    <a:pt x="17776" y="59"/>
                  </a:lnTo>
                  <a:lnTo>
                    <a:pt x="17294" y="97"/>
                  </a:lnTo>
                  <a:lnTo>
                    <a:pt x="16811" y="155"/>
                  </a:lnTo>
                  <a:lnTo>
                    <a:pt x="16329" y="213"/>
                  </a:lnTo>
                  <a:lnTo>
                    <a:pt x="15383" y="368"/>
                  </a:lnTo>
                  <a:lnTo>
                    <a:pt x="14457" y="580"/>
                  </a:lnTo>
                  <a:lnTo>
                    <a:pt x="13530" y="812"/>
                  </a:lnTo>
                  <a:lnTo>
                    <a:pt x="12642" y="1101"/>
                  </a:lnTo>
                  <a:lnTo>
                    <a:pt x="11774" y="1429"/>
                  </a:lnTo>
                  <a:lnTo>
                    <a:pt x="10905" y="1796"/>
                  </a:lnTo>
                  <a:lnTo>
                    <a:pt x="10075" y="2201"/>
                  </a:lnTo>
                  <a:lnTo>
                    <a:pt x="9284" y="2626"/>
                  </a:lnTo>
                  <a:lnTo>
                    <a:pt x="8493" y="3108"/>
                  </a:lnTo>
                  <a:lnTo>
                    <a:pt x="7740" y="3610"/>
                  </a:lnTo>
                  <a:lnTo>
                    <a:pt x="7006" y="4151"/>
                  </a:lnTo>
                  <a:lnTo>
                    <a:pt x="6312" y="4710"/>
                  </a:lnTo>
                  <a:lnTo>
                    <a:pt x="5636" y="5309"/>
                  </a:lnTo>
                  <a:lnTo>
                    <a:pt x="4999" y="5946"/>
                  </a:lnTo>
                  <a:lnTo>
                    <a:pt x="4401" y="6602"/>
                  </a:lnTo>
                  <a:lnTo>
                    <a:pt x="3822" y="7297"/>
                  </a:lnTo>
                  <a:lnTo>
                    <a:pt x="3281" y="8011"/>
                  </a:lnTo>
                  <a:lnTo>
                    <a:pt x="2780" y="8744"/>
                  </a:lnTo>
                  <a:lnTo>
                    <a:pt x="2316" y="9497"/>
                  </a:lnTo>
                  <a:lnTo>
                    <a:pt x="1892" y="10288"/>
                  </a:lnTo>
                  <a:lnTo>
                    <a:pt x="1506" y="11080"/>
                  </a:lnTo>
                  <a:lnTo>
                    <a:pt x="1158" y="11910"/>
                  </a:lnTo>
                  <a:lnTo>
                    <a:pt x="1004" y="12334"/>
                  </a:lnTo>
                  <a:lnTo>
                    <a:pt x="869" y="12740"/>
                  </a:lnTo>
                  <a:lnTo>
                    <a:pt x="734" y="13183"/>
                  </a:lnTo>
                  <a:lnTo>
                    <a:pt x="599" y="13608"/>
                  </a:lnTo>
                  <a:lnTo>
                    <a:pt x="483" y="14052"/>
                  </a:lnTo>
                  <a:lnTo>
                    <a:pt x="386" y="14496"/>
                  </a:lnTo>
                  <a:lnTo>
                    <a:pt x="290" y="14940"/>
                  </a:lnTo>
                  <a:lnTo>
                    <a:pt x="213" y="15384"/>
                  </a:lnTo>
                  <a:lnTo>
                    <a:pt x="155" y="15828"/>
                  </a:lnTo>
                  <a:lnTo>
                    <a:pt x="97" y="16291"/>
                  </a:lnTo>
                  <a:lnTo>
                    <a:pt x="58" y="16754"/>
                  </a:lnTo>
                  <a:lnTo>
                    <a:pt x="20" y="17217"/>
                  </a:lnTo>
                  <a:lnTo>
                    <a:pt x="0" y="17681"/>
                  </a:lnTo>
                  <a:lnTo>
                    <a:pt x="0" y="18144"/>
                  </a:lnTo>
                  <a:lnTo>
                    <a:pt x="0" y="44547"/>
                  </a:lnTo>
                  <a:lnTo>
                    <a:pt x="38544" y="44547"/>
                  </a:lnTo>
                  <a:lnTo>
                    <a:pt x="38544" y="18144"/>
                  </a:lnTo>
                  <a:lnTo>
                    <a:pt x="38525" y="17642"/>
                  </a:lnTo>
                  <a:lnTo>
                    <a:pt x="38506" y="17140"/>
                  </a:lnTo>
                  <a:lnTo>
                    <a:pt x="38467" y="16638"/>
                  </a:lnTo>
                  <a:lnTo>
                    <a:pt x="38428" y="16156"/>
                  </a:lnTo>
                  <a:lnTo>
                    <a:pt x="38313" y="15422"/>
                  </a:lnTo>
                  <a:lnTo>
                    <a:pt x="38177" y="14689"/>
                  </a:lnTo>
                  <a:lnTo>
                    <a:pt x="38062" y="14129"/>
                  </a:lnTo>
                  <a:lnTo>
                    <a:pt x="37927" y="13589"/>
                  </a:lnTo>
                  <a:lnTo>
                    <a:pt x="37695" y="12817"/>
                  </a:lnTo>
                  <a:lnTo>
                    <a:pt x="37425" y="12083"/>
                  </a:lnTo>
                  <a:lnTo>
                    <a:pt x="37135" y="11350"/>
                  </a:lnTo>
                  <a:lnTo>
                    <a:pt x="36807" y="10636"/>
                  </a:lnTo>
                  <a:lnTo>
                    <a:pt x="36460" y="9922"/>
                  </a:lnTo>
                  <a:lnTo>
                    <a:pt x="36054" y="9246"/>
                  </a:lnTo>
                  <a:lnTo>
                    <a:pt x="35649" y="8571"/>
                  </a:lnTo>
                  <a:lnTo>
                    <a:pt x="35186" y="7934"/>
                  </a:lnTo>
                  <a:lnTo>
                    <a:pt x="34665" y="7239"/>
                  </a:lnTo>
                  <a:lnTo>
                    <a:pt x="34105" y="6563"/>
                  </a:lnTo>
                  <a:lnTo>
                    <a:pt x="33507" y="5926"/>
                  </a:lnTo>
                  <a:lnTo>
                    <a:pt x="32889" y="5309"/>
                  </a:lnTo>
                  <a:lnTo>
                    <a:pt x="32368" y="4845"/>
                  </a:lnTo>
                  <a:lnTo>
                    <a:pt x="31712" y="4305"/>
                  </a:lnTo>
                  <a:lnTo>
                    <a:pt x="31036" y="3784"/>
                  </a:lnTo>
                  <a:lnTo>
                    <a:pt x="30322" y="3282"/>
                  </a:lnTo>
                  <a:lnTo>
                    <a:pt x="29589" y="2819"/>
                  </a:lnTo>
                  <a:lnTo>
                    <a:pt x="28836" y="2394"/>
                  </a:lnTo>
                  <a:lnTo>
                    <a:pt x="28044" y="1989"/>
                  </a:lnTo>
                  <a:lnTo>
                    <a:pt x="27253" y="1622"/>
                  </a:lnTo>
                  <a:lnTo>
                    <a:pt x="26423" y="1294"/>
                  </a:lnTo>
                  <a:lnTo>
                    <a:pt x="25593" y="1005"/>
                  </a:lnTo>
                  <a:lnTo>
                    <a:pt x="24744" y="754"/>
                  </a:lnTo>
                  <a:lnTo>
                    <a:pt x="23856" y="522"/>
                  </a:lnTo>
                  <a:lnTo>
                    <a:pt x="22968" y="348"/>
                  </a:lnTo>
                  <a:lnTo>
                    <a:pt x="22061" y="194"/>
                  </a:lnTo>
                  <a:lnTo>
                    <a:pt x="21135" y="97"/>
                  </a:lnTo>
                  <a:lnTo>
                    <a:pt x="20208" y="20"/>
                  </a:lnTo>
                  <a:lnTo>
                    <a:pt x="19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31"/>
            <p:cNvSpPr/>
            <p:nvPr/>
          </p:nvSpPr>
          <p:spPr>
            <a:xfrm>
              <a:off x="2120675" y="309525"/>
              <a:ext cx="213300" cy="213775"/>
            </a:xfrm>
            <a:custGeom>
              <a:avLst/>
              <a:gdLst/>
              <a:ahLst/>
              <a:cxnLst/>
              <a:rect l="l" t="t" r="r" b="b"/>
              <a:pathLst>
                <a:path w="8532" h="8551" extrusionOk="0">
                  <a:moveTo>
                    <a:pt x="2510" y="1"/>
                  </a:moveTo>
                  <a:lnTo>
                    <a:pt x="2510" y="1"/>
                  </a:lnTo>
                  <a:lnTo>
                    <a:pt x="2510" y="1"/>
                  </a:lnTo>
                  <a:close/>
                  <a:moveTo>
                    <a:pt x="2510" y="1"/>
                  </a:moveTo>
                  <a:lnTo>
                    <a:pt x="2645" y="2645"/>
                  </a:lnTo>
                  <a:lnTo>
                    <a:pt x="1" y="2510"/>
                  </a:lnTo>
                  <a:lnTo>
                    <a:pt x="1969" y="4285"/>
                  </a:lnTo>
                  <a:lnTo>
                    <a:pt x="1" y="6042"/>
                  </a:lnTo>
                  <a:lnTo>
                    <a:pt x="1" y="6042"/>
                  </a:lnTo>
                  <a:lnTo>
                    <a:pt x="2645" y="5907"/>
                  </a:lnTo>
                  <a:lnTo>
                    <a:pt x="2645" y="5907"/>
                  </a:lnTo>
                  <a:lnTo>
                    <a:pt x="2510" y="8551"/>
                  </a:lnTo>
                  <a:lnTo>
                    <a:pt x="4266" y="6582"/>
                  </a:lnTo>
                  <a:lnTo>
                    <a:pt x="6042" y="8551"/>
                  </a:lnTo>
                  <a:lnTo>
                    <a:pt x="5907" y="5907"/>
                  </a:lnTo>
                  <a:lnTo>
                    <a:pt x="8532" y="6042"/>
                  </a:lnTo>
                  <a:lnTo>
                    <a:pt x="6582" y="4285"/>
                  </a:lnTo>
                  <a:lnTo>
                    <a:pt x="8532" y="2510"/>
                  </a:lnTo>
                  <a:lnTo>
                    <a:pt x="5907" y="2645"/>
                  </a:lnTo>
                  <a:lnTo>
                    <a:pt x="5907" y="2645"/>
                  </a:lnTo>
                  <a:lnTo>
                    <a:pt x="6042" y="1"/>
                  </a:lnTo>
                  <a:lnTo>
                    <a:pt x="4266" y="1969"/>
                  </a:lnTo>
                  <a:lnTo>
                    <a:pt x="2510" y="1"/>
                  </a:lnTo>
                  <a:close/>
                  <a:moveTo>
                    <a:pt x="2510" y="8551"/>
                  </a:moveTo>
                  <a:lnTo>
                    <a:pt x="2510" y="8551"/>
                  </a:lnTo>
                  <a:lnTo>
                    <a:pt x="2510" y="85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31"/>
            <p:cNvSpPr/>
            <p:nvPr/>
          </p:nvSpPr>
          <p:spPr>
            <a:xfrm>
              <a:off x="2622975" y="1197850"/>
              <a:ext cx="157325" cy="156850"/>
            </a:xfrm>
            <a:custGeom>
              <a:avLst/>
              <a:gdLst/>
              <a:ahLst/>
              <a:cxnLst/>
              <a:rect l="l" t="t" r="r" b="b"/>
              <a:pathLst>
                <a:path w="6293" h="6274" extrusionOk="0">
                  <a:moveTo>
                    <a:pt x="1854" y="1"/>
                  </a:moveTo>
                  <a:lnTo>
                    <a:pt x="1950" y="1931"/>
                  </a:lnTo>
                  <a:lnTo>
                    <a:pt x="1" y="1834"/>
                  </a:lnTo>
                  <a:lnTo>
                    <a:pt x="1" y="1834"/>
                  </a:lnTo>
                  <a:lnTo>
                    <a:pt x="1448" y="3127"/>
                  </a:lnTo>
                  <a:lnTo>
                    <a:pt x="1" y="4440"/>
                  </a:lnTo>
                  <a:lnTo>
                    <a:pt x="1950" y="4343"/>
                  </a:lnTo>
                  <a:lnTo>
                    <a:pt x="1854" y="6273"/>
                  </a:lnTo>
                  <a:lnTo>
                    <a:pt x="3147" y="4826"/>
                  </a:lnTo>
                  <a:lnTo>
                    <a:pt x="4440" y="6273"/>
                  </a:lnTo>
                  <a:lnTo>
                    <a:pt x="4343" y="4343"/>
                  </a:lnTo>
                  <a:lnTo>
                    <a:pt x="6293" y="4440"/>
                  </a:lnTo>
                  <a:lnTo>
                    <a:pt x="4845" y="3127"/>
                  </a:lnTo>
                  <a:lnTo>
                    <a:pt x="6293" y="1834"/>
                  </a:lnTo>
                  <a:lnTo>
                    <a:pt x="4343" y="1931"/>
                  </a:lnTo>
                  <a:lnTo>
                    <a:pt x="4440" y="1"/>
                  </a:lnTo>
                  <a:lnTo>
                    <a:pt x="3147" y="1429"/>
                  </a:lnTo>
                  <a:lnTo>
                    <a:pt x="1854" y="1"/>
                  </a:lnTo>
                  <a:close/>
                  <a:moveTo>
                    <a:pt x="1854" y="6273"/>
                  </a:moveTo>
                  <a:lnTo>
                    <a:pt x="1854" y="6273"/>
                  </a:lnTo>
                  <a:lnTo>
                    <a:pt x="1854" y="62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31"/>
            <p:cNvSpPr/>
            <p:nvPr/>
          </p:nvSpPr>
          <p:spPr>
            <a:xfrm>
              <a:off x="1894375" y="1167450"/>
              <a:ext cx="156850" cy="156850"/>
            </a:xfrm>
            <a:custGeom>
              <a:avLst/>
              <a:gdLst/>
              <a:ahLst/>
              <a:cxnLst/>
              <a:rect l="l" t="t" r="r" b="b"/>
              <a:pathLst>
                <a:path w="6274" h="6274" extrusionOk="0">
                  <a:moveTo>
                    <a:pt x="4440" y="1"/>
                  </a:moveTo>
                  <a:lnTo>
                    <a:pt x="4440" y="1"/>
                  </a:lnTo>
                  <a:lnTo>
                    <a:pt x="4440" y="1"/>
                  </a:lnTo>
                  <a:close/>
                  <a:moveTo>
                    <a:pt x="1834" y="1"/>
                  </a:moveTo>
                  <a:lnTo>
                    <a:pt x="1930" y="1931"/>
                  </a:lnTo>
                  <a:lnTo>
                    <a:pt x="0" y="1834"/>
                  </a:lnTo>
                  <a:lnTo>
                    <a:pt x="1429" y="3147"/>
                  </a:lnTo>
                  <a:lnTo>
                    <a:pt x="0" y="4440"/>
                  </a:lnTo>
                  <a:lnTo>
                    <a:pt x="1930" y="4343"/>
                  </a:lnTo>
                  <a:lnTo>
                    <a:pt x="1834" y="6273"/>
                  </a:lnTo>
                  <a:lnTo>
                    <a:pt x="3127" y="4845"/>
                  </a:lnTo>
                  <a:lnTo>
                    <a:pt x="4440" y="6273"/>
                  </a:lnTo>
                  <a:lnTo>
                    <a:pt x="4343" y="4343"/>
                  </a:lnTo>
                  <a:lnTo>
                    <a:pt x="6273" y="4440"/>
                  </a:lnTo>
                  <a:lnTo>
                    <a:pt x="4826" y="3147"/>
                  </a:lnTo>
                  <a:lnTo>
                    <a:pt x="6273" y="1834"/>
                  </a:lnTo>
                  <a:lnTo>
                    <a:pt x="4343" y="1931"/>
                  </a:lnTo>
                  <a:lnTo>
                    <a:pt x="4343" y="1931"/>
                  </a:lnTo>
                  <a:lnTo>
                    <a:pt x="4440" y="1"/>
                  </a:lnTo>
                  <a:lnTo>
                    <a:pt x="3127" y="1448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31"/>
            <p:cNvSpPr/>
            <p:nvPr/>
          </p:nvSpPr>
          <p:spPr>
            <a:xfrm>
              <a:off x="1861550" y="659350"/>
              <a:ext cx="295350" cy="292450"/>
            </a:xfrm>
            <a:custGeom>
              <a:avLst/>
              <a:gdLst/>
              <a:ahLst/>
              <a:cxnLst/>
              <a:rect l="l" t="t" r="r" b="b"/>
              <a:pathLst>
                <a:path w="11814" h="11698" extrusionOk="0">
                  <a:moveTo>
                    <a:pt x="5058" y="1"/>
                  </a:moveTo>
                  <a:lnTo>
                    <a:pt x="4961" y="20"/>
                  </a:lnTo>
                  <a:lnTo>
                    <a:pt x="4865" y="59"/>
                  </a:lnTo>
                  <a:lnTo>
                    <a:pt x="4672" y="194"/>
                  </a:lnTo>
                  <a:lnTo>
                    <a:pt x="4498" y="329"/>
                  </a:lnTo>
                  <a:lnTo>
                    <a:pt x="4402" y="367"/>
                  </a:lnTo>
                  <a:lnTo>
                    <a:pt x="4305" y="406"/>
                  </a:lnTo>
                  <a:lnTo>
                    <a:pt x="4209" y="425"/>
                  </a:lnTo>
                  <a:lnTo>
                    <a:pt x="4093" y="445"/>
                  </a:lnTo>
                  <a:lnTo>
                    <a:pt x="3880" y="425"/>
                  </a:lnTo>
                  <a:lnTo>
                    <a:pt x="3649" y="425"/>
                  </a:lnTo>
                  <a:lnTo>
                    <a:pt x="3552" y="445"/>
                  </a:lnTo>
                  <a:lnTo>
                    <a:pt x="3456" y="464"/>
                  </a:lnTo>
                  <a:lnTo>
                    <a:pt x="3359" y="522"/>
                  </a:lnTo>
                  <a:lnTo>
                    <a:pt x="3282" y="599"/>
                  </a:lnTo>
                  <a:lnTo>
                    <a:pt x="3147" y="753"/>
                  </a:lnTo>
                  <a:lnTo>
                    <a:pt x="2993" y="946"/>
                  </a:lnTo>
                  <a:lnTo>
                    <a:pt x="2935" y="1024"/>
                  </a:lnTo>
                  <a:lnTo>
                    <a:pt x="2838" y="1082"/>
                  </a:lnTo>
                  <a:lnTo>
                    <a:pt x="2742" y="1139"/>
                  </a:lnTo>
                  <a:lnTo>
                    <a:pt x="2645" y="1159"/>
                  </a:lnTo>
                  <a:lnTo>
                    <a:pt x="2433" y="1217"/>
                  </a:lnTo>
                  <a:lnTo>
                    <a:pt x="2221" y="1275"/>
                  </a:lnTo>
                  <a:lnTo>
                    <a:pt x="2124" y="1313"/>
                  </a:lnTo>
                  <a:lnTo>
                    <a:pt x="2028" y="1371"/>
                  </a:lnTo>
                  <a:lnTo>
                    <a:pt x="1970" y="1448"/>
                  </a:lnTo>
                  <a:lnTo>
                    <a:pt x="1912" y="1545"/>
                  </a:lnTo>
                  <a:lnTo>
                    <a:pt x="1815" y="1757"/>
                  </a:lnTo>
                  <a:lnTo>
                    <a:pt x="1738" y="1950"/>
                  </a:lnTo>
                  <a:lnTo>
                    <a:pt x="1680" y="2047"/>
                  </a:lnTo>
                  <a:lnTo>
                    <a:pt x="1622" y="2143"/>
                  </a:lnTo>
                  <a:lnTo>
                    <a:pt x="1545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2" y="2510"/>
                  </a:lnTo>
                  <a:lnTo>
                    <a:pt x="1005" y="2568"/>
                  </a:lnTo>
                  <a:lnTo>
                    <a:pt x="927" y="2645"/>
                  </a:lnTo>
                  <a:lnTo>
                    <a:pt x="889" y="2741"/>
                  </a:lnTo>
                  <a:lnTo>
                    <a:pt x="850" y="2838"/>
                  </a:lnTo>
                  <a:lnTo>
                    <a:pt x="831" y="3070"/>
                  </a:lnTo>
                  <a:lnTo>
                    <a:pt x="812" y="3282"/>
                  </a:lnTo>
                  <a:lnTo>
                    <a:pt x="792" y="3398"/>
                  </a:lnTo>
                  <a:lnTo>
                    <a:pt x="754" y="3494"/>
                  </a:lnTo>
                  <a:lnTo>
                    <a:pt x="696" y="3591"/>
                  </a:lnTo>
                  <a:lnTo>
                    <a:pt x="638" y="3668"/>
                  </a:lnTo>
                  <a:lnTo>
                    <a:pt x="483" y="3822"/>
                  </a:lnTo>
                  <a:lnTo>
                    <a:pt x="329" y="3996"/>
                  </a:lnTo>
                  <a:lnTo>
                    <a:pt x="271" y="4092"/>
                  </a:lnTo>
                  <a:lnTo>
                    <a:pt x="233" y="4189"/>
                  </a:lnTo>
                  <a:lnTo>
                    <a:pt x="213" y="4285"/>
                  </a:lnTo>
                  <a:lnTo>
                    <a:pt x="213" y="4382"/>
                  </a:lnTo>
                  <a:lnTo>
                    <a:pt x="252" y="4614"/>
                  </a:lnTo>
                  <a:lnTo>
                    <a:pt x="290" y="4826"/>
                  </a:lnTo>
                  <a:lnTo>
                    <a:pt x="310" y="4942"/>
                  </a:lnTo>
                  <a:lnTo>
                    <a:pt x="290" y="5038"/>
                  </a:lnTo>
                  <a:lnTo>
                    <a:pt x="271" y="5135"/>
                  </a:lnTo>
                  <a:lnTo>
                    <a:pt x="233" y="5251"/>
                  </a:lnTo>
                  <a:lnTo>
                    <a:pt x="136" y="5444"/>
                  </a:lnTo>
                  <a:lnTo>
                    <a:pt x="40" y="5637"/>
                  </a:lnTo>
                  <a:lnTo>
                    <a:pt x="1" y="5752"/>
                  </a:lnTo>
                  <a:lnTo>
                    <a:pt x="1" y="5849"/>
                  </a:lnTo>
                  <a:lnTo>
                    <a:pt x="1" y="5945"/>
                  </a:lnTo>
                  <a:lnTo>
                    <a:pt x="40" y="6061"/>
                  </a:lnTo>
                  <a:lnTo>
                    <a:pt x="136" y="6254"/>
                  </a:lnTo>
                  <a:lnTo>
                    <a:pt x="233" y="6447"/>
                  </a:lnTo>
                  <a:lnTo>
                    <a:pt x="271" y="6544"/>
                  </a:lnTo>
                  <a:lnTo>
                    <a:pt x="290" y="6660"/>
                  </a:lnTo>
                  <a:lnTo>
                    <a:pt x="310" y="6756"/>
                  </a:lnTo>
                  <a:lnTo>
                    <a:pt x="290" y="6872"/>
                  </a:lnTo>
                  <a:lnTo>
                    <a:pt x="252" y="7084"/>
                  </a:lnTo>
                  <a:lnTo>
                    <a:pt x="213" y="7316"/>
                  </a:lnTo>
                  <a:lnTo>
                    <a:pt x="213" y="7412"/>
                  </a:lnTo>
                  <a:lnTo>
                    <a:pt x="233" y="7509"/>
                  </a:lnTo>
                  <a:lnTo>
                    <a:pt x="271" y="7605"/>
                  </a:lnTo>
                  <a:lnTo>
                    <a:pt x="329" y="7702"/>
                  </a:lnTo>
                  <a:lnTo>
                    <a:pt x="483" y="7856"/>
                  </a:lnTo>
                  <a:lnTo>
                    <a:pt x="638" y="8030"/>
                  </a:lnTo>
                  <a:lnTo>
                    <a:pt x="696" y="8107"/>
                  </a:lnTo>
                  <a:lnTo>
                    <a:pt x="754" y="8204"/>
                  </a:lnTo>
                  <a:lnTo>
                    <a:pt x="792" y="8300"/>
                  </a:lnTo>
                  <a:lnTo>
                    <a:pt x="812" y="8397"/>
                  </a:lnTo>
                  <a:lnTo>
                    <a:pt x="831" y="8628"/>
                  </a:lnTo>
                  <a:lnTo>
                    <a:pt x="850" y="8841"/>
                  </a:lnTo>
                  <a:lnTo>
                    <a:pt x="889" y="8956"/>
                  </a:lnTo>
                  <a:lnTo>
                    <a:pt x="927" y="9053"/>
                  </a:lnTo>
                  <a:lnTo>
                    <a:pt x="1005" y="9130"/>
                  </a:lnTo>
                  <a:lnTo>
                    <a:pt x="1082" y="9188"/>
                  </a:lnTo>
                  <a:lnTo>
                    <a:pt x="1275" y="9304"/>
                  </a:lnTo>
                  <a:lnTo>
                    <a:pt x="1468" y="9420"/>
                  </a:lnTo>
                  <a:lnTo>
                    <a:pt x="1545" y="9477"/>
                  </a:lnTo>
                  <a:lnTo>
                    <a:pt x="1622" y="9555"/>
                  </a:lnTo>
                  <a:lnTo>
                    <a:pt x="1680" y="9632"/>
                  </a:lnTo>
                  <a:lnTo>
                    <a:pt x="1738" y="9728"/>
                  </a:lnTo>
                  <a:lnTo>
                    <a:pt x="1815" y="9941"/>
                  </a:lnTo>
                  <a:lnTo>
                    <a:pt x="1912" y="10153"/>
                  </a:lnTo>
                  <a:lnTo>
                    <a:pt x="1970" y="10230"/>
                  </a:lnTo>
                  <a:lnTo>
                    <a:pt x="2028" y="10307"/>
                  </a:lnTo>
                  <a:lnTo>
                    <a:pt x="2124" y="10365"/>
                  </a:lnTo>
                  <a:lnTo>
                    <a:pt x="2221" y="10423"/>
                  </a:lnTo>
                  <a:lnTo>
                    <a:pt x="2433" y="10481"/>
                  </a:lnTo>
                  <a:lnTo>
                    <a:pt x="2645" y="10520"/>
                  </a:lnTo>
                  <a:lnTo>
                    <a:pt x="2742" y="10558"/>
                  </a:lnTo>
                  <a:lnTo>
                    <a:pt x="2838" y="10616"/>
                  </a:lnTo>
                  <a:lnTo>
                    <a:pt x="2935" y="10674"/>
                  </a:lnTo>
                  <a:lnTo>
                    <a:pt x="2993" y="10751"/>
                  </a:lnTo>
                  <a:lnTo>
                    <a:pt x="3147" y="10925"/>
                  </a:lnTo>
                  <a:lnTo>
                    <a:pt x="3282" y="11099"/>
                  </a:lnTo>
                  <a:lnTo>
                    <a:pt x="3359" y="11176"/>
                  </a:lnTo>
                  <a:lnTo>
                    <a:pt x="3456" y="11234"/>
                  </a:lnTo>
                  <a:lnTo>
                    <a:pt x="3552" y="11253"/>
                  </a:lnTo>
                  <a:lnTo>
                    <a:pt x="3649" y="11272"/>
                  </a:lnTo>
                  <a:lnTo>
                    <a:pt x="3880" y="11272"/>
                  </a:lnTo>
                  <a:lnTo>
                    <a:pt x="4093" y="11253"/>
                  </a:lnTo>
                  <a:lnTo>
                    <a:pt x="4209" y="11253"/>
                  </a:lnTo>
                  <a:lnTo>
                    <a:pt x="4305" y="11272"/>
                  </a:lnTo>
                  <a:lnTo>
                    <a:pt x="4402" y="11311"/>
                  </a:lnTo>
                  <a:lnTo>
                    <a:pt x="4498" y="11369"/>
                  </a:lnTo>
                  <a:lnTo>
                    <a:pt x="4672" y="11504"/>
                  </a:lnTo>
                  <a:lnTo>
                    <a:pt x="4865" y="11620"/>
                  </a:lnTo>
                  <a:lnTo>
                    <a:pt x="4961" y="11678"/>
                  </a:lnTo>
                  <a:lnTo>
                    <a:pt x="5058" y="11697"/>
                  </a:lnTo>
                  <a:lnTo>
                    <a:pt x="5174" y="11697"/>
                  </a:lnTo>
                  <a:lnTo>
                    <a:pt x="5270" y="11678"/>
                  </a:lnTo>
                  <a:lnTo>
                    <a:pt x="5482" y="11620"/>
                  </a:lnTo>
                  <a:lnTo>
                    <a:pt x="5695" y="11543"/>
                  </a:lnTo>
                  <a:lnTo>
                    <a:pt x="5791" y="11523"/>
                  </a:lnTo>
                  <a:lnTo>
                    <a:pt x="5907" y="11504"/>
                  </a:lnTo>
                  <a:lnTo>
                    <a:pt x="6004" y="11523"/>
                  </a:lnTo>
                  <a:lnTo>
                    <a:pt x="6119" y="11543"/>
                  </a:lnTo>
                  <a:lnTo>
                    <a:pt x="6332" y="11620"/>
                  </a:lnTo>
                  <a:lnTo>
                    <a:pt x="6544" y="11678"/>
                  </a:lnTo>
                  <a:lnTo>
                    <a:pt x="6640" y="11697"/>
                  </a:lnTo>
                  <a:lnTo>
                    <a:pt x="6737" y="11697"/>
                  </a:lnTo>
                  <a:lnTo>
                    <a:pt x="6853" y="11678"/>
                  </a:lnTo>
                  <a:lnTo>
                    <a:pt x="6949" y="11620"/>
                  </a:lnTo>
                  <a:lnTo>
                    <a:pt x="7123" y="11504"/>
                  </a:lnTo>
                  <a:lnTo>
                    <a:pt x="7316" y="11369"/>
                  </a:lnTo>
                  <a:lnTo>
                    <a:pt x="7412" y="11311"/>
                  </a:lnTo>
                  <a:lnTo>
                    <a:pt x="7509" y="11272"/>
                  </a:lnTo>
                  <a:lnTo>
                    <a:pt x="7605" y="11253"/>
                  </a:lnTo>
                  <a:lnTo>
                    <a:pt x="7721" y="11253"/>
                  </a:lnTo>
                  <a:lnTo>
                    <a:pt x="7934" y="11272"/>
                  </a:lnTo>
                  <a:lnTo>
                    <a:pt x="8165" y="11272"/>
                  </a:lnTo>
                  <a:lnTo>
                    <a:pt x="8262" y="11253"/>
                  </a:lnTo>
                  <a:lnTo>
                    <a:pt x="8358" y="11234"/>
                  </a:lnTo>
                  <a:lnTo>
                    <a:pt x="8455" y="11176"/>
                  </a:lnTo>
                  <a:lnTo>
                    <a:pt x="8532" y="11099"/>
                  </a:lnTo>
                  <a:lnTo>
                    <a:pt x="8667" y="10925"/>
                  </a:lnTo>
                  <a:lnTo>
                    <a:pt x="8802" y="10751"/>
                  </a:lnTo>
                  <a:lnTo>
                    <a:pt x="8879" y="10674"/>
                  </a:lnTo>
                  <a:lnTo>
                    <a:pt x="8976" y="10616"/>
                  </a:lnTo>
                  <a:lnTo>
                    <a:pt x="9053" y="10558"/>
                  </a:lnTo>
                  <a:lnTo>
                    <a:pt x="9169" y="10520"/>
                  </a:lnTo>
                  <a:lnTo>
                    <a:pt x="9381" y="10481"/>
                  </a:lnTo>
                  <a:lnTo>
                    <a:pt x="9593" y="10423"/>
                  </a:lnTo>
                  <a:lnTo>
                    <a:pt x="9690" y="10365"/>
                  </a:lnTo>
                  <a:lnTo>
                    <a:pt x="9786" y="10307"/>
                  </a:lnTo>
                  <a:lnTo>
                    <a:pt x="9844" y="10230"/>
                  </a:lnTo>
                  <a:lnTo>
                    <a:pt x="9902" y="10153"/>
                  </a:lnTo>
                  <a:lnTo>
                    <a:pt x="9999" y="9941"/>
                  </a:lnTo>
                  <a:lnTo>
                    <a:pt x="10076" y="9728"/>
                  </a:lnTo>
                  <a:lnTo>
                    <a:pt x="10115" y="9632"/>
                  </a:lnTo>
                  <a:lnTo>
                    <a:pt x="10192" y="9555"/>
                  </a:lnTo>
                  <a:lnTo>
                    <a:pt x="10269" y="9477"/>
                  </a:lnTo>
                  <a:lnTo>
                    <a:pt x="10346" y="9420"/>
                  </a:lnTo>
                  <a:lnTo>
                    <a:pt x="10539" y="9304"/>
                  </a:lnTo>
                  <a:lnTo>
                    <a:pt x="10732" y="9188"/>
                  </a:lnTo>
                  <a:lnTo>
                    <a:pt x="10809" y="9130"/>
                  </a:lnTo>
                  <a:lnTo>
                    <a:pt x="10887" y="9053"/>
                  </a:lnTo>
                  <a:lnTo>
                    <a:pt x="10925" y="8956"/>
                  </a:lnTo>
                  <a:lnTo>
                    <a:pt x="10945" y="8860"/>
                  </a:lnTo>
                  <a:lnTo>
                    <a:pt x="10983" y="8628"/>
                  </a:lnTo>
                  <a:lnTo>
                    <a:pt x="11002" y="8397"/>
                  </a:lnTo>
                  <a:lnTo>
                    <a:pt x="11022" y="8300"/>
                  </a:lnTo>
                  <a:lnTo>
                    <a:pt x="11060" y="8204"/>
                  </a:lnTo>
                  <a:lnTo>
                    <a:pt x="11118" y="8107"/>
                  </a:lnTo>
                  <a:lnTo>
                    <a:pt x="11176" y="8030"/>
                  </a:lnTo>
                  <a:lnTo>
                    <a:pt x="11331" y="7856"/>
                  </a:lnTo>
                  <a:lnTo>
                    <a:pt x="11485" y="7702"/>
                  </a:lnTo>
                  <a:lnTo>
                    <a:pt x="11543" y="7605"/>
                  </a:lnTo>
                  <a:lnTo>
                    <a:pt x="11581" y="7509"/>
                  </a:lnTo>
                  <a:lnTo>
                    <a:pt x="11601" y="7412"/>
                  </a:lnTo>
                  <a:lnTo>
                    <a:pt x="11601" y="7316"/>
                  </a:lnTo>
                  <a:lnTo>
                    <a:pt x="11562" y="7084"/>
                  </a:lnTo>
                  <a:lnTo>
                    <a:pt x="11524" y="6872"/>
                  </a:lnTo>
                  <a:lnTo>
                    <a:pt x="11504" y="6756"/>
                  </a:lnTo>
                  <a:lnTo>
                    <a:pt x="11504" y="6660"/>
                  </a:lnTo>
                  <a:lnTo>
                    <a:pt x="11543" y="6544"/>
                  </a:lnTo>
                  <a:lnTo>
                    <a:pt x="11581" y="6447"/>
                  </a:lnTo>
                  <a:lnTo>
                    <a:pt x="11678" y="6254"/>
                  </a:lnTo>
                  <a:lnTo>
                    <a:pt x="11774" y="6061"/>
                  </a:lnTo>
                  <a:lnTo>
                    <a:pt x="11813" y="5945"/>
                  </a:lnTo>
                  <a:lnTo>
                    <a:pt x="11813" y="5849"/>
                  </a:lnTo>
                  <a:lnTo>
                    <a:pt x="11813" y="5752"/>
                  </a:lnTo>
                  <a:lnTo>
                    <a:pt x="11774" y="5637"/>
                  </a:lnTo>
                  <a:lnTo>
                    <a:pt x="11678" y="5444"/>
                  </a:lnTo>
                  <a:lnTo>
                    <a:pt x="11581" y="5251"/>
                  </a:lnTo>
                  <a:lnTo>
                    <a:pt x="11543" y="5135"/>
                  </a:lnTo>
                  <a:lnTo>
                    <a:pt x="11504" y="5038"/>
                  </a:lnTo>
                  <a:lnTo>
                    <a:pt x="11504" y="4942"/>
                  </a:lnTo>
                  <a:lnTo>
                    <a:pt x="11524" y="4826"/>
                  </a:lnTo>
                  <a:lnTo>
                    <a:pt x="11562" y="4614"/>
                  </a:lnTo>
                  <a:lnTo>
                    <a:pt x="11601" y="4382"/>
                  </a:lnTo>
                  <a:lnTo>
                    <a:pt x="11601" y="4285"/>
                  </a:lnTo>
                  <a:lnTo>
                    <a:pt x="11581" y="4189"/>
                  </a:lnTo>
                  <a:lnTo>
                    <a:pt x="11543" y="4092"/>
                  </a:lnTo>
                  <a:lnTo>
                    <a:pt x="11485" y="3996"/>
                  </a:lnTo>
                  <a:lnTo>
                    <a:pt x="11331" y="3822"/>
                  </a:lnTo>
                  <a:lnTo>
                    <a:pt x="11176" y="3668"/>
                  </a:lnTo>
                  <a:lnTo>
                    <a:pt x="11118" y="3591"/>
                  </a:lnTo>
                  <a:lnTo>
                    <a:pt x="11060" y="3494"/>
                  </a:lnTo>
                  <a:lnTo>
                    <a:pt x="11022" y="3398"/>
                  </a:lnTo>
                  <a:lnTo>
                    <a:pt x="11002" y="3282"/>
                  </a:lnTo>
                  <a:lnTo>
                    <a:pt x="10983" y="3070"/>
                  </a:lnTo>
                  <a:lnTo>
                    <a:pt x="10945" y="2838"/>
                  </a:lnTo>
                  <a:lnTo>
                    <a:pt x="10925" y="2741"/>
                  </a:lnTo>
                  <a:lnTo>
                    <a:pt x="10887" y="2645"/>
                  </a:lnTo>
                  <a:lnTo>
                    <a:pt x="10809" y="2568"/>
                  </a:lnTo>
                  <a:lnTo>
                    <a:pt x="10732" y="2510"/>
                  </a:lnTo>
                  <a:lnTo>
                    <a:pt x="10539" y="2394"/>
                  </a:lnTo>
                  <a:lnTo>
                    <a:pt x="1034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15" y="2047"/>
                  </a:lnTo>
                  <a:lnTo>
                    <a:pt x="10076" y="1950"/>
                  </a:lnTo>
                  <a:lnTo>
                    <a:pt x="9999" y="1757"/>
                  </a:lnTo>
                  <a:lnTo>
                    <a:pt x="9902" y="1545"/>
                  </a:lnTo>
                  <a:lnTo>
                    <a:pt x="9844" y="1448"/>
                  </a:lnTo>
                  <a:lnTo>
                    <a:pt x="9786" y="1371"/>
                  </a:lnTo>
                  <a:lnTo>
                    <a:pt x="9690" y="1313"/>
                  </a:lnTo>
                  <a:lnTo>
                    <a:pt x="9593" y="1275"/>
                  </a:lnTo>
                  <a:lnTo>
                    <a:pt x="9381" y="1217"/>
                  </a:lnTo>
                  <a:lnTo>
                    <a:pt x="9169" y="1159"/>
                  </a:lnTo>
                  <a:lnTo>
                    <a:pt x="9053" y="1139"/>
                  </a:lnTo>
                  <a:lnTo>
                    <a:pt x="8976" y="1082"/>
                  </a:lnTo>
                  <a:lnTo>
                    <a:pt x="8879" y="1024"/>
                  </a:lnTo>
                  <a:lnTo>
                    <a:pt x="8802" y="946"/>
                  </a:lnTo>
                  <a:lnTo>
                    <a:pt x="8667" y="753"/>
                  </a:lnTo>
                  <a:lnTo>
                    <a:pt x="8532" y="599"/>
                  </a:lnTo>
                  <a:lnTo>
                    <a:pt x="8455" y="522"/>
                  </a:lnTo>
                  <a:lnTo>
                    <a:pt x="8358" y="464"/>
                  </a:lnTo>
                  <a:lnTo>
                    <a:pt x="8262" y="445"/>
                  </a:lnTo>
                  <a:lnTo>
                    <a:pt x="8165" y="425"/>
                  </a:lnTo>
                  <a:lnTo>
                    <a:pt x="7934" y="425"/>
                  </a:lnTo>
                  <a:lnTo>
                    <a:pt x="7721" y="445"/>
                  </a:lnTo>
                  <a:lnTo>
                    <a:pt x="7605" y="425"/>
                  </a:lnTo>
                  <a:lnTo>
                    <a:pt x="7509" y="406"/>
                  </a:lnTo>
                  <a:lnTo>
                    <a:pt x="7412" y="367"/>
                  </a:lnTo>
                  <a:lnTo>
                    <a:pt x="7316" y="329"/>
                  </a:lnTo>
                  <a:lnTo>
                    <a:pt x="7123" y="194"/>
                  </a:lnTo>
                  <a:lnTo>
                    <a:pt x="6949" y="59"/>
                  </a:lnTo>
                  <a:lnTo>
                    <a:pt x="6853" y="20"/>
                  </a:lnTo>
                  <a:lnTo>
                    <a:pt x="6737" y="1"/>
                  </a:lnTo>
                  <a:lnTo>
                    <a:pt x="6544" y="1"/>
                  </a:lnTo>
                  <a:lnTo>
                    <a:pt x="6332" y="78"/>
                  </a:lnTo>
                  <a:lnTo>
                    <a:pt x="6119" y="155"/>
                  </a:lnTo>
                  <a:lnTo>
                    <a:pt x="6004" y="174"/>
                  </a:lnTo>
                  <a:lnTo>
                    <a:pt x="5907" y="194"/>
                  </a:lnTo>
                  <a:lnTo>
                    <a:pt x="5791" y="174"/>
                  </a:lnTo>
                  <a:lnTo>
                    <a:pt x="5695" y="155"/>
                  </a:lnTo>
                  <a:lnTo>
                    <a:pt x="5482" y="78"/>
                  </a:lnTo>
                  <a:lnTo>
                    <a:pt x="5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31"/>
            <p:cNvSpPr/>
            <p:nvPr/>
          </p:nvSpPr>
          <p:spPr>
            <a:xfrm>
              <a:off x="1841300" y="659350"/>
              <a:ext cx="295800" cy="292450"/>
            </a:xfrm>
            <a:custGeom>
              <a:avLst/>
              <a:gdLst/>
              <a:ahLst/>
              <a:cxnLst/>
              <a:rect l="l" t="t" r="r" b="b"/>
              <a:pathLst>
                <a:path w="11832" h="11698" extrusionOk="0">
                  <a:moveTo>
                    <a:pt x="5076" y="1"/>
                  </a:moveTo>
                  <a:lnTo>
                    <a:pt x="4980" y="20"/>
                  </a:lnTo>
                  <a:lnTo>
                    <a:pt x="4883" y="59"/>
                  </a:lnTo>
                  <a:lnTo>
                    <a:pt x="4690" y="194"/>
                  </a:lnTo>
                  <a:lnTo>
                    <a:pt x="4517" y="329"/>
                  </a:lnTo>
                  <a:lnTo>
                    <a:pt x="4420" y="367"/>
                  </a:lnTo>
                  <a:lnTo>
                    <a:pt x="4324" y="406"/>
                  </a:lnTo>
                  <a:lnTo>
                    <a:pt x="4208" y="425"/>
                  </a:lnTo>
                  <a:lnTo>
                    <a:pt x="4111" y="445"/>
                  </a:lnTo>
                  <a:lnTo>
                    <a:pt x="3880" y="425"/>
                  </a:lnTo>
                  <a:lnTo>
                    <a:pt x="3667" y="425"/>
                  </a:lnTo>
                  <a:lnTo>
                    <a:pt x="3552" y="445"/>
                  </a:lnTo>
                  <a:lnTo>
                    <a:pt x="3455" y="464"/>
                  </a:lnTo>
                  <a:lnTo>
                    <a:pt x="3378" y="522"/>
                  </a:lnTo>
                  <a:lnTo>
                    <a:pt x="3281" y="599"/>
                  </a:lnTo>
                  <a:lnTo>
                    <a:pt x="3146" y="753"/>
                  </a:lnTo>
                  <a:lnTo>
                    <a:pt x="3011" y="946"/>
                  </a:lnTo>
                  <a:lnTo>
                    <a:pt x="2934" y="1024"/>
                  </a:lnTo>
                  <a:lnTo>
                    <a:pt x="2857" y="1082"/>
                  </a:lnTo>
                  <a:lnTo>
                    <a:pt x="2760" y="1139"/>
                  </a:lnTo>
                  <a:lnTo>
                    <a:pt x="2664" y="1159"/>
                  </a:lnTo>
                  <a:lnTo>
                    <a:pt x="2432" y="1217"/>
                  </a:lnTo>
                  <a:lnTo>
                    <a:pt x="2220" y="1275"/>
                  </a:lnTo>
                  <a:lnTo>
                    <a:pt x="2123" y="1313"/>
                  </a:lnTo>
                  <a:lnTo>
                    <a:pt x="2046" y="1371"/>
                  </a:lnTo>
                  <a:lnTo>
                    <a:pt x="1969" y="1448"/>
                  </a:lnTo>
                  <a:lnTo>
                    <a:pt x="1911" y="1545"/>
                  </a:lnTo>
                  <a:lnTo>
                    <a:pt x="1834" y="1757"/>
                  </a:lnTo>
                  <a:lnTo>
                    <a:pt x="1737" y="1950"/>
                  </a:lnTo>
                  <a:lnTo>
                    <a:pt x="1699" y="2047"/>
                  </a:lnTo>
                  <a:lnTo>
                    <a:pt x="1641" y="2143"/>
                  </a:lnTo>
                  <a:lnTo>
                    <a:pt x="1564" y="2220"/>
                  </a:lnTo>
                  <a:lnTo>
                    <a:pt x="1467" y="2278"/>
                  </a:lnTo>
                  <a:lnTo>
                    <a:pt x="1274" y="2394"/>
                  </a:lnTo>
                  <a:lnTo>
                    <a:pt x="1081" y="2510"/>
                  </a:lnTo>
                  <a:lnTo>
                    <a:pt x="1004" y="2568"/>
                  </a:lnTo>
                  <a:lnTo>
                    <a:pt x="946" y="2645"/>
                  </a:lnTo>
                  <a:lnTo>
                    <a:pt x="888" y="2741"/>
                  </a:lnTo>
                  <a:lnTo>
                    <a:pt x="869" y="2838"/>
                  </a:lnTo>
                  <a:lnTo>
                    <a:pt x="850" y="3070"/>
                  </a:lnTo>
                  <a:lnTo>
                    <a:pt x="811" y="3282"/>
                  </a:lnTo>
                  <a:lnTo>
                    <a:pt x="792" y="3398"/>
                  </a:lnTo>
                  <a:lnTo>
                    <a:pt x="772" y="3494"/>
                  </a:lnTo>
                  <a:lnTo>
                    <a:pt x="714" y="3591"/>
                  </a:lnTo>
                  <a:lnTo>
                    <a:pt x="637" y="3668"/>
                  </a:lnTo>
                  <a:lnTo>
                    <a:pt x="483" y="3822"/>
                  </a:lnTo>
                  <a:lnTo>
                    <a:pt x="348" y="3996"/>
                  </a:lnTo>
                  <a:lnTo>
                    <a:pt x="290" y="4092"/>
                  </a:lnTo>
                  <a:lnTo>
                    <a:pt x="232" y="4189"/>
                  </a:lnTo>
                  <a:lnTo>
                    <a:pt x="232" y="4285"/>
                  </a:lnTo>
                  <a:lnTo>
                    <a:pt x="232" y="4382"/>
                  </a:lnTo>
                  <a:lnTo>
                    <a:pt x="270" y="4614"/>
                  </a:lnTo>
                  <a:lnTo>
                    <a:pt x="309" y="4826"/>
                  </a:lnTo>
                  <a:lnTo>
                    <a:pt x="309" y="4942"/>
                  </a:lnTo>
                  <a:lnTo>
                    <a:pt x="309" y="5038"/>
                  </a:lnTo>
                  <a:lnTo>
                    <a:pt x="290" y="5135"/>
                  </a:lnTo>
                  <a:lnTo>
                    <a:pt x="251" y="5251"/>
                  </a:lnTo>
                  <a:lnTo>
                    <a:pt x="135" y="5444"/>
                  </a:lnTo>
                  <a:lnTo>
                    <a:pt x="39" y="5637"/>
                  </a:lnTo>
                  <a:lnTo>
                    <a:pt x="20" y="5752"/>
                  </a:lnTo>
                  <a:lnTo>
                    <a:pt x="0" y="5849"/>
                  </a:lnTo>
                  <a:lnTo>
                    <a:pt x="20" y="5945"/>
                  </a:lnTo>
                  <a:lnTo>
                    <a:pt x="39" y="6061"/>
                  </a:lnTo>
                  <a:lnTo>
                    <a:pt x="135" y="6254"/>
                  </a:lnTo>
                  <a:lnTo>
                    <a:pt x="251" y="6447"/>
                  </a:lnTo>
                  <a:lnTo>
                    <a:pt x="290" y="6544"/>
                  </a:lnTo>
                  <a:lnTo>
                    <a:pt x="309" y="6660"/>
                  </a:lnTo>
                  <a:lnTo>
                    <a:pt x="309" y="6756"/>
                  </a:lnTo>
                  <a:lnTo>
                    <a:pt x="309" y="6872"/>
                  </a:lnTo>
                  <a:lnTo>
                    <a:pt x="270" y="7084"/>
                  </a:lnTo>
                  <a:lnTo>
                    <a:pt x="232" y="7316"/>
                  </a:lnTo>
                  <a:lnTo>
                    <a:pt x="232" y="7412"/>
                  </a:lnTo>
                  <a:lnTo>
                    <a:pt x="232" y="7509"/>
                  </a:lnTo>
                  <a:lnTo>
                    <a:pt x="290" y="7605"/>
                  </a:lnTo>
                  <a:lnTo>
                    <a:pt x="348" y="7702"/>
                  </a:lnTo>
                  <a:lnTo>
                    <a:pt x="483" y="7856"/>
                  </a:lnTo>
                  <a:lnTo>
                    <a:pt x="637" y="8030"/>
                  </a:lnTo>
                  <a:lnTo>
                    <a:pt x="714" y="8107"/>
                  </a:lnTo>
                  <a:lnTo>
                    <a:pt x="772" y="8204"/>
                  </a:lnTo>
                  <a:lnTo>
                    <a:pt x="792" y="8300"/>
                  </a:lnTo>
                  <a:lnTo>
                    <a:pt x="811" y="8397"/>
                  </a:lnTo>
                  <a:lnTo>
                    <a:pt x="850" y="8628"/>
                  </a:lnTo>
                  <a:lnTo>
                    <a:pt x="869" y="8841"/>
                  </a:lnTo>
                  <a:lnTo>
                    <a:pt x="888" y="8956"/>
                  </a:lnTo>
                  <a:lnTo>
                    <a:pt x="946" y="9053"/>
                  </a:lnTo>
                  <a:lnTo>
                    <a:pt x="1004" y="9130"/>
                  </a:lnTo>
                  <a:lnTo>
                    <a:pt x="1081" y="9188"/>
                  </a:lnTo>
                  <a:lnTo>
                    <a:pt x="1274" y="9304"/>
                  </a:lnTo>
                  <a:lnTo>
                    <a:pt x="1467" y="9420"/>
                  </a:lnTo>
                  <a:lnTo>
                    <a:pt x="1564" y="9477"/>
                  </a:lnTo>
                  <a:lnTo>
                    <a:pt x="1641" y="9555"/>
                  </a:lnTo>
                  <a:lnTo>
                    <a:pt x="1699" y="9632"/>
                  </a:lnTo>
                  <a:lnTo>
                    <a:pt x="1737" y="9728"/>
                  </a:lnTo>
                  <a:lnTo>
                    <a:pt x="1834" y="9941"/>
                  </a:lnTo>
                  <a:lnTo>
                    <a:pt x="1911" y="10153"/>
                  </a:lnTo>
                  <a:lnTo>
                    <a:pt x="1969" y="10230"/>
                  </a:lnTo>
                  <a:lnTo>
                    <a:pt x="2046" y="10307"/>
                  </a:lnTo>
                  <a:lnTo>
                    <a:pt x="2123" y="10365"/>
                  </a:lnTo>
                  <a:lnTo>
                    <a:pt x="2220" y="10423"/>
                  </a:lnTo>
                  <a:lnTo>
                    <a:pt x="2432" y="10481"/>
                  </a:lnTo>
                  <a:lnTo>
                    <a:pt x="2664" y="10520"/>
                  </a:lnTo>
                  <a:lnTo>
                    <a:pt x="2760" y="10558"/>
                  </a:lnTo>
                  <a:lnTo>
                    <a:pt x="2857" y="10616"/>
                  </a:lnTo>
                  <a:lnTo>
                    <a:pt x="2934" y="10674"/>
                  </a:lnTo>
                  <a:lnTo>
                    <a:pt x="3011" y="10751"/>
                  </a:lnTo>
                  <a:lnTo>
                    <a:pt x="3146" y="10925"/>
                  </a:lnTo>
                  <a:lnTo>
                    <a:pt x="3281" y="11099"/>
                  </a:lnTo>
                  <a:lnTo>
                    <a:pt x="3378" y="11176"/>
                  </a:lnTo>
                  <a:lnTo>
                    <a:pt x="3455" y="11234"/>
                  </a:lnTo>
                  <a:lnTo>
                    <a:pt x="3552" y="11253"/>
                  </a:lnTo>
                  <a:lnTo>
                    <a:pt x="3667" y="11272"/>
                  </a:lnTo>
                  <a:lnTo>
                    <a:pt x="3880" y="11272"/>
                  </a:lnTo>
                  <a:lnTo>
                    <a:pt x="4111" y="11253"/>
                  </a:lnTo>
                  <a:lnTo>
                    <a:pt x="4208" y="11253"/>
                  </a:lnTo>
                  <a:lnTo>
                    <a:pt x="4324" y="11272"/>
                  </a:lnTo>
                  <a:lnTo>
                    <a:pt x="4420" y="11311"/>
                  </a:lnTo>
                  <a:lnTo>
                    <a:pt x="4517" y="11369"/>
                  </a:lnTo>
                  <a:lnTo>
                    <a:pt x="4690" y="11504"/>
                  </a:lnTo>
                  <a:lnTo>
                    <a:pt x="4883" y="11620"/>
                  </a:lnTo>
                  <a:lnTo>
                    <a:pt x="4980" y="11678"/>
                  </a:lnTo>
                  <a:lnTo>
                    <a:pt x="5076" y="11697"/>
                  </a:lnTo>
                  <a:lnTo>
                    <a:pt x="5173" y="11697"/>
                  </a:lnTo>
                  <a:lnTo>
                    <a:pt x="5289" y="11678"/>
                  </a:lnTo>
                  <a:lnTo>
                    <a:pt x="5482" y="11620"/>
                  </a:lnTo>
                  <a:lnTo>
                    <a:pt x="5713" y="11543"/>
                  </a:lnTo>
                  <a:lnTo>
                    <a:pt x="5810" y="11523"/>
                  </a:lnTo>
                  <a:lnTo>
                    <a:pt x="5906" y="11504"/>
                  </a:lnTo>
                  <a:lnTo>
                    <a:pt x="6022" y="11523"/>
                  </a:lnTo>
                  <a:lnTo>
                    <a:pt x="6119" y="11543"/>
                  </a:lnTo>
                  <a:lnTo>
                    <a:pt x="6331" y="11620"/>
                  </a:lnTo>
                  <a:lnTo>
                    <a:pt x="6543" y="11678"/>
                  </a:lnTo>
                  <a:lnTo>
                    <a:pt x="6659" y="11697"/>
                  </a:lnTo>
                  <a:lnTo>
                    <a:pt x="6756" y="11697"/>
                  </a:lnTo>
                  <a:lnTo>
                    <a:pt x="6852" y="11678"/>
                  </a:lnTo>
                  <a:lnTo>
                    <a:pt x="6949" y="11620"/>
                  </a:lnTo>
                  <a:lnTo>
                    <a:pt x="7142" y="11504"/>
                  </a:lnTo>
                  <a:lnTo>
                    <a:pt x="7315" y="11369"/>
                  </a:lnTo>
                  <a:lnTo>
                    <a:pt x="7412" y="11311"/>
                  </a:lnTo>
                  <a:lnTo>
                    <a:pt x="7508" y="11272"/>
                  </a:lnTo>
                  <a:lnTo>
                    <a:pt x="7624" y="11253"/>
                  </a:lnTo>
                  <a:lnTo>
                    <a:pt x="7721" y="11253"/>
                  </a:lnTo>
                  <a:lnTo>
                    <a:pt x="7952" y="11272"/>
                  </a:lnTo>
                  <a:lnTo>
                    <a:pt x="8165" y="11272"/>
                  </a:lnTo>
                  <a:lnTo>
                    <a:pt x="8280" y="11253"/>
                  </a:lnTo>
                  <a:lnTo>
                    <a:pt x="8377" y="11234"/>
                  </a:lnTo>
                  <a:lnTo>
                    <a:pt x="8454" y="11176"/>
                  </a:lnTo>
                  <a:lnTo>
                    <a:pt x="8531" y="11099"/>
                  </a:lnTo>
                  <a:lnTo>
                    <a:pt x="8686" y="10925"/>
                  </a:lnTo>
                  <a:lnTo>
                    <a:pt x="8821" y="10751"/>
                  </a:lnTo>
                  <a:lnTo>
                    <a:pt x="8898" y="10674"/>
                  </a:lnTo>
                  <a:lnTo>
                    <a:pt x="8975" y="10616"/>
                  </a:lnTo>
                  <a:lnTo>
                    <a:pt x="9072" y="10558"/>
                  </a:lnTo>
                  <a:lnTo>
                    <a:pt x="9168" y="10520"/>
                  </a:lnTo>
                  <a:lnTo>
                    <a:pt x="9400" y="10481"/>
                  </a:lnTo>
                  <a:lnTo>
                    <a:pt x="9612" y="10423"/>
                  </a:lnTo>
                  <a:lnTo>
                    <a:pt x="9709" y="10365"/>
                  </a:lnTo>
                  <a:lnTo>
                    <a:pt x="9786" y="10307"/>
                  </a:lnTo>
                  <a:lnTo>
                    <a:pt x="9863" y="10230"/>
                  </a:lnTo>
                  <a:lnTo>
                    <a:pt x="9921" y="10153"/>
                  </a:lnTo>
                  <a:lnTo>
                    <a:pt x="9998" y="9941"/>
                  </a:lnTo>
                  <a:lnTo>
                    <a:pt x="10075" y="9728"/>
                  </a:lnTo>
                  <a:lnTo>
                    <a:pt x="10133" y="9632"/>
                  </a:lnTo>
                  <a:lnTo>
                    <a:pt x="10191" y="9555"/>
                  </a:lnTo>
                  <a:lnTo>
                    <a:pt x="10268" y="9477"/>
                  </a:lnTo>
                  <a:lnTo>
                    <a:pt x="10365" y="9420"/>
                  </a:lnTo>
                  <a:lnTo>
                    <a:pt x="10558" y="9304"/>
                  </a:lnTo>
                  <a:lnTo>
                    <a:pt x="10751" y="9188"/>
                  </a:lnTo>
                  <a:lnTo>
                    <a:pt x="10828" y="9130"/>
                  </a:lnTo>
                  <a:lnTo>
                    <a:pt x="10886" y="9053"/>
                  </a:lnTo>
                  <a:lnTo>
                    <a:pt x="10944" y="8956"/>
                  </a:lnTo>
                  <a:lnTo>
                    <a:pt x="10963" y="8860"/>
                  </a:lnTo>
                  <a:lnTo>
                    <a:pt x="10983" y="8628"/>
                  </a:lnTo>
                  <a:lnTo>
                    <a:pt x="11021" y="8397"/>
                  </a:lnTo>
                  <a:lnTo>
                    <a:pt x="11040" y="8300"/>
                  </a:lnTo>
                  <a:lnTo>
                    <a:pt x="11060" y="8204"/>
                  </a:lnTo>
                  <a:lnTo>
                    <a:pt x="11118" y="8107"/>
                  </a:lnTo>
                  <a:lnTo>
                    <a:pt x="11195" y="8030"/>
                  </a:lnTo>
                  <a:lnTo>
                    <a:pt x="11349" y="7856"/>
                  </a:lnTo>
                  <a:lnTo>
                    <a:pt x="11484" y="7702"/>
                  </a:lnTo>
                  <a:lnTo>
                    <a:pt x="11542" y="7605"/>
                  </a:lnTo>
                  <a:lnTo>
                    <a:pt x="11581" y="7509"/>
                  </a:lnTo>
                  <a:lnTo>
                    <a:pt x="11600" y="7412"/>
                  </a:lnTo>
                  <a:lnTo>
                    <a:pt x="11600" y="7316"/>
                  </a:lnTo>
                  <a:lnTo>
                    <a:pt x="11562" y="7084"/>
                  </a:lnTo>
                  <a:lnTo>
                    <a:pt x="11523" y="6872"/>
                  </a:lnTo>
                  <a:lnTo>
                    <a:pt x="11523" y="6756"/>
                  </a:lnTo>
                  <a:lnTo>
                    <a:pt x="11523" y="6660"/>
                  </a:lnTo>
                  <a:lnTo>
                    <a:pt x="11542" y="6544"/>
                  </a:lnTo>
                  <a:lnTo>
                    <a:pt x="11581" y="6447"/>
                  </a:lnTo>
                  <a:lnTo>
                    <a:pt x="11697" y="6254"/>
                  </a:lnTo>
                  <a:lnTo>
                    <a:pt x="11793" y="6061"/>
                  </a:lnTo>
                  <a:lnTo>
                    <a:pt x="11812" y="5945"/>
                  </a:lnTo>
                  <a:lnTo>
                    <a:pt x="11832" y="5849"/>
                  </a:lnTo>
                  <a:lnTo>
                    <a:pt x="11812" y="5752"/>
                  </a:lnTo>
                  <a:lnTo>
                    <a:pt x="11793" y="5637"/>
                  </a:lnTo>
                  <a:lnTo>
                    <a:pt x="11697" y="5444"/>
                  </a:lnTo>
                  <a:lnTo>
                    <a:pt x="11581" y="5251"/>
                  </a:lnTo>
                  <a:lnTo>
                    <a:pt x="11542" y="5135"/>
                  </a:lnTo>
                  <a:lnTo>
                    <a:pt x="11523" y="5038"/>
                  </a:lnTo>
                  <a:lnTo>
                    <a:pt x="11523" y="4942"/>
                  </a:lnTo>
                  <a:lnTo>
                    <a:pt x="11523" y="4826"/>
                  </a:lnTo>
                  <a:lnTo>
                    <a:pt x="11562" y="4614"/>
                  </a:lnTo>
                  <a:lnTo>
                    <a:pt x="11600" y="4382"/>
                  </a:lnTo>
                  <a:lnTo>
                    <a:pt x="11600" y="4285"/>
                  </a:lnTo>
                  <a:lnTo>
                    <a:pt x="11581" y="4189"/>
                  </a:lnTo>
                  <a:lnTo>
                    <a:pt x="11542" y="4092"/>
                  </a:lnTo>
                  <a:lnTo>
                    <a:pt x="11484" y="3996"/>
                  </a:lnTo>
                  <a:lnTo>
                    <a:pt x="11349" y="3822"/>
                  </a:lnTo>
                  <a:lnTo>
                    <a:pt x="11195" y="3668"/>
                  </a:lnTo>
                  <a:lnTo>
                    <a:pt x="11118" y="3591"/>
                  </a:lnTo>
                  <a:lnTo>
                    <a:pt x="11060" y="3494"/>
                  </a:lnTo>
                  <a:lnTo>
                    <a:pt x="11040" y="3398"/>
                  </a:lnTo>
                  <a:lnTo>
                    <a:pt x="11021" y="3282"/>
                  </a:lnTo>
                  <a:lnTo>
                    <a:pt x="10983" y="3070"/>
                  </a:lnTo>
                  <a:lnTo>
                    <a:pt x="10963" y="2838"/>
                  </a:lnTo>
                  <a:lnTo>
                    <a:pt x="10944" y="2741"/>
                  </a:lnTo>
                  <a:lnTo>
                    <a:pt x="10886" y="2645"/>
                  </a:lnTo>
                  <a:lnTo>
                    <a:pt x="10828" y="2568"/>
                  </a:lnTo>
                  <a:lnTo>
                    <a:pt x="10751" y="2510"/>
                  </a:lnTo>
                  <a:lnTo>
                    <a:pt x="10558" y="2394"/>
                  </a:lnTo>
                  <a:lnTo>
                    <a:pt x="10365" y="2278"/>
                  </a:lnTo>
                  <a:lnTo>
                    <a:pt x="10268" y="2220"/>
                  </a:lnTo>
                  <a:lnTo>
                    <a:pt x="10191" y="2143"/>
                  </a:lnTo>
                  <a:lnTo>
                    <a:pt x="10133" y="2047"/>
                  </a:lnTo>
                  <a:lnTo>
                    <a:pt x="10075" y="1950"/>
                  </a:lnTo>
                  <a:lnTo>
                    <a:pt x="9998" y="1757"/>
                  </a:lnTo>
                  <a:lnTo>
                    <a:pt x="9921" y="1545"/>
                  </a:lnTo>
                  <a:lnTo>
                    <a:pt x="9863" y="1448"/>
                  </a:lnTo>
                  <a:lnTo>
                    <a:pt x="9786" y="1371"/>
                  </a:lnTo>
                  <a:lnTo>
                    <a:pt x="9709" y="1313"/>
                  </a:lnTo>
                  <a:lnTo>
                    <a:pt x="9612" y="1275"/>
                  </a:lnTo>
                  <a:lnTo>
                    <a:pt x="9400" y="1217"/>
                  </a:lnTo>
                  <a:lnTo>
                    <a:pt x="9168" y="1159"/>
                  </a:lnTo>
                  <a:lnTo>
                    <a:pt x="9072" y="1139"/>
                  </a:lnTo>
                  <a:lnTo>
                    <a:pt x="8975" y="1082"/>
                  </a:lnTo>
                  <a:lnTo>
                    <a:pt x="8898" y="1024"/>
                  </a:lnTo>
                  <a:lnTo>
                    <a:pt x="8821" y="946"/>
                  </a:lnTo>
                  <a:lnTo>
                    <a:pt x="8686" y="753"/>
                  </a:lnTo>
                  <a:lnTo>
                    <a:pt x="8531" y="599"/>
                  </a:lnTo>
                  <a:lnTo>
                    <a:pt x="8454" y="522"/>
                  </a:lnTo>
                  <a:lnTo>
                    <a:pt x="8377" y="464"/>
                  </a:lnTo>
                  <a:lnTo>
                    <a:pt x="8280" y="445"/>
                  </a:lnTo>
                  <a:lnTo>
                    <a:pt x="8165" y="425"/>
                  </a:lnTo>
                  <a:lnTo>
                    <a:pt x="7952" y="425"/>
                  </a:lnTo>
                  <a:lnTo>
                    <a:pt x="7721" y="445"/>
                  </a:lnTo>
                  <a:lnTo>
                    <a:pt x="7624" y="425"/>
                  </a:lnTo>
                  <a:lnTo>
                    <a:pt x="7508" y="406"/>
                  </a:lnTo>
                  <a:lnTo>
                    <a:pt x="7412" y="367"/>
                  </a:lnTo>
                  <a:lnTo>
                    <a:pt x="7315" y="329"/>
                  </a:lnTo>
                  <a:lnTo>
                    <a:pt x="7142" y="194"/>
                  </a:lnTo>
                  <a:lnTo>
                    <a:pt x="6949" y="59"/>
                  </a:lnTo>
                  <a:lnTo>
                    <a:pt x="6852" y="20"/>
                  </a:lnTo>
                  <a:lnTo>
                    <a:pt x="6756" y="1"/>
                  </a:lnTo>
                  <a:lnTo>
                    <a:pt x="6543" y="1"/>
                  </a:lnTo>
                  <a:lnTo>
                    <a:pt x="6331" y="78"/>
                  </a:lnTo>
                  <a:lnTo>
                    <a:pt x="6119" y="155"/>
                  </a:lnTo>
                  <a:lnTo>
                    <a:pt x="6022" y="174"/>
                  </a:lnTo>
                  <a:lnTo>
                    <a:pt x="5906" y="194"/>
                  </a:lnTo>
                  <a:lnTo>
                    <a:pt x="5810" y="174"/>
                  </a:lnTo>
                  <a:lnTo>
                    <a:pt x="5713" y="155"/>
                  </a:lnTo>
                  <a:lnTo>
                    <a:pt x="5482" y="78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31"/>
            <p:cNvSpPr/>
            <p:nvPr/>
          </p:nvSpPr>
          <p:spPr>
            <a:xfrm>
              <a:off x="1923325" y="71097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39"/>
                  </a:lnTo>
                  <a:lnTo>
                    <a:pt x="271" y="97"/>
                  </a:lnTo>
                  <a:lnTo>
                    <a:pt x="174" y="175"/>
                  </a:lnTo>
                  <a:lnTo>
                    <a:pt x="97" y="271"/>
                  </a:lnTo>
                  <a:lnTo>
                    <a:pt x="58" y="368"/>
                  </a:lnTo>
                  <a:lnTo>
                    <a:pt x="20" y="483"/>
                  </a:lnTo>
                  <a:lnTo>
                    <a:pt x="0" y="599"/>
                  </a:lnTo>
                  <a:lnTo>
                    <a:pt x="20" y="715"/>
                  </a:lnTo>
                  <a:lnTo>
                    <a:pt x="58" y="831"/>
                  </a:lnTo>
                  <a:lnTo>
                    <a:pt x="97" y="927"/>
                  </a:lnTo>
                  <a:lnTo>
                    <a:pt x="174" y="1024"/>
                  </a:lnTo>
                  <a:lnTo>
                    <a:pt x="271" y="1082"/>
                  </a:lnTo>
                  <a:lnTo>
                    <a:pt x="367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5" y="1178"/>
                  </a:lnTo>
                  <a:lnTo>
                    <a:pt x="830" y="1140"/>
                  </a:lnTo>
                  <a:lnTo>
                    <a:pt x="927" y="1082"/>
                  </a:lnTo>
                  <a:lnTo>
                    <a:pt x="1023" y="1024"/>
                  </a:lnTo>
                  <a:lnTo>
                    <a:pt x="1101" y="927"/>
                  </a:lnTo>
                  <a:lnTo>
                    <a:pt x="1158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58" y="368"/>
                  </a:lnTo>
                  <a:lnTo>
                    <a:pt x="1101" y="271"/>
                  </a:lnTo>
                  <a:lnTo>
                    <a:pt x="1023" y="175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31"/>
            <p:cNvSpPr/>
            <p:nvPr/>
          </p:nvSpPr>
          <p:spPr>
            <a:xfrm>
              <a:off x="1980250" y="7843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59"/>
                  </a:lnTo>
                  <a:lnTo>
                    <a:pt x="271" y="116"/>
                  </a:lnTo>
                  <a:lnTo>
                    <a:pt x="175" y="174"/>
                  </a:lnTo>
                  <a:lnTo>
                    <a:pt x="117" y="271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5"/>
                  </a:lnTo>
                  <a:lnTo>
                    <a:pt x="59" y="831"/>
                  </a:lnTo>
                  <a:lnTo>
                    <a:pt x="117" y="927"/>
                  </a:lnTo>
                  <a:lnTo>
                    <a:pt x="175" y="1024"/>
                  </a:lnTo>
                  <a:lnTo>
                    <a:pt x="271" y="1101"/>
                  </a:lnTo>
                  <a:lnTo>
                    <a:pt x="368" y="1159"/>
                  </a:lnTo>
                  <a:lnTo>
                    <a:pt x="483" y="1197"/>
                  </a:lnTo>
                  <a:lnTo>
                    <a:pt x="715" y="1197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101" y="927"/>
                  </a:lnTo>
                  <a:lnTo>
                    <a:pt x="1159" y="831"/>
                  </a:lnTo>
                  <a:lnTo>
                    <a:pt x="1178" y="715"/>
                  </a:lnTo>
                  <a:lnTo>
                    <a:pt x="1198" y="599"/>
                  </a:lnTo>
                  <a:lnTo>
                    <a:pt x="1178" y="483"/>
                  </a:lnTo>
                  <a:lnTo>
                    <a:pt x="1159" y="367"/>
                  </a:lnTo>
                  <a:lnTo>
                    <a:pt x="1101" y="271"/>
                  </a:lnTo>
                  <a:lnTo>
                    <a:pt x="1024" y="174"/>
                  </a:lnTo>
                  <a:lnTo>
                    <a:pt x="927" y="116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31"/>
            <p:cNvSpPr/>
            <p:nvPr/>
          </p:nvSpPr>
          <p:spPr>
            <a:xfrm>
              <a:off x="2023700" y="711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extrusionOk="0">
                  <a:moveTo>
                    <a:pt x="598" y="0"/>
                  </a:moveTo>
                  <a:lnTo>
                    <a:pt x="463" y="20"/>
                  </a:lnTo>
                  <a:lnTo>
                    <a:pt x="367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71"/>
                  </a:lnTo>
                  <a:lnTo>
                    <a:pt x="39" y="367"/>
                  </a:lnTo>
                  <a:lnTo>
                    <a:pt x="0" y="483"/>
                  </a:lnTo>
                  <a:lnTo>
                    <a:pt x="0" y="599"/>
                  </a:lnTo>
                  <a:lnTo>
                    <a:pt x="0" y="715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1" y="1101"/>
                  </a:lnTo>
                  <a:lnTo>
                    <a:pt x="367" y="1139"/>
                  </a:lnTo>
                  <a:lnTo>
                    <a:pt x="463" y="1178"/>
                  </a:lnTo>
                  <a:lnTo>
                    <a:pt x="598" y="1197"/>
                  </a:lnTo>
                  <a:lnTo>
                    <a:pt x="714" y="1178"/>
                  </a:lnTo>
                  <a:lnTo>
                    <a:pt x="830" y="1139"/>
                  </a:lnTo>
                  <a:lnTo>
                    <a:pt x="926" y="1101"/>
                  </a:lnTo>
                  <a:lnTo>
                    <a:pt x="1023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7" y="715"/>
                  </a:lnTo>
                  <a:lnTo>
                    <a:pt x="1197" y="599"/>
                  </a:lnTo>
                  <a:lnTo>
                    <a:pt x="1177" y="483"/>
                  </a:lnTo>
                  <a:lnTo>
                    <a:pt x="1139" y="367"/>
                  </a:lnTo>
                  <a:lnTo>
                    <a:pt x="1081" y="271"/>
                  </a:lnTo>
                  <a:lnTo>
                    <a:pt x="1023" y="174"/>
                  </a:lnTo>
                  <a:lnTo>
                    <a:pt x="926" y="97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31"/>
            <p:cNvSpPr/>
            <p:nvPr/>
          </p:nvSpPr>
          <p:spPr>
            <a:xfrm>
              <a:off x="2016925" y="873600"/>
              <a:ext cx="29950" cy="29925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483" y="0"/>
                  </a:moveTo>
                  <a:lnTo>
                    <a:pt x="368" y="39"/>
                  </a:lnTo>
                  <a:lnTo>
                    <a:pt x="271" y="97"/>
                  </a:lnTo>
                  <a:lnTo>
                    <a:pt x="194" y="174"/>
                  </a:lnTo>
                  <a:lnTo>
                    <a:pt x="117" y="251"/>
                  </a:lnTo>
                  <a:lnTo>
                    <a:pt x="59" y="367"/>
                  </a:lnTo>
                  <a:lnTo>
                    <a:pt x="20" y="464"/>
                  </a:lnTo>
                  <a:lnTo>
                    <a:pt x="1" y="599"/>
                  </a:lnTo>
                  <a:lnTo>
                    <a:pt x="20" y="714"/>
                  </a:lnTo>
                  <a:lnTo>
                    <a:pt x="59" y="830"/>
                  </a:lnTo>
                  <a:lnTo>
                    <a:pt x="117" y="927"/>
                  </a:lnTo>
                  <a:lnTo>
                    <a:pt x="194" y="1023"/>
                  </a:lnTo>
                  <a:lnTo>
                    <a:pt x="271" y="1081"/>
                  </a:lnTo>
                  <a:lnTo>
                    <a:pt x="368" y="1139"/>
                  </a:lnTo>
                  <a:lnTo>
                    <a:pt x="483" y="1178"/>
                  </a:lnTo>
                  <a:lnTo>
                    <a:pt x="599" y="1197"/>
                  </a:lnTo>
                  <a:lnTo>
                    <a:pt x="734" y="1178"/>
                  </a:lnTo>
                  <a:lnTo>
                    <a:pt x="831" y="1139"/>
                  </a:lnTo>
                  <a:lnTo>
                    <a:pt x="947" y="1081"/>
                  </a:lnTo>
                  <a:lnTo>
                    <a:pt x="1024" y="1023"/>
                  </a:lnTo>
                  <a:lnTo>
                    <a:pt x="1101" y="927"/>
                  </a:lnTo>
                  <a:lnTo>
                    <a:pt x="1159" y="830"/>
                  </a:lnTo>
                  <a:lnTo>
                    <a:pt x="1197" y="714"/>
                  </a:lnTo>
                  <a:lnTo>
                    <a:pt x="1197" y="599"/>
                  </a:lnTo>
                  <a:lnTo>
                    <a:pt x="1197" y="464"/>
                  </a:lnTo>
                  <a:lnTo>
                    <a:pt x="1159" y="367"/>
                  </a:lnTo>
                  <a:lnTo>
                    <a:pt x="1101" y="251"/>
                  </a:lnTo>
                  <a:lnTo>
                    <a:pt x="1024" y="174"/>
                  </a:lnTo>
                  <a:lnTo>
                    <a:pt x="947" y="97"/>
                  </a:lnTo>
                  <a:lnTo>
                    <a:pt x="831" y="3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31"/>
            <p:cNvSpPr/>
            <p:nvPr/>
          </p:nvSpPr>
          <p:spPr>
            <a:xfrm>
              <a:off x="2074350" y="797850"/>
              <a:ext cx="29450" cy="29925"/>
            </a:xfrm>
            <a:custGeom>
              <a:avLst/>
              <a:gdLst/>
              <a:ahLst/>
              <a:cxnLst/>
              <a:rect l="l" t="t" r="r" b="b"/>
              <a:pathLst>
                <a:path w="1178" h="1197" extrusionOk="0">
                  <a:moveTo>
                    <a:pt x="599" y="0"/>
                  </a:moveTo>
                  <a:lnTo>
                    <a:pt x="464" y="19"/>
                  </a:lnTo>
                  <a:lnTo>
                    <a:pt x="367" y="39"/>
                  </a:lnTo>
                  <a:lnTo>
                    <a:pt x="252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8"/>
                  </a:lnTo>
                  <a:lnTo>
                    <a:pt x="1" y="714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2" y="1081"/>
                  </a:lnTo>
                  <a:lnTo>
                    <a:pt x="367" y="1139"/>
                  </a:lnTo>
                  <a:lnTo>
                    <a:pt x="464" y="1177"/>
                  </a:lnTo>
                  <a:lnTo>
                    <a:pt x="599" y="1197"/>
                  </a:lnTo>
                  <a:lnTo>
                    <a:pt x="715" y="1177"/>
                  </a:lnTo>
                  <a:lnTo>
                    <a:pt x="831" y="1139"/>
                  </a:lnTo>
                  <a:lnTo>
                    <a:pt x="927" y="1081"/>
                  </a:lnTo>
                  <a:lnTo>
                    <a:pt x="1004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8" y="714"/>
                  </a:lnTo>
                  <a:lnTo>
                    <a:pt x="1178" y="598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081" y="270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31"/>
            <p:cNvSpPr/>
            <p:nvPr/>
          </p:nvSpPr>
          <p:spPr>
            <a:xfrm>
              <a:off x="1871700" y="790125"/>
              <a:ext cx="29925" cy="29925"/>
            </a:xfrm>
            <a:custGeom>
              <a:avLst/>
              <a:gdLst/>
              <a:ahLst/>
              <a:cxnLst/>
              <a:rect l="l" t="t" r="r" b="b"/>
              <a:pathLst>
                <a:path w="1197" h="119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0" y="599"/>
                  </a:lnTo>
                  <a:lnTo>
                    <a:pt x="20" y="734"/>
                  </a:lnTo>
                  <a:lnTo>
                    <a:pt x="39" y="830"/>
                  </a:lnTo>
                  <a:lnTo>
                    <a:pt x="97" y="946"/>
                  </a:lnTo>
                  <a:lnTo>
                    <a:pt x="174" y="1023"/>
                  </a:lnTo>
                  <a:lnTo>
                    <a:pt x="270" y="110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714" y="1197"/>
                  </a:lnTo>
                  <a:lnTo>
                    <a:pt x="830" y="1158"/>
                  </a:lnTo>
                  <a:lnTo>
                    <a:pt x="927" y="1100"/>
                  </a:lnTo>
                  <a:lnTo>
                    <a:pt x="1023" y="1023"/>
                  </a:lnTo>
                  <a:lnTo>
                    <a:pt x="1100" y="946"/>
                  </a:lnTo>
                  <a:lnTo>
                    <a:pt x="1139" y="830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100" y="270"/>
                  </a:lnTo>
                  <a:lnTo>
                    <a:pt x="1023" y="174"/>
                  </a:lnTo>
                  <a:lnTo>
                    <a:pt x="927" y="116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31"/>
            <p:cNvSpPr/>
            <p:nvPr/>
          </p:nvSpPr>
          <p:spPr>
            <a:xfrm>
              <a:off x="1922350" y="8697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39"/>
                  </a:lnTo>
                  <a:lnTo>
                    <a:pt x="271" y="97"/>
                  </a:lnTo>
                  <a:lnTo>
                    <a:pt x="175" y="175"/>
                  </a:lnTo>
                  <a:lnTo>
                    <a:pt x="97" y="271"/>
                  </a:lnTo>
                  <a:lnTo>
                    <a:pt x="39" y="368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5"/>
                  </a:lnTo>
                  <a:lnTo>
                    <a:pt x="39" y="831"/>
                  </a:lnTo>
                  <a:lnTo>
                    <a:pt x="97" y="927"/>
                  </a:lnTo>
                  <a:lnTo>
                    <a:pt x="175" y="1024"/>
                  </a:lnTo>
                  <a:lnTo>
                    <a:pt x="271" y="1101"/>
                  </a:lnTo>
                  <a:lnTo>
                    <a:pt x="368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5" y="1178"/>
                  </a:lnTo>
                  <a:lnTo>
                    <a:pt x="831" y="1140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082" y="927"/>
                  </a:lnTo>
                  <a:lnTo>
                    <a:pt x="1140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40" y="368"/>
                  </a:lnTo>
                  <a:lnTo>
                    <a:pt x="1082" y="271"/>
                  </a:lnTo>
                  <a:lnTo>
                    <a:pt x="1024" y="175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31"/>
            <p:cNvSpPr/>
            <p:nvPr/>
          </p:nvSpPr>
          <p:spPr>
            <a:xfrm>
              <a:off x="2366750" y="352950"/>
              <a:ext cx="295825" cy="292925"/>
            </a:xfrm>
            <a:custGeom>
              <a:avLst/>
              <a:gdLst/>
              <a:ahLst/>
              <a:cxnLst/>
              <a:rect l="l" t="t" r="r" b="b"/>
              <a:pathLst>
                <a:path w="11833" h="11717" extrusionOk="0">
                  <a:moveTo>
                    <a:pt x="5077" y="1"/>
                  </a:moveTo>
                  <a:lnTo>
                    <a:pt x="4981" y="39"/>
                  </a:lnTo>
                  <a:lnTo>
                    <a:pt x="4884" y="78"/>
                  </a:lnTo>
                  <a:lnTo>
                    <a:pt x="4691" y="194"/>
                  </a:lnTo>
                  <a:lnTo>
                    <a:pt x="4517" y="329"/>
                  </a:lnTo>
                  <a:lnTo>
                    <a:pt x="4421" y="387"/>
                  </a:lnTo>
                  <a:lnTo>
                    <a:pt x="4324" y="425"/>
                  </a:lnTo>
                  <a:lnTo>
                    <a:pt x="4209" y="445"/>
                  </a:lnTo>
                  <a:lnTo>
                    <a:pt x="3880" y="445"/>
                  </a:lnTo>
                  <a:lnTo>
                    <a:pt x="3668" y="425"/>
                  </a:lnTo>
                  <a:lnTo>
                    <a:pt x="3552" y="445"/>
                  </a:lnTo>
                  <a:lnTo>
                    <a:pt x="3456" y="483"/>
                  </a:lnTo>
                  <a:lnTo>
                    <a:pt x="3379" y="522"/>
                  </a:lnTo>
                  <a:lnTo>
                    <a:pt x="3282" y="599"/>
                  </a:lnTo>
                  <a:lnTo>
                    <a:pt x="3147" y="773"/>
                  </a:lnTo>
                  <a:lnTo>
                    <a:pt x="3012" y="946"/>
                  </a:lnTo>
                  <a:lnTo>
                    <a:pt x="2935" y="1024"/>
                  </a:lnTo>
                  <a:lnTo>
                    <a:pt x="2858" y="1101"/>
                  </a:lnTo>
                  <a:lnTo>
                    <a:pt x="2761" y="1139"/>
                  </a:lnTo>
                  <a:lnTo>
                    <a:pt x="2665" y="1178"/>
                  </a:lnTo>
                  <a:lnTo>
                    <a:pt x="2433" y="1236"/>
                  </a:lnTo>
                  <a:lnTo>
                    <a:pt x="2221" y="1294"/>
                  </a:lnTo>
                  <a:lnTo>
                    <a:pt x="2124" y="1332"/>
                  </a:lnTo>
                  <a:lnTo>
                    <a:pt x="2047" y="1390"/>
                  </a:lnTo>
                  <a:lnTo>
                    <a:pt x="1970" y="1467"/>
                  </a:lnTo>
                  <a:lnTo>
                    <a:pt x="1912" y="1545"/>
                  </a:lnTo>
                  <a:lnTo>
                    <a:pt x="1835" y="1757"/>
                  </a:lnTo>
                  <a:lnTo>
                    <a:pt x="1757" y="1969"/>
                  </a:lnTo>
                  <a:lnTo>
                    <a:pt x="1699" y="2066"/>
                  </a:lnTo>
                  <a:lnTo>
                    <a:pt x="1642" y="2143"/>
                  </a:lnTo>
                  <a:lnTo>
                    <a:pt x="1564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2" y="2510"/>
                  </a:lnTo>
                  <a:lnTo>
                    <a:pt x="1005" y="2587"/>
                  </a:lnTo>
                  <a:lnTo>
                    <a:pt x="947" y="2664"/>
                  </a:lnTo>
                  <a:lnTo>
                    <a:pt x="889" y="2761"/>
                  </a:lnTo>
                  <a:lnTo>
                    <a:pt x="870" y="2857"/>
                  </a:lnTo>
                  <a:lnTo>
                    <a:pt x="850" y="3069"/>
                  </a:lnTo>
                  <a:lnTo>
                    <a:pt x="812" y="3301"/>
                  </a:lnTo>
                  <a:lnTo>
                    <a:pt x="792" y="3398"/>
                  </a:lnTo>
                  <a:lnTo>
                    <a:pt x="773" y="3513"/>
                  </a:lnTo>
                  <a:lnTo>
                    <a:pt x="715" y="3591"/>
                  </a:lnTo>
                  <a:lnTo>
                    <a:pt x="638" y="3687"/>
                  </a:lnTo>
                  <a:lnTo>
                    <a:pt x="484" y="3841"/>
                  </a:lnTo>
                  <a:lnTo>
                    <a:pt x="348" y="4015"/>
                  </a:lnTo>
                  <a:lnTo>
                    <a:pt x="290" y="4092"/>
                  </a:lnTo>
                  <a:lnTo>
                    <a:pt x="233" y="4189"/>
                  </a:lnTo>
                  <a:lnTo>
                    <a:pt x="233" y="4285"/>
                  </a:lnTo>
                  <a:lnTo>
                    <a:pt x="233" y="4401"/>
                  </a:lnTo>
                  <a:lnTo>
                    <a:pt x="271" y="4614"/>
                  </a:lnTo>
                  <a:lnTo>
                    <a:pt x="310" y="4845"/>
                  </a:lnTo>
                  <a:lnTo>
                    <a:pt x="310" y="4942"/>
                  </a:lnTo>
                  <a:lnTo>
                    <a:pt x="310" y="5057"/>
                  </a:lnTo>
                  <a:lnTo>
                    <a:pt x="290" y="5154"/>
                  </a:lnTo>
                  <a:lnTo>
                    <a:pt x="252" y="5250"/>
                  </a:lnTo>
                  <a:lnTo>
                    <a:pt x="136" y="5443"/>
                  </a:lnTo>
                  <a:lnTo>
                    <a:pt x="40" y="5656"/>
                  </a:lnTo>
                  <a:lnTo>
                    <a:pt x="20" y="5752"/>
                  </a:lnTo>
                  <a:lnTo>
                    <a:pt x="1" y="5849"/>
                  </a:lnTo>
                  <a:lnTo>
                    <a:pt x="20" y="5965"/>
                  </a:lnTo>
                  <a:lnTo>
                    <a:pt x="40" y="6061"/>
                  </a:lnTo>
                  <a:lnTo>
                    <a:pt x="136" y="6273"/>
                  </a:lnTo>
                  <a:lnTo>
                    <a:pt x="252" y="6466"/>
                  </a:lnTo>
                  <a:lnTo>
                    <a:pt x="290" y="6563"/>
                  </a:lnTo>
                  <a:lnTo>
                    <a:pt x="310" y="6659"/>
                  </a:lnTo>
                  <a:lnTo>
                    <a:pt x="310" y="6775"/>
                  </a:lnTo>
                  <a:lnTo>
                    <a:pt x="310" y="6872"/>
                  </a:lnTo>
                  <a:lnTo>
                    <a:pt x="271" y="7103"/>
                  </a:lnTo>
                  <a:lnTo>
                    <a:pt x="233" y="7316"/>
                  </a:lnTo>
                  <a:lnTo>
                    <a:pt x="233" y="7431"/>
                  </a:lnTo>
                  <a:lnTo>
                    <a:pt x="233" y="7528"/>
                  </a:lnTo>
                  <a:lnTo>
                    <a:pt x="290" y="7624"/>
                  </a:lnTo>
                  <a:lnTo>
                    <a:pt x="348" y="7702"/>
                  </a:lnTo>
                  <a:lnTo>
                    <a:pt x="484" y="7875"/>
                  </a:lnTo>
                  <a:lnTo>
                    <a:pt x="638" y="8030"/>
                  </a:lnTo>
                  <a:lnTo>
                    <a:pt x="715" y="8126"/>
                  </a:lnTo>
                  <a:lnTo>
                    <a:pt x="773" y="8204"/>
                  </a:lnTo>
                  <a:lnTo>
                    <a:pt x="792" y="8300"/>
                  </a:lnTo>
                  <a:lnTo>
                    <a:pt x="812" y="8416"/>
                  </a:lnTo>
                  <a:lnTo>
                    <a:pt x="850" y="8647"/>
                  </a:lnTo>
                  <a:lnTo>
                    <a:pt x="870" y="8860"/>
                  </a:lnTo>
                  <a:lnTo>
                    <a:pt x="889" y="8956"/>
                  </a:lnTo>
                  <a:lnTo>
                    <a:pt x="947" y="9053"/>
                  </a:lnTo>
                  <a:lnTo>
                    <a:pt x="1005" y="9130"/>
                  </a:lnTo>
                  <a:lnTo>
                    <a:pt x="1082" y="9207"/>
                  </a:lnTo>
                  <a:lnTo>
                    <a:pt x="1275" y="9323"/>
                  </a:lnTo>
                  <a:lnTo>
                    <a:pt x="1468" y="9439"/>
                  </a:lnTo>
                  <a:lnTo>
                    <a:pt x="1564" y="9497"/>
                  </a:lnTo>
                  <a:lnTo>
                    <a:pt x="1642" y="9574"/>
                  </a:lnTo>
                  <a:lnTo>
                    <a:pt x="1699" y="9651"/>
                  </a:lnTo>
                  <a:lnTo>
                    <a:pt x="1757" y="9748"/>
                  </a:lnTo>
                  <a:lnTo>
                    <a:pt x="1835" y="9960"/>
                  </a:lnTo>
                  <a:lnTo>
                    <a:pt x="1912" y="10153"/>
                  </a:lnTo>
                  <a:lnTo>
                    <a:pt x="1970" y="10249"/>
                  </a:lnTo>
                  <a:lnTo>
                    <a:pt x="2047" y="10327"/>
                  </a:lnTo>
                  <a:lnTo>
                    <a:pt x="2124" y="10385"/>
                  </a:lnTo>
                  <a:lnTo>
                    <a:pt x="2221" y="10423"/>
                  </a:lnTo>
                  <a:lnTo>
                    <a:pt x="2433" y="10481"/>
                  </a:lnTo>
                  <a:lnTo>
                    <a:pt x="2665" y="10539"/>
                  </a:lnTo>
                  <a:lnTo>
                    <a:pt x="2761" y="10578"/>
                  </a:lnTo>
                  <a:lnTo>
                    <a:pt x="2858" y="10616"/>
                  </a:lnTo>
                  <a:lnTo>
                    <a:pt x="2935" y="10693"/>
                  </a:lnTo>
                  <a:lnTo>
                    <a:pt x="3012" y="10771"/>
                  </a:lnTo>
                  <a:lnTo>
                    <a:pt x="3147" y="10944"/>
                  </a:lnTo>
                  <a:lnTo>
                    <a:pt x="3282" y="11118"/>
                  </a:lnTo>
                  <a:lnTo>
                    <a:pt x="3379" y="11176"/>
                  </a:lnTo>
                  <a:lnTo>
                    <a:pt x="3456" y="11234"/>
                  </a:lnTo>
                  <a:lnTo>
                    <a:pt x="3552" y="11272"/>
                  </a:lnTo>
                  <a:lnTo>
                    <a:pt x="4209" y="11272"/>
                  </a:lnTo>
                  <a:lnTo>
                    <a:pt x="4324" y="11292"/>
                  </a:lnTo>
                  <a:lnTo>
                    <a:pt x="4421" y="11330"/>
                  </a:lnTo>
                  <a:lnTo>
                    <a:pt x="4517" y="11388"/>
                  </a:lnTo>
                  <a:lnTo>
                    <a:pt x="4691" y="11523"/>
                  </a:lnTo>
                  <a:lnTo>
                    <a:pt x="4884" y="11639"/>
                  </a:lnTo>
                  <a:lnTo>
                    <a:pt x="4981" y="11678"/>
                  </a:lnTo>
                  <a:lnTo>
                    <a:pt x="5077" y="11716"/>
                  </a:lnTo>
                  <a:lnTo>
                    <a:pt x="5174" y="11716"/>
                  </a:lnTo>
                  <a:lnTo>
                    <a:pt x="5289" y="11697"/>
                  </a:lnTo>
                  <a:lnTo>
                    <a:pt x="5482" y="11620"/>
                  </a:lnTo>
                  <a:lnTo>
                    <a:pt x="5714" y="11562"/>
                  </a:lnTo>
                  <a:lnTo>
                    <a:pt x="5811" y="11523"/>
                  </a:lnTo>
                  <a:lnTo>
                    <a:pt x="6023" y="11523"/>
                  </a:lnTo>
                  <a:lnTo>
                    <a:pt x="6119" y="11562"/>
                  </a:lnTo>
                  <a:lnTo>
                    <a:pt x="6351" y="11620"/>
                  </a:lnTo>
                  <a:lnTo>
                    <a:pt x="6544" y="11697"/>
                  </a:lnTo>
                  <a:lnTo>
                    <a:pt x="6660" y="11716"/>
                  </a:lnTo>
                  <a:lnTo>
                    <a:pt x="6756" y="11716"/>
                  </a:lnTo>
                  <a:lnTo>
                    <a:pt x="6853" y="11678"/>
                  </a:lnTo>
                  <a:lnTo>
                    <a:pt x="6949" y="11639"/>
                  </a:lnTo>
                  <a:lnTo>
                    <a:pt x="7142" y="11523"/>
                  </a:lnTo>
                  <a:lnTo>
                    <a:pt x="7316" y="11388"/>
                  </a:lnTo>
                  <a:lnTo>
                    <a:pt x="7413" y="11330"/>
                  </a:lnTo>
                  <a:lnTo>
                    <a:pt x="7509" y="11292"/>
                  </a:lnTo>
                  <a:lnTo>
                    <a:pt x="7625" y="11272"/>
                  </a:lnTo>
                  <a:lnTo>
                    <a:pt x="8281" y="11272"/>
                  </a:lnTo>
                  <a:lnTo>
                    <a:pt x="8378" y="11234"/>
                  </a:lnTo>
                  <a:lnTo>
                    <a:pt x="8455" y="11176"/>
                  </a:lnTo>
                  <a:lnTo>
                    <a:pt x="8532" y="11118"/>
                  </a:lnTo>
                  <a:lnTo>
                    <a:pt x="8686" y="10944"/>
                  </a:lnTo>
                  <a:lnTo>
                    <a:pt x="8821" y="10771"/>
                  </a:lnTo>
                  <a:lnTo>
                    <a:pt x="8899" y="10693"/>
                  </a:lnTo>
                  <a:lnTo>
                    <a:pt x="8976" y="10616"/>
                  </a:lnTo>
                  <a:lnTo>
                    <a:pt x="9072" y="10578"/>
                  </a:lnTo>
                  <a:lnTo>
                    <a:pt x="9169" y="10539"/>
                  </a:lnTo>
                  <a:lnTo>
                    <a:pt x="9401" y="10481"/>
                  </a:lnTo>
                  <a:lnTo>
                    <a:pt x="9613" y="10423"/>
                  </a:lnTo>
                  <a:lnTo>
                    <a:pt x="9709" y="10385"/>
                  </a:lnTo>
                  <a:lnTo>
                    <a:pt x="9787" y="10327"/>
                  </a:lnTo>
                  <a:lnTo>
                    <a:pt x="9864" y="10249"/>
                  </a:lnTo>
                  <a:lnTo>
                    <a:pt x="9922" y="10153"/>
                  </a:lnTo>
                  <a:lnTo>
                    <a:pt x="9999" y="9960"/>
                  </a:lnTo>
                  <a:lnTo>
                    <a:pt x="10076" y="9748"/>
                  </a:lnTo>
                  <a:lnTo>
                    <a:pt x="10134" y="9651"/>
                  </a:lnTo>
                  <a:lnTo>
                    <a:pt x="10192" y="9574"/>
                  </a:lnTo>
                  <a:lnTo>
                    <a:pt x="10269" y="9497"/>
                  </a:lnTo>
                  <a:lnTo>
                    <a:pt x="10366" y="9439"/>
                  </a:lnTo>
                  <a:lnTo>
                    <a:pt x="10559" y="9323"/>
                  </a:lnTo>
                  <a:lnTo>
                    <a:pt x="10752" y="9207"/>
                  </a:lnTo>
                  <a:lnTo>
                    <a:pt x="10829" y="9130"/>
                  </a:lnTo>
                  <a:lnTo>
                    <a:pt x="10887" y="9053"/>
                  </a:lnTo>
                  <a:lnTo>
                    <a:pt x="10945" y="8956"/>
                  </a:lnTo>
                  <a:lnTo>
                    <a:pt x="10964" y="8860"/>
                  </a:lnTo>
                  <a:lnTo>
                    <a:pt x="10983" y="8647"/>
                  </a:lnTo>
                  <a:lnTo>
                    <a:pt x="11022" y="8416"/>
                  </a:lnTo>
                  <a:lnTo>
                    <a:pt x="11041" y="8300"/>
                  </a:lnTo>
                  <a:lnTo>
                    <a:pt x="11060" y="8204"/>
                  </a:lnTo>
                  <a:lnTo>
                    <a:pt x="11118" y="8126"/>
                  </a:lnTo>
                  <a:lnTo>
                    <a:pt x="11196" y="8030"/>
                  </a:lnTo>
                  <a:lnTo>
                    <a:pt x="11350" y="7875"/>
                  </a:lnTo>
                  <a:lnTo>
                    <a:pt x="11485" y="7702"/>
                  </a:lnTo>
                  <a:lnTo>
                    <a:pt x="11543" y="7624"/>
                  </a:lnTo>
                  <a:lnTo>
                    <a:pt x="11601" y="7528"/>
                  </a:lnTo>
                  <a:lnTo>
                    <a:pt x="11601" y="7431"/>
                  </a:lnTo>
                  <a:lnTo>
                    <a:pt x="11601" y="7316"/>
                  </a:lnTo>
                  <a:lnTo>
                    <a:pt x="11562" y="7103"/>
                  </a:lnTo>
                  <a:lnTo>
                    <a:pt x="11524" y="6872"/>
                  </a:lnTo>
                  <a:lnTo>
                    <a:pt x="11524" y="6775"/>
                  </a:lnTo>
                  <a:lnTo>
                    <a:pt x="11524" y="6659"/>
                  </a:lnTo>
                  <a:lnTo>
                    <a:pt x="11543" y="6563"/>
                  </a:lnTo>
                  <a:lnTo>
                    <a:pt x="11582" y="6466"/>
                  </a:lnTo>
                  <a:lnTo>
                    <a:pt x="11697" y="6273"/>
                  </a:lnTo>
                  <a:lnTo>
                    <a:pt x="11794" y="6061"/>
                  </a:lnTo>
                  <a:lnTo>
                    <a:pt x="11813" y="5965"/>
                  </a:lnTo>
                  <a:lnTo>
                    <a:pt x="11832" y="5849"/>
                  </a:lnTo>
                  <a:lnTo>
                    <a:pt x="11813" y="5752"/>
                  </a:lnTo>
                  <a:lnTo>
                    <a:pt x="11794" y="5656"/>
                  </a:lnTo>
                  <a:lnTo>
                    <a:pt x="11697" y="5443"/>
                  </a:lnTo>
                  <a:lnTo>
                    <a:pt x="11582" y="5250"/>
                  </a:lnTo>
                  <a:lnTo>
                    <a:pt x="11543" y="5154"/>
                  </a:lnTo>
                  <a:lnTo>
                    <a:pt x="11524" y="5057"/>
                  </a:lnTo>
                  <a:lnTo>
                    <a:pt x="11524" y="4942"/>
                  </a:lnTo>
                  <a:lnTo>
                    <a:pt x="11524" y="4845"/>
                  </a:lnTo>
                  <a:lnTo>
                    <a:pt x="11562" y="4614"/>
                  </a:lnTo>
                  <a:lnTo>
                    <a:pt x="11601" y="4401"/>
                  </a:lnTo>
                  <a:lnTo>
                    <a:pt x="11601" y="4285"/>
                  </a:lnTo>
                  <a:lnTo>
                    <a:pt x="11601" y="4189"/>
                  </a:lnTo>
                  <a:lnTo>
                    <a:pt x="11543" y="4092"/>
                  </a:lnTo>
                  <a:lnTo>
                    <a:pt x="11485" y="4015"/>
                  </a:lnTo>
                  <a:lnTo>
                    <a:pt x="11350" y="3841"/>
                  </a:lnTo>
                  <a:lnTo>
                    <a:pt x="11196" y="3687"/>
                  </a:lnTo>
                  <a:lnTo>
                    <a:pt x="11118" y="3591"/>
                  </a:lnTo>
                  <a:lnTo>
                    <a:pt x="11060" y="3513"/>
                  </a:lnTo>
                  <a:lnTo>
                    <a:pt x="11041" y="3398"/>
                  </a:lnTo>
                  <a:lnTo>
                    <a:pt x="11022" y="3301"/>
                  </a:lnTo>
                  <a:lnTo>
                    <a:pt x="10983" y="3069"/>
                  </a:lnTo>
                  <a:lnTo>
                    <a:pt x="10964" y="2857"/>
                  </a:lnTo>
                  <a:lnTo>
                    <a:pt x="10945" y="2761"/>
                  </a:lnTo>
                  <a:lnTo>
                    <a:pt x="10887" y="2664"/>
                  </a:lnTo>
                  <a:lnTo>
                    <a:pt x="10829" y="2587"/>
                  </a:lnTo>
                  <a:lnTo>
                    <a:pt x="10752" y="2510"/>
                  </a:lnTo>
                  <a:lnTo>
                    <a:pt x="10559" y="2394"/>
                  </a:lnTo>
                  <a:lnTo>
                    <a:pt x="1036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34" y="2066"/>
                  </a:lnTo>
                  <a:lnTo>
                    <a:pt x="10076" y="1969"/>
                  </a:lnTo>
                  <a:lnTo>
                    <a:pt x="9999" y="1757"/>
                  </a:lnTo>
                  <a:lnTo>
                    <a:pt x="9922" y="1545"/>
                  </a:lnTo>
                  <a:lnTo>
                    <a:pt x="9864" y="1467"/>
                  </a:lnTo>
                  <a:lnTo>
                    <a:pt x="9787" y="1390"/>
                  </a:lnTo>
                  <a:lnTo>
                    <a:pt x="9709" y="1332"/>
                  </a:lnTo>
                  <a:lnTo>
                    <a:pt x="9613" y="1294"/>
                  </a:lnTo>
                  <a:lnTo>
                    <a:pt x="9401" y="1236"/>
                  </a:lnTo>
                  <a:lnTo>
                    <a:pt x="9169" y="1178"/>
                  </a:lnTo>
                  <a:lnTo>
                    <a:pt x="9072" y="1139"/>
                  </a:lnTo>
                  <a:lnTo>
                    <a:pt x="8976" y="1101"/>
                  </a:lnTo>
                  <a:lnTo>
                    <a:pt x="8899" y="1024"/>
                  </a:lnTo>
                  <a:lnTo>
                    <a:pt x="8821" y="946"/>
                  </a:lnTo>
                  <a:lnTo>
                    <a:pt x="8686" y="773"/>
                  </a:lnTo>
                  <a:lnTo>
                    <a:pt x="8551" y="599"/>
                  </a:lnTo>
                  <a:lnTo>
                    <a:pt x="8455" y="522"/>
                  </a:lnTo>
                  <a:lnTo>
                    <a:pt x="8378" y="483"/>
                  </a:lnTo>
                  <a:lnTo>
                    <a:pt x="8281" y="445"/>
                  </a:lnTo>
                  <a:lnTo>
                    <a:pt x="8165" y="425"/>
                  </a:lnTo>
                  <a:lnTo>
                    <a:pt x="7953" y="445"/>
                  </a:lnTo>
                  <a:lnTo>
                    <a:pt x="7625" y="445"/>
                  </a:lnTo>
                  <a:lnTo>
                    <a:pt x="7509" y="425"/>
                  </a:lnTo>
                  <a:lnTo>
                    <a:pt x="7413" y="387"/>
                  </a:lnTo>
                  <a:lnTo>
                    <a:pt x="7316" y="329"/>
                  </a:lnTo>
                  <a:lnTo>
                    <a:pt x="7142" y="194"/>
                  </a:lnTo>
                  <a:lnTo>
                    <a:pt x="6949" y="78"/>
                  </a:lnTo>
                  <a:lnTo>
                    <a:pt x="6853" y="39"/>
                  </a:lnTo>
                  <a:lnTo>
                    <a:pt x="6756" y="1"/>
                  </a:lnTo>
                  <a:lnTo>
                    <a:pt x="6660" y="1"/>
                  </a:lnTo>
                  <a:lnTo>
                    <a:pt x="6544" y="20"/>
                  </a:lnTo>
                  <a:lnTo>
                    <a:pt x="6351" y="78"/>
                  </a:lnTo>
                  <a:lnTo>
                    <a:pt x="6119" y="155"/>
                  </a:lnTo>
                  <a:lnTo>
                    <a:pt x="6023" y="194"/>
                  </a:lnTo>
                  <a:lnTo>
                    <a:pt x="5811" y="194"/>
                  </a:lnTo>
                  <a:lnTo>
                    <a:pt x="5714" y="155"/>
                  </a:lnTo>
                  <a:lnTo>
                    <a:pt x="5482" y="78"/>
                  </a:lnTo>
                  <a:lnTo>
                    <a:pt x="5289" y="20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31"/>
            <p:cNvSpPr/>
            <p:nvPr/>
          </p:nvSpPr>
          <p:spPr>
            <a:xfrm>
              <a:off x="2346975" y="352950"/>
              <a:ext cx="295325" cy="292925"/>
            </a:xfrm>
            <a:custGeom>
              <a:avLst/>
              <a:gdLst/>
              <a:ahLst/>
              <a:cxnLst/>
              <a:rect l="l" t="t" r="r" b="b"/>
              <a:pathLst>
                <a:path w="11813" h="11717" extrusionOk="0">
                  <a:moveTo>
                    <a:pt x="5057" y="1"/>
                  </a:moveTo>
                  <a:lnTo>
                    <a:pt x="4961" y="39"/>
                  </a:lnTo>
                  <a:lnTo>
                    <a:pt x="4864" y="78"/>
                  </a:lnTo>
                  <a:lnTo>
                    <a:pt x="4691" y="194"/>
                  </a:lnTo>
                  <a:lnTo>
                    <a:pt x="4498" y="329"/>
                  </a:lnTo>
                  <a:lnTo>
                    <a:pt x="4401" y="387"/>
                  </a:lnTo>
                  <a:lnTo>
                    <a:pt x="4305" y="425"/>
                  </a:lnTo>
                  <a:lnTo>
                    <a:pt x="4208" y="445"/>
                  </a:lnTo>
                  <a:lnTo>
                    <a:pt x="3880" y="445"/>
                  </a:lnTo>
                  <a:lnTo>
                    <a:pt x="3649" y="425"/>
                  </a:lnTo>
                  <a:lnTo>
                    <a:pt x="3552" y="445"/>
                  </a:lnTo>
                  <a:lnTo>
                    <a:pt x="3456" y="483"/>
                  </a:lnTo>
                  <a:lnTo>
                    <a:pt x="3359" y="522"/>
                  </a:lnTo>
                  <a:lnTo>
                    <a:pt x="3282" y="599"/>
                  </a:lnTo>
                  <a:lnTo>
                    <a:pt x="3147" y="773"/>
                  </a:lnTo>
                  <a:lnTo>
                    <a:pt x="3012" y="946"/>
                  </a:lnTo>
                  <a:lnTo>
                    <a:pt x="2934" y="1024"/>
                  </a:lnTo>
                  <a:lnTo>
                    <a:pt x="2838" y="1101"/>
                  </a:lnTo>
                  <a:lnTo>
                    <a:pt x="2761" y="1139"/>
                  </a:lnTo>
                  <a:lnTo>
                    <a:pt x="2645" y="1178"/>
                  </a:lnTo>
                  <a:lnTo>
                    <a:pt x="2433" y="1236"/>
                  </a:lnTo>
                  <a:lnTo>
                    <a:pt x="2220" y="1294"/>
                  </a:lnTo>
                  <a:lnTo>
                    <a:pt x="2124" y="1332"/>
                  </a:lnTo>
                  <a:lnTo>
                    <a:pt x="2027" y="1390"/>
                  </a:lnTo>
                  <a:lnTo>
                    <a:pt x="1969" y="1467"/>
                  </a:lnTo>
                  <a:lnTo>
                    <a:pt x="1911" y="1545"/>
                  </a:lnTo>
                  <a:lnTo>
                    <a:pt x="1815" y="1757"/>
                  </a:lnTo>
                  <a:lnTo>
                    <a:pt x="1738" y="1969"/>
                  </a:lnTo>
                  <a:lnTo>
                    <a:pt x="1699" y="2066"/>
                  </a:lnTo>
                  <a:lnTo>
                    <a:pt x="1622" y="2143"/>
                  </a:lnTo>
                  <a:lnTo>
                    <a:pt x="1545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1" y="2510"/>
                  </a:lnTo>
                  <a:lnTo>
                    <a:pt x="1004" y="2587"/>
                  </a:lnTo>
                  <a:lnTo>
                    <a:pt x="927" y="2664"/>
                  </a:lnTo>
                  <a:lnTo>
                    <a:pt x="888" y="2761"/>
                  </a:lnTo>
                  <a:lnTo>
                    <a:pt x="869" y="2857"/>
                  </a:lnTo>
                  <a:lnTo>
                    <a:pt x="831" y="3069"/>
                  </a:lnTo>
                  <a:lnTo>
                    <a:pt x="811" y="3301"/>
                  </a:lnTo>
                  <a:lnTo>
                    <a:pt x="792" y="3398"/>
                  </a:lnTo>
                  <a:lnTo>
                    <a:pt x="753" y="3513"/>
                  </a:lnTo>
                  <a:lnTo>
                    <a:pt x="695" y="3591"/>
                  </a:lnTo>
                  <a:lnTo>
                    <a:pt x="638" y="3687"/>
                  </a:lnTo>
                  <a:lnTo>
                    <a:pt x="483" y="3841"/>
                  </a:lnTo>
                  <a:lnTo>
                    <a:pt x="329" y="4015"/>
                  </a:lnTo>
                  <a:lnTo>
                    <a:pt x="271" y="4092"/>
                  </a:lnTo>
                  <a:lnTo>
                    <a:pt x="232" y="4189"/>
                  </a:lnTo>
                  <a:lnTo>
                    <a:pt x="213" y="4285"/>
                  </a:lnTo>
                  <a:lnTo>
                    <a:pt x="213" y="4401"/>
                  </a:lnTo>
                  <a:lnTo>
                    <a:pt x="252" y="4614"/>
                  </a:lnTo>
                  <a:lnTo>
                    <a:pt x="290" y="4845"/>
                  </a:lnTo>
                  <a:lnTo>
                    <a:pt x="309" y="4942"/>
                  </a:lnTo>
                  <a:lnTo>
                    <a:pt x="309" y="5057"/>
                  </a:lnTo>
                  <a:lnTo>
                    <a:pt x="271" y="5154"/>
                  </a:lnTo>
                  <a:lnTo>
                    <a:pt x="232" y="5250"/>
                  </a:lnTo>
                  <a:lnTo>
                    <a:pt x="136" y="5443"/>
                  </a:lnTo>
                  <a:lnTo>
                    <a:pt x="39" y="5656"/>
                  </a:lnTo>
                  <a:lnTo>
                    <a:pt x="1" y="5752"/>
                  </a:lnTo>
                  <a:lnTo>
                    <a:pt x="1" y="5849"/>
                  </a:lnTo>
                  <a:lnTo>
                    <a:pt x="1" y="5965"/>
                  </a:lnTo>
                  <a:lnTo>
                    <a:pt x="39" y="6061"/>
                  </a:lnTo>
                  <a:lnTo>
                    <a:pt x="136" y="6273"/>
                  </a:lnTo>
                  <a:lnTo>
                    <a:pt x="232" y="6466"/>
                  </a:lnTo>
                  <a:lnTo>
                    <a:pt x="271" y="6563"/>
                  </a:lnTo>
                  <a:lnTo>
                    <a:pt x="309" y="6659"/>
                  </a:lnTo>
                  <a:lnTo>
                    <a:pt x="309" y="6775"/>
                  </a:lnTo>
                  <a:lnTo>
                    <a:pt x="290" y="6872"/>
                  </a:lnTo>
                  <a:lnTo>
                    <a:pt x="252" y="7103"/>
                  </a:lnTo>
                  <a:lnTo>
                    <a:pt x="213" y="7316"/>
                  </a:lnTo>
                  <a:lnTo>
                    <a:pt x="213" y="7431"/>
                  </a:lnTo>
                  <a:lnTo>
                    <a:pt x="232" y="7528"/>
                  </a:lnTo>
                  <a:lnTo>
                    <a:pt x="271" y="7624"/>
                  </a:lnTo>
                  <a:lnTo>
                    <a:pt x="329" y="7702"/>
                  </a:lnTo>
                  <a:lnTo>
                    <a:pt x="483" y="7875"/>
                  </a:lnTo>
                  <a:lnTo>
                    <a:pt x="638" y="8030"/>
                  </a:lnTo>
                  <a:lnTo>
                    <a:pt x="695" y="8126"/>
                  </a:lnTo>
                  <a:lnTo>
                    <a:pt x="753" y="8204"/>
                  </a:lnTo>
                  <a:lnTo>
                    <a:pt x="792" y="8300"/>
                  </a:lnTo>
                  <a:lnTo>
                    <a:pt x="811" y="8416"/>
                  </a:lnTo>
                  <a:lnTo>
                    <a:pt x="831" y="8647"/>
                  </a:lnTo>
                  <a:lnTo>
                    <a:pt x="869" y="8860"/>
                  </a:lnTo>
                  <a:lnTo>
                    <a:pt x="888" y="8956"/>
                  </a:lnTo>
                  <a:lnTo>
                    <a:pt x="927" y="9053"/>
                  </a:lnTo>
                  <a:lnTo>
                    <a:pt x="1004" y="9130"/>
                  </a:lnTo>
                  <a:lnTo>
                    <a:pt x="1081" y="9207"/>
                  </a:lnTo>
                  <a:lnTo>
                    <a:pt x="1275" y="9323"/>
                  </a:lnTo>
                  <a:lnTo>
                    <a:pt x="1468" y="9439"/>
                  </a:lnTo>
                  <a:lnTo>
                    <a:pt x="1545" y="9497"/>
                  </a:lnTo>
                  <a:lnTo>
                    <a:pt x="1622" y="9574"/>
                  </a:lnTo>
                  <a:lnTo>
                    <a:pt x="1699" y="9651"/>
                  </a:lnTo>
                  <a:lnTo>
                    <a:pt x="1738" y="9748"/>
                  </a:lnTo>
                  <a:lnTo>
                    <a:pt x="1815" y="9960"/>
                  </a:lnTo>
                  <a:lnTo>
                    <a:pt x="1911" y="10153"/>
                  </a:lnTo>
                  <a:lnTo>
                    <a:pt x="1969" y="10249"/>
                  </a:lnTo>
                  <a:lnTo>
                    <a:pt x="2027" y="10327"/>
                  </a:lnTo>
                  <a:lnTo>
                    <a:pt x="2124" y="10385"/>
                  </a:lnTo>
                  <a:lnTo>
                    <a:pt x="2220" y="10423"/>
                  </a:lnTo>
                  <a:lnTo>
                    <a:pt x="2433" y="10481"/>
                  </a:lnTo>
                  <a:lnTo>
                    <a:pt x="2645" y="10539"/>
                  </a:lnTo>
                  <a:lnTo>
                    <a:pt x="2761" y="10578"/>
                  </a:lnTo>
                  <a:lnTo>
                    <a:pt x="2838" y="10616"/>
                  </a:lnTo>
                  <a:lnTo>
                    <a:pt x="2934" y="10693"/>
                  </a:lnTo>
                  <a:lnTo>
                    <a:pt x="3012" y="10771"/>
                  </a:lnTo>
                  <a:lnTo>
                    <a:pt x="3147" y="10944"/>
                  </a:lnTo>
                  <a:lnTo>
                    <a:pt x="3282" y="11118"/>
                  </a:lnTo>
                  <a:lnTo>
                    <a:pt x="3359" y="11176"/>
                  </a:lnTo>
                  <a:lnTo>
                    <a:pt x="3456" y="11234"/>
                  </a:lnTo>
                  <a:lnTo>
                    <a:pt x="3552" y="11272"/>
                  </a:lnTo>
                  <a:lnTo>
                    <a:pt x="4208" y="11272"/>
                  </a:lnTo>
                  <a:lnTo>
                    <a:pt x="4305" y="11292"/>
                  </a:lnTo>
                  <a:lnTo>
                    <a:pt x="4401" y="11330"/>
                  </a:lnTo>
                  <a:lnTo>
                    <a:pt x="4498" y="11388"/>
                  </a:lnTo>
                  <a:lnTo>
                    <a:pt x="4691" y="11523"/>
                  </a:lnTo>
                  <a:lnTo>
                    <a:pt x="4864" y="11639"/>
                  </a:lnTo>
                  <a:lnTo>
                    <a:pt x="4961" y="11678"/>
                  </a:lnTo>
                  <a:lnTo>
                    <a:pt x="5057" y="11716"/>
                  </a:lnTo>
                  <a:lnTo>
                    <a:pt x="5173" y="11716"/>
                  </a:lnTo>
                  <a:lnTo>
                    <a:pt x="5270" y="11697"/>
                  </a:lnTo>
                  <a:lnTo>
                    <a:pt x="5482" y="11620"/>
                  </a:lnTo>
                  <a:lnTo>
                    <a:pt x="5694" y="11562"/>
                  </a:lnTo>
                  <a:lnTo>
                    <a:pt x="5810" y="11523"/>
                  </a:lnTo>
                  <a:lnTo>
                    <a:pt x="6023" y="11523"/>
                  </a:lnTo>
                  <a:lnTo>
                    <a:pt x="6119" y="11562"/>
                  </a:lnTo>
                  <a:lnTo>
                    <a:pt x="6331" y="11620"/>
                  </a:lnTo>
                  <a:lnTo>
                    <a:pt x="6544" y="11697"/>
                  </a:lnTo>
                  <a:lnTo>
                    <a:pt x="6640" y="11716"/>
                  </a:lnTo>
                  <a:lnTo>
                    <a:pt x="6756" y="11716"/>
                  </a:lnTo>
                  <a:lnTo>
                    <a:pt x="6852" y="11678"/>
                  </a:lnTo>
                  <a:lnTo>
                    <a:pt x="6949" y="11639"/>
                  </a:lnTo>
                  <a:lnTo>
                    <a:pt x="7123" y="11523"/>
                  </a:lnTo>
                  <a:lnTo>
                    <a:pt x="7316" y="11388"/>
                  </a:lnTo>
                  <a:lnTo>
                    <a:pt x="7412" y="11330"/>
                  </a:lnTo>
                  <a:lnTo>
                    <a:pt x="7509" y="11292"/>
                  </a:lnTo>
                  <a:lnTo>
                    <a:pt x="7605" y="11272"/>
                  </a:lnTo>
                  <a:lnTo>
                    <a:pt x="8261" y="11272"/>
                  </a:lnTo>
                  <a:lnTo>
                    <a:pt x="8358" y="11234"/>
                  </a:lnTo>
                  <a:lnTo>
                    <a:pt x="8454" y="11176"/>
                  </a:lnTo>
                  <a:lnTo>
                    <a:pt x="8532" y="11118"/>
                  </a:lnTo>
                  <a:lnTo>
                    <a:pt x="8667" y="10944"/>
                  </a:lnTo>
                  <a:lnTo>
                    <a:pt x="8821" y="10771"/>
                  </a:lnTo>
                  <a:lnTo>
                    <a:pt x="8879" y="10693"/>
                  </a:lnTo>
                  <a:lnTo>
                    <a:pt x="8976" y="10616"/>
                  </a:lnTo>
                  <a:lnTo>
                    <a:pt x="9072" y="10578"/>
                  </a:lnTo>
                  <a:lnTo>
                    <a:pt x="9169" y="10539"/>
                  </a:lnTo>
                  <a:lnTo>
                    <a:pt x="9381" y="10481"/>
                  </a:lnTo>
                  <a:lnTo>
                    <a:pt x="9593" y="10423"/>
                  </a:lnTo>
                  <a:lnTo>
                    <a:pt x="9690" y="10385"/>
                  </a:lnTo>
                  <a:lnTo>
                    <a:pt x="9786" y="10327"/>
                  </a:lnTo>
                  <a:lnTo>
                    <a:pt x="9844" y="10249"/>
                  </a:lnTo>
                  <a:lnTo>
                    <a:pt x="9902" y="10153"/>
                  </a:lnTo>
                  <a:lnTo>
                    <a:pt x="9999" y="9960"/>
                  </a:lnTo>
                  <a:lnTo>
                    <a:pt x="10076" y="9748"/>
                  </a:lnTo>
                  <a:lnTo>
                    <a:pt x="10134" y="9651"/>
                  </a:lnTo>
                  <a:lnTo>
                    <a:pt x="10192" y="9574"/>
                  </a:lnTo>
                  <a:lnTo>
                    <a:pt x="10269" y="9497"/>
                  </a:lnTo>
                  <a:lnTo>
                    <a:pt x="10346" y="9439"/>
                  </a:lnTo>
                  <a:lnTo>
                    <a:pt x="10539" y="9323"/>
                  </a:lnTo>
                  <a:lnTo>
                    <a:pt x="10732" y="9207"/>
                  </a:lnTo>
                  <a:lnTo>
                    <a:pt x="10809" y="9130"/>
                  </a:lnTo>
                  <a:lnTo>
                    <a:pt x="10886" y="9053"/>
                  </a:lnTo>
                  <a:lnTo>
                    <a:pt x="10925" y="8956"/>
                  </a:lnTo>
                  <a:lnTo>
                    <a:pt x="10964" y="8860"/>
                  </a:lnTo>
                  <a:lnTo>
                    <a:pt x="10983" y="8647"/>
                  </a:lnTo>
                  <a:lnTo>
                    <a:pt x="11002" y="8416"/>
                  </a:lnTo>
                  <a:lnTo>
                    <a:pt x="11021" y="8300"/>
                  </a:lnTo>
                  <a:lnTo>
                    <a:pt x="11060" y="8204"/>
                  </a:lnTo>
                  <a:lnTo>
                    <a:pt x="11118" y="8126"/>
                  </a:lnTo>
                  <a:lnTo>
                    <a:pt x="11176" y="8030"/>
                  </a:lnTo>
                  <a:lnTo>
                    <a:pt x="11330" y="7875"/>
                  </a:lnTo>
                  <a:lnTo>
                    <a:pt x="11485" y="7702"/>
                  </a:lnTo>
                  <a:lnTo>
                    <a:pt x="11543" y="7624"/>
                  </a:lnTo>
                  <a:lnTo>
                    <a:pt x="11581" y="7528"/>
                  </a:lnTo>
                  <a:lnTo>
                    <a:pt x="11600" y="7431"/>
                  </a:lnTo>
                  <a:lnTo>
                    <a:pt x="11600" y="7316"/>
                  </a:lnTo>
                  <a:lnTo>
                    <a:pt x="11562" y="7103"/>
                  </a:lnTo>
                  <a:lnTo>
                    <a:pt x="11523" y="6872"/>
                  </a:lnTo>
                  <a:lnTo>
                    <a:pt x="11504" y="6775"/>
                  </a:lnTo>
                  <a:lnTo>
                    <a:pt x="11504" y="6659"/>
                  </a:lnTo>
                  <a:lnTo>
                    <a:pt x="11543" y="6563"/>
                  </a:lnTo>
                  <a:lnTo>
                    <a:pt x="11581" y="6466"/>
                  </a:lnTo>
                  <a:lnTo>
                    <a:pt x="11678" y="6273"/>
                  </a:lnTo>
                  <a:lnTo>
                    <a:pt x="11774" y="6061"/>
                  </a:lnTo>
                  <a:lnTo>
                    <a:pt x="11813" y="5965"/>
                  </a:lnTo>
                  <a:lnTo>
                    <a:pt x="11813" y="5849"/>
                  </a:lnTo>
                  <a:lnTo>
                    <a:pt x="11813" y="5752"/>
                  </a:lnTo>
                  <a:lnTo>
                    <a:pt x="11774" y="5656"/>
                  </a:lnTo>
                  <a:lnTo>
                    <a:pt x="11678" y="5443"/>
                  </a:lnTo>
                  <a:lnTo>
                    <a:pt x="11581" y="5250"/>
                  </a:lnTo>
                  <a:lnTo>
                    <a:pt x="11543" y="5154"/>
                  </a:lnTo>
                  <a:lnTo>
                    <a:pt x="11504" y="5057"/>
                  </a:lnTo>
                  <a:lnTo>
                    <a:pt x="11504" y="4942"/>
                  </a:lnTo>
                  <a:lnTo>
                    <a:pt x="11523" y="4845"/>
                  </a:lnTo>
                  <a:lnTo>
                    <a:pt x="11562" y="4614"/>
                  </a:lnTo>
                  <a:lnTo>
                    <a:pt x="11600" y="4401"/>
                  </a:lnTo>
                  <a:lnTo>
                    <a:pt x="11600" y="4285"/>
                  </a:lnTo>
                  <a:lnTo>
                    <a:pt x="11581" y="4189"/>
                  </a:lnTo>
                  <a:lnTo>
                    <a:pt x="11543" y="4092"/>
                  </a:lnTo>
                  <a:lnTo>
                    <a:pt x="11485" y="4015"/>
                  </a:lnTo>
                  <a:lnTo>
                    <a:pt x="11330" y="3841"/>
                  </a:lnTo>
                  <a:lnTo>
                    <a:pt x="11176" y="3687"/>
                  </a:lnTo>
                  <a:lnTo>
                    <a:pt x="11118" y="3591"/>
                  </a:lnTo>
                  <a:lnTo>
                    <a:pt x="11060" y="3513"/>
                  </a:lnTo>
                  <a:lnTo>
                    <a:pt x="11021" y="3398"/>
                  </a:lnTo>
                  <a:lnTo>
                    <a:pt x="11002" y="3301"/>
                  </a:lnTo>
                  <a:lnTo>
                    <a:pt x="10983" y="3069"/>
                  </a:lnTo>
                  <a:lnTo>
                    <a:pt x="10964" y="2857"/>
                  </a:lnTo>
                  <a:lnTo>
                    <a:pt x="10925" y="2761"/>
                  </a:lnTo>
                  <a:lnTo>
                    <a:pt x="10886" y="2664"/>
                  </a:lnTo>
                  <a:lnTo>
                    <a:pt x="10809" y="2587"/>
                  </a:lnTo>
                  <a:lnTo>
                    <a:pt x="10732" y="2510"/>
                  </a:lnTo>
                  <a:lnTo>
                    <a:pt x="10539" y="2394"/>
                  </a:lnTo>
                  <a:lnTo>
                    <a:pt x="1034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34" y="2066"/>
                  </a:lnTo>
                  <a:lnTo>
                    <a:pt x="10076" y="1969"/>
                  </a:lnTo>
                  <a:lnTo>
                    <a:pt x="9999" y="1757"/>
                  </a:lnTo>
                  <a:lnTo>
                    <a:pt x="9902" y="1545"/>
                  </a:lnTo>
                  <a:lnTo>
                    <a:pt x="9844" y="1467"/>
                  </a:lnTo>
                  <a:lnTo>
                    <a:pt x="9786" y="1390"/>
                  </a:lnTo>
                  <a:lnTo>
                    <a:pt x="9690" y="1332"/>
                  </a:lnTo>
                  <a:lnTo>
                    <a:pt x="9593" y="1294"/>
                  </a:lnTo>
                  <a:lnTo>
                    <a:pt x="9381" y="1236"/>
                  </a:lnTo>
                  <a:lnTo>
                    <a:pt x="9169" y="1178"/>
                  </a:lnTo>
                  <a:lnTo>
                    <a:pt x="9072" y="1139"/>
                  </a:lnTo>
                  <a:lnTo>
                    <a:pt x="8976" y="1101"/>
                  </a:lnTo>
                  <a:lnTo>
                    <a:pt x="8879" y="1024"/>
                  </a:lnTo>
                  <a:lnTo>
                    <a:pt x="8821" y="946"/>
                  </a:lnTo>
                  <a:lnTo>
                    <a:pt x="8667" y="773"/>
                  </a:lnTo>
                  <a:lnTo>
                    <a:pt x="8532" y="599"/>
                  </a:lnTo>
                  <a:lnTo>
                    <a:pt x="8454" y="522"/>
                  </a:lnTo>
                  <a:lnTo>
                    <a:pt x="8358" y="483"/>
                  </a:lnTo>
                  <a:lnTo>
                    <a:pt x="8261" y="445"/>
                  </a:lnTo>
                  <a:lnTo>
                    <a:pt x="8165" y="425"/>
                  </a:lnTo>
                  <a:lnTo>
                    <a:pt x="7933" y="445"/>
                  </a:lnTo>
                  <a:lnTo>
                    <a:pt x="7605" y="445"/>
                  </a:lnTo>
                  <a:lnTo>
                    <a:pt x="7509" y="425"/>
                  </a:lnTo>
                  <a:lnTo>
                    <a:pt x="7412" y="387"/>
                  </a:lnTo>
                  <a:lnTo>
                    <a:pt x="7316" y="329"/>
                  </a:lnTo>
                  <a:lnTo>
                    <a:pt x="7123" y="194"/>
                  </a:lnTo>
                  <a:lnTo>
                    <a:pt x="6949" y="78"/>
                  </a:lnTo>
                  <a:lnTo>
                    <a:pt x="6852" y="39"/>
                  </a:lnTo>
                  <a:lnTo>
                    <a:pt x="6756" y="1"/>
                  </a:lnTo>
                  <a:lnTo>
                    <a:pt x="6640" y="1"/>
                  </a:lnTo>
                  <a:lnTo>
                    <a:pt x="6544" y="20"/>
                  </a:lnTo>
                  <a:lnTo>
                    <a:pt x="6331" y="78"/>
                  </a:lnTo>
                  <a:lnTo>
                    <a:pt x="6119" y="155"/>
                  </a:lnTo>
                  <a:lnTo>
                    <a:pt x="6023" y="194"/>
                  </a:lnTo>
                  <a:lnTo>
                    <a:pt x="5810" y="194"/>
                  </a:lnTo>
                  <a:lnTo>
                    <a:pt x="5694" y="155"/>
                  </a:lnTo>
                  <a:lnTo>
                    <a:pt x="5482" y="78"/>
                  </a:lnTo>
                  <a:lnTo>
                    <a:pt x="5270" y="20"/>
                  </a:lnTo>
                  <a:lnTo>
                    <a:pt x="51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31"/>
            <p:cNvSpPr/>
            <p:nvPr/>
          </p:nvSpPr>
          <p:spPr>
            <a:xfrm>
              <a:off x="2429000" y="40457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64" y="20"/>
                  </a:lnTo>
                  <a:lnTo>
                    <a:pt x="368" y="59"/>
                  </a:lnTo>
                  <a:lnTo>
                    <a:pt x="252" y="117"/>
                  </a:lnTo>
                  <a:lnTo>
                    <a:pt x="175" y="175"/>
                  </a:lnTo>
                  <a:lnTo>
                    <a:pt x="97" y="271"/>
                  </a:lnTo>
                  <a:lnTo>
                    <a:pt x="39" y="368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34"/>
                  </a:lnTo>
                  <a:lnTo>
                    <a:pt x="39" y="831"/>
                  </a:lnTo>
                  <a:lnTo>
                    <a:pt x="97" y="947"/>
                  </a:lnTo>
                  <a:lnTo>
                    <a:pt x="175" y="1024"/>
                  </a:lnTo>
                  <a:lnTo>
                    <a:pt x="252" y="1101"/>
                  </a:lnTo>
                  <a:lnTo>
                    <a:pt x="368" y="1159"/>
                  </a:lnTo>
                  <a:lnTo>
                    <a:pt x="464" y="1197"/>
                  </a:lnTo>
                  <a:lnTo>
                    <a:pt x="715" y="1197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04" y="1024"/>
                  </a:lnTo>
                  <a:lnTo>
                    <a:pt x="1082" y="947"/>
                  </a:lnTo>
                  <a:lnTo>
                    <a:pt x="1140" y="831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40" y="368"/>
                  </a:lnTo>
                  <a:lnTo>
                    <a:pt x="1082" y="271"/>
                  </a:lnTo>
                  <a:lnTo>
                    <a:pt x="1004" y="175"/>
                  </a:lnTo>
                  <a:lnTo>
                    <a:pt x="927" y="117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31"/>
            <p:cNvSpPr/>
            <p:nvPr/>
          </p:nvSpPr>
          <p:spPr>
            <a:xfrm>
              <a:off x="2485950" y="47840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extrusionOk="0">
                  <a:moveTo>
                    <a:pt x="483" y="1"/>
                  </a:moveTo>
                  <a:lnTo>
                    <a:pt x="367" y="39"/>
                  </a:lnTo>
                  <a:lnTo>
                    <a:pt x="251" y="97"/>
                  </a:lnTo>
                  <a:lnTo>
                    <a:pt x="174" y="175"/>
                  </a:lnTo>
                  <a:lnTo>
                    <a:pt x="97" y="252"/>
                  </a:lnTo>
                  <a:lnTo>
                    <a:pt x="39" y="368"/>
                  </a:lnTo>
                  <a:lnTo>
                    <a:pt x="0" y="464"/>
                  </a:lnTo>
                  <a:lnTo>
                    <a:pt x="0" y="599"/>
                  </a:lnTo>
                  <a:lnTo>
                    <a:pt x="0" y="715"/>
                  </a:lnTo>
                  <a:lnTo>
                    <a:pt x="39" y="831"/>
                  </a:lnTo>
                  <a:lnTo>
                    <a:pt x="97" y="927"/>
                  </a:lnTo>
                  <a:lnTo>
                    <a:pt x="174" y="1024"/>
                  </a:lnTo>
                  <a:lnTo>
                    <a:pt x="251" y="1082"/>
                  </a:lnTo>
                  <a:lnTo>
                    <a:pt x="367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4" y="1178"/>
                  </a:lnTo>
                  <a:lnTo>
                    <a:pt x="830" y="1140"/>
                  </a:lnTo>
                  <a:lnTo>
                    <a:pt x="927" y="1082"/>
                  </a:lnTo>
                  <a:lnTo>
                    <a:pt x="1023" y="1024"/>
                  </a:lnTo>
                  <a:lnTo>
                    <a:pt x="1081" y="927"/>
                  </a:lnTo>
                  <a:lnTo>
                    <a:pt x="1139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64"/>
                  </a:lnTo>
                  <a:lnTo>
                    <a:pt x="1139" y="368"/>
                  </a:lnTo>
                  <a:lnTo>
                    <a:pt x="1081" y="252"/>
                  </a:lnTo>
                  <a:lnTo>
                    <a:pt x="1023" y="175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31"/>
            <p:cNvSpPr/>
            <p:nvPr/>
          </p:nvSpPr>
          <p:spPr>
            <a:xfrm>
              <a:off x="2528900" y="406025"/>
              <a:ext cx="29925" cy="29475"/>
            </a:xfrm>
            <a:custGeom>
              <a:avLst/>
              <a:gdLst/>
              <a:ahLst/>
              <a:cxnLst/>
              <a:rect l="l" t="t" r="r" b="b"/>
              <a:pathLst>
                <a:path w="1197" h="1179" extrusionOk="0">
                  <a:moveTo>
                    <a:pt x="483" y="1"/>
                  </a:moveTo>
                  <a:lnTo>
                    <a:pt x="367" y="39"/>
                  </a:lnTo>
                  <a:lnTo>
                    <a:pt x="270" y="97"/>
                  </a:lnTo>
                  <a:lnTo>
                    <a:pt x="174" y="174"/>
                  </a:lnTo>
                  <a:lnTo>
                    <a:pt x="116" y="252"/>
                  </a:lnTo>
                  <a:lnTo>
                    <a:pt x="58" y="348"/>
                  </a:lnTo>
                  <a:lnTo>
                    <a:pt x="19" y="464"/>
                  </a:lnTo>
                  <a:lnTo>
                    <a:pt x="0" y="599"/>
                  </a:lnTo>
                  <a:lnTo>
                    <a:pt x="19" y="715"/>
                  </a:lnTo>
                  <a:lnTo>
                    <a:pt x="58" y="831"/>
                  </a:lnTo>
                  <a:lnTo>
                    <a:pt x="116" y="927"/>
                  </a:lnTo>
                  <a:lnTo>
                    <a:pt x="174" y="1004"/>
                  </a:lnTo>
                  <a:lnTo>
                    <a:pt x="270" y="1082"/>
                  </a:lnTo>
                  <a:lnTo>
                    <a:pt x="367" y="1139"/>
                  </a:lnTo>
                  <a:lnTo>
                    <a:pt x="483" y="1178"/>
                  </a:lnTo>
                  <a:lnTo>
                    <a:pt x="714" y="1178"/>
                  </a:lnTo>
                  <a:lnTo>
                    <a:pt x="830" y="1139"/>
                  </a:lnTo>
                  <a:lnTo>
                    <a:pt x="946" y="1082"/>
                  </a:lnTo>
                  <a:lnTo>
                    <a:pt x="1023" y="1004"/>
                  </a:lnTo>
                  <a:lnTo>
                    <a:pt x="1100" y="927"/>
                  </a:lnTo>
                  <a:lnTo>
                    <a:pt x="1158" y="831"/>
                  </a:lnTo>
                  <a:lnTo>
                    <a:pt x="1197" y="715"/>
                  </a:lnTo>
                  <a:lnTo>
                    <a:pt x="1197" y="599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2"/>
                  </a:lnTo>
                  <a:lnTo>
                    <a:pt x="1023" y="174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31"/>
            <p:cNvSpPr/>
            <p:nvPr/>
          </p:nvSpPr>
          <p:spPr>
            <a:xfrm>
              <a:off x="2522625" y="567200"/>
              <a:ext cx="29925" cy="29925"/>
            </a:xfrm>
            <a:custGeom>
              <a:avLst/>
              <a:gdLst/>
              <a:ahLst/>
              <a:cxnLst/>
              <a:rect l="l" t="t" r="r" b="b"/>
              <a:pathLst>
                <a:path w="1197" h="119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14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70" y="1100"/>
                  </a:lnTo>
                  <a:lnTo>
                    <a:pt x="367" y="1158"/>
                  </a:lnTo>
                  <a:lnTo>
                    <a:pt x="483" y="1178"/>
                  </a:lnTo>
                  <a:lnTo>
                    <a:pt x="599" y="1197"/>
                  </a:lnTo>
                  <a:lnTo>
                    <a:pt x="714" y="1178"/>
                  </a:lnTo>
                  <a:lnTo>
                    <a:pt x="830" y="1158"/>
                  </a:lnTo>
                  <a:lnTo>
                    <a:pt x="927" y="1100"/>
                  </a:lnTo>
                  <a:lnTo>
                    <a:pt x="1023" y="1023"/>
                  </a:lnTo>
                  <a:lnTo>
                    <a:pt x="1100" y="927"/>
                  </a:lnTo>
                  <a:lnTo>
                    <a:pt x="1139" y="830"/>
                  </a:lnTo>
                  <a:lnTo>
                    <a:pt x="1178" y="71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100" y="270"/>
                  </a:lnTo>
                  <a:lnTo>
                    <a:pt x="1023" y="174"/>
                  </a:lnTo>
                  <a:lnTo>
                    <a:pt x="927" y="116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31"/>
            <p:cNvSpPr/>
            <p:nvPr/>
          </p:nvSpPr>
          <p:spPr>
            <a:xfrm>
              <a:off x="2579550" y="4914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5"/>
                  </a:lnTo>
                  <a:lnTo>
                    <a:pt x="116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599"/>
                  </a:lnTo>
                  <a:lnTo>
                    <a:pt x="20" y="734"/>
                  </a:lnTo>
                  <a:lnTo>
                    <a:pt x="59" y="831"/>
                  </a:lnTo>
                  <a:lnTo>
                    <a:pt x="116" y="947"/>
                  </a:lnTo>
                  <a:lnTo>
                    <a:pt x="174" y="1024"/>
                  </a:lnTo>
                  <a:lnTo>
                    <a:pt x="271" y="1101"/>
                  </a:lnTo>
                  <a:lnTo>
                    <a:pt x="367" y="1159"/>
                  </a:lnTo>
                  <a:lnTo>
                    <a:pt x="483" y="1198"/>
                  </a:lnTo>
                  <a:lnTo>
                    <a:pt x="715" y="1198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101" y="947"/>
                  </a:lnTo>
                  <a:lnTo>
                    <a:pt x="1159" y="831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4"/>
                  </a:lnTo>
                  <a:lnTo>
                    <a:pt x="1159" y="368"/>
                  </a:lnTo>
                  <a:lnTo>
                    <a:pt x="1101" y="271"/>
                  </a:lnTo>
                  <a:lnTo>
                    <a:pt x="1024" y="175"/>
                  </a:lnTo>
                  <a:lnTo>
                    <a:pt x="927" y="117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31"/>
            <p:cNvSpPr/>
            <p:nvPr/>
          </p:nvSpPr>
          <p:spPr>
            <a:xfrm>
              <a:off x="2377375" y="484200"/>
              <a:ext cx="29450" cy="29950"/>
            </a:xfrm>
            <a:custGeom>
              <a:avLst/>
              <a:gdLst/>
              <a:ahLst/>
              <a:cxnLst/>
              <a:rect l="l" t="t" r="r" b="b"/>
              <a:pathLst>
                <a:path w="1178" h="1198" extrusionOk="0">
                  <a:moveTo>
                    <a:pt x="580" y="0"/>
                  </a:moveTo>
                  <a:lnTo>
                    <a:pt x="464" y="20"/>
                  </a:lnTo>
                  <a:lnTo>
                    <a:pt x="348" y="39"/>
                  </a:lnTo>
                  <a:lnTo>
                    <a:pt x="252" y="97"/>
                  </a:lnTo>
                  <a:lnTo>
                    <a:pt x="174" y="174"/>
                  </a:lnTo>
                  <a:lnTo>
                    <a:pt x="97" y="271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15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2" y="1101"/>
                  </a:lnTo>
                  <a:lnTo>
                    <a:pt x="348" y="1139"/>
                  </a:lnTo>
                  <a:lnTo>
                    <a:pt x="464" y="1178"/>
                  </a:lnTo>
                  <a:lnTo>
                    <a:pt x="580" y="1197"/>
                  </a:lnTo>
                  <a:lnTo>
                    <a:pt x="715" y="1178"/>
                  </a:lnTo>
                  <a:lnTo>
                    <a:pt x="831" y="1139"/>
                  </a:lnTo>
                  <a:lnTo>
                    <a:pt x="927" y="1101"/>
                  </a:lnTo>
                  <a:lnTo>
                    <a:pt x="1004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8" y="715"/>
                  </a:lnTo>
                  <a:lnTo>
                    <a:pt x="1178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081" y="271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2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31"/>
            <p:cNvSpPr/>
            <p:nvPr/>
          </p:nvSpPr>
          <p:spPr>
            <a:xfrm>
              <a:off x="2427550" y="5633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59"/>
                  </a:lnTo>
                  <a:lnTo>
                    <a:pt x="271" y="117"/>
                  </a:lnTo>
                  <a:lnTo>
                    <a:pt x="194" y="194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34"/>
                  </a:lnTo>
                  <a:lnTo>
                    <a:pt x="59" y="831"/>
                  </a:lnTo>
                  <a:lnTo>
                    <a:pt x="117" y="947"/>
                  </a:lnTo>
                  <a:lnTo>
                    <a:pt x="194" y="1024"/>
                  </a:lnTo>
                  <a:lnTo>
                    <a:pt x="271" y="1101"/>
                  </a:lnTo>
                  <a:lnTo>
                    <a:pt x="368" y="1159"/>
                  </a:lnTo>
                  <a:lnTo>
                    <a:pt x="483" y="1197"/>
                  </a:lnTo>
                  <a:lnTo>
                    <a:pt x="734" y="1197"/>
                  </a:lnTo>
                  <a:lnTo>
                    <a:pt x="831" y="1159"/>
                  </a:lnTo>
                  <a:lnTo>
                    <a:pt x="947" y="1101"/>
                  </a:lnTo>
                  <a:lnTo>
                    <a:pt x="1024" y="1024"/>
                  </a:lnTo>
                  <a:lnTo>
                    <a:pt x="1101" y="947"/>
                  </a:lnTo>
                  <a:lnTo>
                    <a:pt x="1159" y="831"/>
                  </a:lnTo>
                  <a:lnTo>
                    <a:pt x="1198" y="734"/>
                  </a:lnTo>
                  <a:lnTo>
                    <a:pt x="1198" y="599"/>
                  </a:lnTo>
                  <a:lnTo>
                    <a:pt x="1198" y="483"/>
                  </a:lnTo>
                  <a:lnTo>
                    <a:pt x="1159" y="368"/>
                  </a:lnTo>
                  <a:lnTo>
                    <a:pt x="1101" y="271"/>
                  </a:lnTo>
                  <a:lnTo>
                    <a:pt x="1024" y="194"/>
                  </a:lnTo>
                  <a:lnTo>
                    <a:pt x="947" y="117"/>
                  </a:lnTo>
                  <a:lnTo>
                    <a:pt x="831" y="59"/>
                  </a:lnTo>
                  <a:lnTo>
                    <a:pt x="734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31"/>
            <p:cNvSpPr/>
            <p:nvPr/>
          </p:nvSpPr>
          <p:spPr>
            <a:xfrm>
              <a:off x="2222500" y="983125"/>
              <a:ext cx="237425" cy="60825"/>
            </a:xfrm>
            <a:custGeom>
              <a:avLst/>
              <a:gdLst/>
              <a:ahLst/>
              <a:cxnLst/>
              <a:rect l="l" t="t" r="r" b="b"/>
              <a:pathLst>
                <a:path w="9497" h="2433" extrusionOk="0">
                  <a:moveTo>
                    <a:pt x="1332" y="1"/>
                  </a:moveTo>
                  <a:lnTo>
                    <a:pt x="463" y="1139"/>
                  </a:lnTo>
                  <a:lnTo>
                    <a:pt x="0" y="1738"/>
                  </a:lnTo>
                  <a:lnTo>
                    <a:pt x="212" y="1815"/>
                  </a:lnTo>
                  <a:lnTo>
                    <a:pt x="849" y="1989"/>
                  </a:lnTo>
                  <a:lnTo>
                    <a:pt x="1293" y="2085"/>
                  </a:lnTo>
                  <a:lnTo>
                    <a:pt x="1795" y="2201"/>
                  </a:lnTo>
                  <a:lnTo>
                    <a:pt x="2393" y="2278"/>
                  </a:lnTo>
                  <a:lnTo>
                    <a:pt x="3050" y="2375"/>
                  </a:lnTo>
                  <a:lnTo>
                    <a:pt x="3744" y="2413"/>
                  </a:lnTo>
                  <a:lnTo>
                    <a:pt x="4497" y="2433"/>
                  </a:lnTo>
                  <a:lnTo>
                    <a:pt x="4883" y="2433"/>
                  </a:lnTo>
                  <a:lnTo>
                    <a:pt x="5288" y="2413"/>
                  </a:lnTo>
                  <a:lnTo>
                    <a:pt x="5694" y="2375"/>
                  </a:lnTo>
                  <a:lnTo>
                    <a:pt x="6099" y="2336"/>
                  </a:lnTo>
                  <a:lnTo>
                    <a:pt x="6504" y="2278"/>
                  </a:lnTo>
                  <a:lnTo>
                    <a:pt x="6929" y="2201"/>
                  </a:lnTo>
                  <a:lnTo>
                    <a:pt x="7354" y="2104"/>
                  </a:lnTo>
                  <a:lnTo>
                    <a:pt x="7778" y="1989"/>
                  </a:lnTo>
                  <a:lnTo>
                    <a:pt x="8222" y="1853"/>
                  </a:lnTo>
                  <a:lnTo>
                    <a:pt x="8647" y="1699"/>
                  </a:lnTo>
                  <a:lnTo>
                    <a:pt x="9071" y="1525"/>
                  </a:lnTo>
                  <a:lnTo>
                    <a:pt x="9496" y="1332"/>
                  </a:lnTo>
                  <a:lnTo>
                    <a:pt x="8821" y="387"/>
                  </a:lnTo>
                  <a:lnTo>
                    <a:pt x="8570" y="39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31"/>
            <p:cNvSpPr/>
            <p:nvPr/>
          </p:nvSpPr>
          <p:spPr>
            <a:xfrm>
              <a:off x="2234075" y="983125"/>
              <a:ext cx="208950" cy="39600"/>
            </a:xfrm>
            <a:custGeom>
              <a:avLst/>
              <a:gdLst/>
              <a:ahLst/>
              <a:cxnLst/>
              <a:rect l="l" t="t" r="r" b="b"/>
              <a:pathLst>
                <a:path w="8358" h="1584" extrusionOk="0">
                  <a:moveTo>
                    <a:pt x="869" y="1"/>
                  </a:moveTo>
                  <a:lnTo>
                    <a:pt x="0" y="1139"/>
                  </a:lnTo>
                  <a:lnTo>
                    <a:pt x="328" y="1274"/>
                  </a:lnTo>
                  <a:lnTo>
                    <a:pt x="676" y="1371"/>
                  </a:lnTo>
                  <a:lnTo>
                    <a:pt x="1023" y="1448"/>
                  </a:lnTo>
                  <a:lnTo>
                    <a:pt x="1390" y="1506"/>
                  </a:lnTo>
                  <a:lnTo>
                    <a:pt x="1757" y="1545"/>
                  </a:lnTo>
                  <a:lnTo>
                    <a:pt x="2123" y="1583"/>
                  </a:lnTo>
                  <a:lnTo>
                    <a:pt x="2857" y="1583"/>
                  </a:lnTo>
                  <a:lnTo>
                    <a:pt x="3552" y="1564"/>
                  </a:lnTo>
                  <a:lnTo>
                    <a:pt x="4266" y="1506"/>
                  </a:lnTo>
                  <a:lnTo>
                    <a:pt x="4980" y="1410"/>
                  </a:lnTo>
                  <a:lnTo>
                    <a:pt x="5675" y="1294"/>
                  </a:lnTo>
                  <a:lnTo>
                    <a:pt x="6370" y="1120"/>
                  </a:lnTo>
                  <a:lnTo>
                    <a:pt x="7045" y="927"/>
                  </a:lnTo>
                  <a:lnTo>
                    <a:pt x="7392" y="811"/>
                  </a:lnTo>
                  <a:lnTo>
                    <a:pt x="7721" y="676"/>
                  </a:lnTo>
                  <a:lnTo>
                    <a:pt x="8029" y="541"/>
                  </a:lnTo>
                  <a:lnTo>
                    <a:pt x="8358" y="387"/>
                  </a:lnTo>
                  <a:lnTo>
                    <a:pt x="8107" y="39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31"/>
            <p:cNvSpPr/>
            <p:nvPr/>
          </p:nvSpPr>
          <p:spPr>
            <a:xfrm>
              <a:off x="2538550" y="471650"/>
              <a:ext cx="192050" cy="391350"/>
            </a:xfrm>
            <a:custGeom>
              <a:avLst/>
              <a:gdLst/>
              <a:ahLst/>
              <a:cxnLst/>
              <a:rect l="l" t="t" r="r" b="b"/>
              <a:pathLst>
                <a:path w="7682" h="15654" extrusionOk="0">
                  <a:moveTo>
                    <a:pt x="6948" y="1"/>
                  </a:moveTo>
                  <a:lnTo>
                    <a:pt x="6736" y="78"/>
                  </a:lnTo>
                  <a:lnTo>
                    <a:pt x="6292" y="271"/>
                  </a:lnTo>
                  <a:lnTo>
                    <a:pt x="5848" y="483"/>
                  </a:lnTo>
                  <a:lnTo>
                    <a:pt x="5424" y="734"/>
                  </a:lnTo>
                  <a:lnTo>
                    <a:pt x="5038" y="1004"/>
                  </a:lnTo>
                  <a:lnTo>
                    <a:pt x="4845" y="1139"/>
                  </a:lnTo>
                  <a:lnTo>
                    <a:pt x="4671" y="1294"/>
                  </a:lnTo>
                  <a:lnTo>
                    <a:pt x="4497" y="1468"/>
                  </a:lnTo>
                  <a:lnTo>
                    <a:pt x="4343" y="1641"/>
                  </a:lnTo>
                  <a:lnTo>
                    <a:pt x="4188" y="1815"/>
                  </a:lnTo>
                  <a:lnTo>
                    <a:pt x="4053" y="2008"/>
                  </a:lnTo>
                  <a:lnTo>
                    <a:pt x="3937" y="2220"/>
                  </a:lnTo>
                  <a:lnTo>
                    <a:pt x="3822" y="2433"/>
                  </a:lnTo>
                  <a:lnTo>
                    <a:pt x="3706" y="2780"/>
                  </a:lnTo>
                  <a:lnTo>
                    <a:pt x="3609" y="3127"/>
                  </a:lnTo>
                  <a:lnTo>
                    <a:pt x="3551" y="3494"/>
                  </a:lnTo>
                  <a:lnTo>
                    <a:pt x="3532" y="3861"/>
                  </a:lnTo>
                  <a:lnTo>
                    <a:pt x="3532" y="4228"/>
                  </a:lnTo>
                  <a:lnTo>
                    <a:pt x="3551" y="4614"/>
                  </a:lnTo>
                  <a:lnTo>
                    <a:pt x="3629" y="5347"/>
                  </a:lnTo>
                  <a:lnTo>
                    <a:pt x="3725" y="6080"/>
                  </a:lnTo>
                  <a:lnTo>
                    <a:pt x="3764" y="6466"/>
                  </a:lnTo>
                  <a:lnTo>
                    <a:pt x="3783" y="6833"/>
                  </a:lnTo>
                  <a:lnTo>
                    <a:pt x="3802" y="7200"/>
                  </a:lnTo>
                  <a:lnTo>
                    <a:pt x="3783" y="7567"/>
                  </a:lnTo>
                  <a:lnTo>
                    <a:pt x="3744" y="7933"/>
                  </a:lnTo>
                  <a:lnTo>
                    <a:pt x="3667" y="8300"/>
                  </a:lnTo>
                  <a:lnTo>
                    <a:pt x="3590" y="8551"/>
                  </a:lnTo>
                  <a:lnTo>
                    <a:pt x="3474" y="8821"/>
                  </a:lnTo>
                  <a:lnTo>
                    <a:pt x="3339" y="9053"/>
                  </a:lnTo>
                  <a:lnTo>
                    <a:pt x="3185" y="9284"/>
                  </a:lnTo>
                  <a:lnTo>
                    <a:pt x="3030" y="9477"/>
                  </a:lnTo>
                  <a:lnTo>
                    <a:pt x="2876" y="9632"/>
                  </a:lnTo>
                  <a:lnTo>
                    <a:pt x="2702" y="9786"/>
                  </a:lnTo>
                  <a:lnTo>
                    <a:pt x="2509" y="9921"/>
                  </a:lnTo>
                  <a:lnTo>
                    <a:pt x="2316" y="10018"/>
                  </a:lnTo>
                  <a:lnTo>
                    <a:pt x="2104" y="10095"/>
                  </a:lnTo>
                  <a:lnTo>
                    <a:pt x="1872" y="10134"/>
                  </a:lnTo>
                  <a:lnTo>
                    <a:pt x="1641" y="10153"/>
                  </a:lnTo>
                  <a:lnTo>
                    <a:pt x="1370" y="10578"/>
                  </a:lnTo>
                  <a:lnTo>
                    <a:pt x="1120" y="11002"/>
                  </a:lnTo>
                  <a:lnTo>
                    <a:pt x="869" y="11427"/>
                  </a:lnTo>
                  <a:lnTo>
                    <a:pt x="637" y="11890"/>
                  </a:lnTo>
                  <a:lnTo>
                    <a:pt x="444" y="12334"/>
                  </a:lnTo>
                  <a:lnTo>
                    <a:pt x="270" y="12816"/>
                  </a:lnTo>
                  <a:lnTo>
                    <a:pt x="135" y="13280"/>
                  </a:lnTo>
                  <a:lnTo>
                    <a:pt x="77" y="13531"/>
                  </a:lnTo>
                  <a:lnTo>
                    <a:pt x="39" y="13762"/>
                  </a:lnTo>
                  <a:lnTo>
                    <a:pt x="19" y="13994"/>
                  </a:lnTo>
                  <a:lnTo>
                    <a:pt x="0" y="14225"/>
                  </a:lnTo>
                  <a:lnTo>
                    <a:pt x="0" y="14438"/>
                  </a:lnTo>
                  <a:lnTo>
                    <a:pt x="0" y="14669"/>
                  </a:lnTo>
                  <a:lnTo>
                    <a:pt x="19" y="14843"/>
                  </a:lnTo>
                  <a:lnTo>
                    <a:pt x="58" y="15017"/>
                  </a:lnTo>
                  <a:lnTo>
                    <a:pt x="116" y="15171"/>
                  </a:lnTo>
                  <a:lnTo>
                    <a:pt x="212" y="15326"/>
                  </a:lnTo>
                  <a:lnTo>
                    <a:pt x="232" y="15345"/>
                  </a:lnTo>
                  <a:lnTo>
                    <a:pt x="309" y="15422"/>
                  </a:lnTo>
                  <a:lnTo>
                    <a:pt x="405" y="15480"/>
                  </a:lnTo>
                  <a:lnTo>
                    <a:pt x="483" y="15519"/>
                  </a:lnTo>
                  <a:lnTo>
                    <a:pt x="598" y="15557"/>
                  </a:lnTo>
                  <a:lnTo>
                    <a:pt x="791" y="15596"/>
                  </a:lnTo>
                  <a:lnTo>
                    <a:pt x="1004" y="15615"/>
                  </a:lnTo>
                  <a:lnTo>
                    <a:pt x="1332" y="15654"/>
                  </a:lnTo>
                  <a:lnTo>
                    <a:pt x="1969" y="15654"/>
                  </a:lnTo>
                  <a:lnTo>
                    <a:pt x="2297" y="15634"/>
                  </a:lnTo>
                  <a:lnTo>
                    <a:pt x="2606" y="15615"/>
                  </a:lnTo>
                  <a:lnTo>
                    <a:pt x="2934" y="15576"/>
                  </a:lnTo>
                  <a:lnTo>
                    <a:pt x="3243" y="15519"/>
                  </a:lnTo>
                  <a:lnTo>
                    <a:pt x="3551" y="15461"/>
                  </a:lnTo>
                  <a:lnTo>
                    <a:pt x="3880" y="15364"/>
                  </a:lnTo>
                  <a:lnTo>
                    <a:pt x="4208" y="15268"/>
                  </a:lnTo>
                  <a:lnTo>
                    <a:pt x="4574" y="15113"/>
                  </a:lnTo>
                  <a:lnTo>
                    <a:pt x="4941" y="14920"/>
                  </a:lnTo>
                  <a:lnTo>
                    <a:pt x="5308" y="14727"/>
                  </a:lnTo>
                  <a:lnTo>
                    <a:pt x="5636" y="14496"/>
                  </a:lnTo>
                  <a:lnTo>
                    <a:pt x="5945" y="14245"/>
                  </a:lnTo>
                  <a:lnTo>
                    <a:pt x="6234" y="13955"/>
                  </a:lnTo>
                  <a:lnTo>
                    <a:pt x="6505" y="13646"/>
                  </a:lnTo>
                  <a:lnTo>
                    <a:pt x="6755" y="13318"/>
                  </a:lnTo>
                  <a:lnTo>
                    <a:pt x="6891" y="13106"/>
                  </a:lnTo>
                  <a:lnTo>
                    <a:pt x="7006" y="12874"/>
                  </a:lnTo>
                  <a:lnTo>
                    <a:pt x="7122" y="12623"/>
                  </a:lnTo>
                  <a:lnTo>
                    <a:pt x="7219" y="12373"/>
                  </a:lnTo>
                  <a:lnTo>
                    <a:pt x="7315" y="12122"/>
                  </a:lnTo>
                  <a:lnTo>
                    <a:pt x="7373" y="11871"/>
                  </a:lnTo>
                  <a:lnTo>
                    <a:pt x="7450" y="11620"/>
                  </a:lnTo>
                  <a:lnTo>
                    <a:pt x="7489" y="11350"/>
                  </a:lnTo>
                  <a:lnTo>
                    <a:pt x="7547" y="10809"/>
                  </a:lnTo>
                  <a:lnTo>
                    <a:pt x="7566" y="10269"/>
                  </a:lnTo>
                  <a:lnTo>
                    <a:pt x="7547" y="9748"/>
                  </a:lnTo>
                  <a:lnTo>
                    <a:pt x="7489" y="9207"/>
                  </a:lnTo>
                  <a:lnTo>
                    <a:pt x="7431" y="8763"/>
                  </a:lnTo>
                  <a:lnTo>
                    <a:pt x="7334" y="8319"/>
                  </a:lnTo>
                  <a:lnTo>
                    <a:pt x="7122" y="7431"/>
                  </a:lnTo>
                  <a:lnTo>
                    <a:pt x="6929" y="6544"/>
                  </a:lnTo>
                  <a:lnTo>
                    <a:pt x="6852" y="6100"/>
                  </a:lnTo>
                  <a:lnTo>
                    <a:pt x="6794" y="5656"/>
                  </a:lnTo>
                  <a:lnTo>
                    <a:pt x="6755" y="5231"/>
                  </a:lnTo>
                  <a:lnTo>
                    <a:pt x="6755" y="4826"/>
                  </a:lnTo>
                  <a:lnTo>
                    <a:pt x="6775" y="4401"/>
                  </a:lnTo>
                  <a:lnTo>
                    <a:pt x="6833" y="3996"/>
                  </a:lnTo>
                  <a:lnTo>
                    <a:pt x="6929" y="3591"/>
                  </a:lnTo>
                  <a:lnTo>
                    <a:pt x="7006" y="3398"/>
                  </a:lnTo>
                  <a:lnTo>
                    <a:pt x="7064" y="3205"/>
                  </a:lnTo>
                  <a:lnTo>
                    <a:pt x="7161" y="3012"/>
                  </a:lnTo>
                  <a:lnTo>
                    <a:pt x="7257" y="2838"/>
                  </a:lnTo>
                  <a:lnTo>
                    <a:pt x="7354" y="2664"/>
                  </a:lnTo>
                  <a:lnTo>
                    <a:pt x="7470" y="2510"/>
                  </a:lnTo>
                  <a:lnTo>
                    <a:pt x="7566" y="2375"/>
                  </a:lnTo>
                  <a:lnTo>
                    <a:pt x="7682" y="2259"/>
                  </a:lnTo>
                  <a:lnTo>
                    <a:pt x="7527" y="1699"/>
                  </a:lnTo>
                  <a:lnTo>
                    <a:pt x="7334" y="1120"/>
                  </a:lnTo>
                  <a:lnTo>
                    <a:pt x="7141" y="541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31"/>
            <p:cNvSpPr/>
            <p:nvPr/>
          </p:nvSpPr>
          <p:spPr>
            <a:xfrm>
              <a:off x="2539025" y="703750"/>
              <a:ext cx="91700" cy="159250"/>
            </a:xfrm>
            <a:custGeom>
              <a:avLst/>
              <a:gdLst/>
              <a:ahLst/>
              <a:cxnLst/>
              <a:rect l="l" t="t" r="r" b="b"/>
              <a:pathLst>
                <a:path w="3668" h="6370" extrusionOk="0">
                  <a:moveTo>
                    <a:pt x="3166" y="0"/>
                  </a:moveTo>
                  <a:lnTo>
                    <a:pt x="3011" y="193"/>
                  </a:lnTo>
                  <a:lnTo>
                    <a:pt x="2857" y="348"/>
                  </a:lnTo>
                  <a:lnTo>
                    <a:pt x="2683" y="502"/>
                  </a:lnTo>
                  <a:lnTo>
                    <a:pt x="2490" y="637"/>
                  </a:lnTo>
                  <a:lnTo>
                    <a:pt x="2297" y="734"/>
                  </a:lnTo>
                  <a:lnTo>
                    <a:pt x="2085" y="811"/>
                  </a:lnTo>
                  <a:lnTo>
                    <a:pt x="1853" y="850"/>
                  </a:lnTo>
                  <a:lnTo>
                    <a:pt x="1622" y="869"/>
                  </a:lnTo>
                  <a:lnTo>
                    <a:pt x="1351" y="1294"/>
                  </a:lnTo>
                  <a:lnTo>
                    <a:pt x="1101" y="1718"/>
                  </a:lnTo>
                  <a:lnTo>
                    <a:pt x="850" y="2143"/>
                  </a:lnTo>
                  <a:lnTo>
                    <a:pt x="618" y="2606"/>
                  </a:lnTo>
                  <a:lnTo>
                    <a:pt x="425" y="3050"/>
                  </a:lnTo>
                  <a:lnTo>
                    <a:pt x="251" y="3532"/>
                  </a:lnTo>
                  <a:lnTo>
                    <a:pt x="116" y="3996"/>
                  </a:lnTo>
                  <a:lnTo>
                    <a:pt x="58" y="4247"/>
                  </a:lnTo>
                  <a:lnTo>
                    <a:pt x="20" y="4478"/>
                  </a:lnTo>
                  <a:lnTo>
                    <a:pt x="0" y="4691"/>
                  </a:lnTo>
                  <a:lnTo>
                    <a:pt x="0" y="4922"/>
                  </a:lnTo>
                  <a:lnTo>
                    <a:pt x="20" y="5212"/>
                  </a:lnTo>
                  <a:lnTo>
                    <a:pt x="58" y="5501"/>
                  </a:lnTo>
                  <a:lnTo>
                    <a:pt x="116" y="5791"/>
                  </a:lnTo>
                  <a:lnTo>
                    <a:pt x="213" y="6061"/>
                  </a:lnTo>
                  <a:lnTo>
                    <a:pt x="290" y="6138"/>
                  </a:lnTo>
                  <a:lnTo>
                    <a:pt x="386" y="6196"/>
                  </a:lnTo>
                  <a:lnTo>
                    <a:pt x="464" y="6235"/>
                  </a:lnTo>
                  <a:lnTo>
                    <a:pt x="579" y="6273"/>
                  </a:lnTo>
                  <a:lnTo>
                    <a:pt x="772" y="6312"/>
                  </a:lnTo>
                  <a:lnTo>
                    <a:pt x="985" y="6331"/>
                  </a:lnTo>
                  <a:lnTo>
                    <a:pt x="1313" y="6370"/>
                  </a:lnTo>
                  <a:lnTo>
                    <a:pt x="1950" y="6370"/>
                  </a:lnTo>
                  <a:lnTo>
                    <a:pt x="2278" y="6350"/>
                  </a:lnTo>
                  <a:lnTo>
                    <a:pt x="2587" y="6331"/>
                  </a:lnTo>
                  <a:lnTo>
                    <a:pt x="2915" y="6292"/>
                  </a:lnTo>
                  <a:lnTo>
                    <a:pt x="3224" y="6235"/>
                  </a:lnTo>
                  <a:lnTo>
                    <a:pt x="3532" y="6177"/>
                  </a:lnTo>
                  <a:lnTo>
                    <a:pt x="3571" y="5868"/>
                  </a:lnTo>
                  <a:lnTo>
                    <a:pt x="3610" y="5578"/>
                  </a:lnTo>
                  <a:lnTo>
                    <a:pt x="3648" y="4980"/>
                  </a:lnTo>
                  <a:lnTo>
                    <a:pt x="3668" y="4343"/>
                  </a:lnTo>
                  <a:lnTo>
                    <a:pt x="3648" y="3725"/>
                  </a:lnTo>
                  <a:lnTo>
                    <a:pt x="3629" y="3089"/>
                  </a:lnTo>
                  <a:lnTo>
                    <a:pt x="3571" y="2471"/>
                  </a:lnTo>
                  <a:lnTo>
                    <a:pt x="3494" y="1853"/>
                  </a:lnTo>
                  <a:lnTo>
                    <a:pt x="3417" y="1236"/>
                  </a:lnTo>
                  <a:lnTo>
                    <a:pt x="3301" y="61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31"/>
            <p:cNvSpPr/>
            <p:nvPr/>
          </p:nvSpPr>
          <p:spPr>
            <a:xfrm>
              <a:off x="2704525" y="471650"/>
              <a:ext cx="26075" cy="62750"/>
            </a:xfrm>
            <a:custGeom>
              <a:avLst/>
              <a:gdLst/>
              <a:ahLst/>
              <a:cxnLst/>
              <a:rect l="l" t="t" r="r" b="b"/>
              <a:pathLst>
                <a:path w="1043" h="2510" extrusionOk="0">
                  <a:moveTo>
                    <a:pt x="309" y="1"/>
                  </a:moveTo>
                  <a:lnTo>
                    <a:pt x="97" y="78"/>
                  </a:lnTo>
                  <a:lnTo>
                    <a:pt x="39" y="387"/>
                  </a:lnTo>
                  <a:lnTo>
                    <a:pt x="1" y="695"/>
                  </a:lnTo>
                  <a:lnTo>
                    <a:pt x="20" y="1024"/>
                  </a:lnTo>
                  <a:lnTo>
                    <a:pt x="78" y="1332"/>
                  </a:lnTo>
                  <a:lnTo>
                    <a:pt x="136" y="1487"/>
                  </a:lnTo>
                  <a:lnTo>
                    <a:pt x="194" y="1661"/>
                  </a:lnTo>
                  <a:lnTo>
                    <a:pt x="271" y="1815"/>
                  </a:lnTo>
                  <a:lnTo>
                    <a:pt x="367" y="1969"/>
                  </a:lnTo>
                  <a:lnTo>
                    <a:pt x="464" y="2124"/>
                  </a:lnTo>
                  <a:lnTo>
                    <a:pt x="580" y="2259"/>
                  </a:lnTo>
                  <a:lnTo>
                    <a:pt x="695" y="2394"/>
                  </a:lnTo>
                  <a:lnTo>
                    <a:pt x="831" y="2510"/>
                  </a:lnTo>
                  <a:lnTo>
                    <a:pt x="927" y="2375"/>
                  </a:lnTo>
                  <a:lnTo>
                    <a:pt x="1043" y="2259"/>
                  </a:lnTo>
                  <a:lnTo>
                    <a:pt x="888" y="1699"/>
                  </a:lnTo>
                  <a:lnTo>
                    <a:pt x="695" y="1120"/>
                  </a:lnTo>
                  <a:lnTo>
                    <a:pt x="502" y="541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31"/>
            <p:cNvSpPr/>
            <p:nvPr/>
          </p:nvSpPr>
          <p:spPr>
            <a:xfrm>
              <a:off x="2070975" y="489500"/>
              <a:ext cx="548175" cy="519700"/>
            </a:xfrm>
            <a:custGeom>
              <a:avLst/>
              <a:gdLst/>
              <a:ahLst/>
              <a:cxnLst/>
              <a:rect l="l" t="t" r="r" b="b"/>
              <a:pathLst>
                <a:path w="21927" h="20788" extrusionOk="0">
                  <a:moveTo>
                    <a:pt x="10963" y="1"/>
                  </a:moveTo>
                  <a:lnTo>
                    <a:pt x="10346" y="20"/>
                  </a:lnTo>
                  <a:lnTo>
                    <a:pt x="9728" y="59"/>
                  </a:lnTo>
                  <a:lnTo>
                    <a:pt x="9130" y="136"/>
                  </a:lnTo>
                  <a:lnTo>
                    <a:pt x="8532" y="252"/>
                  </a:lnTo>
                  <a:lnTo>
                    <a:pt x="7952" y="387"/>
                  </a:lnTo>
                  <a:lnTo>
                    <a:pt x="7393" y="561"/>
                  </a:lnTo>
                  <a:lnTo>
                    <a:pt x="6833" y="754"/>
                  </a:lnTo>
                  <a:lnTo>
                    <a:pt x="6293" y="985"/>
                  </a:lnTo>
                  <a:lnTo>
                    <a:pt x="5771" y="1236"/>
                  </a:lnTo>
                  <a:lnTo>
                    <a:pt x="5270" y="1506"/>
                  </a:lnTo>
                  <a:lnTo>
                    <a:pt x="4787" y="1815"/>
                  </a:lnTo>
                  <a:lnTo>
                    <a:pt x="4305" y="2124"/>
                  </a:lnTo>
                  <a:lnTo>
                    <a:pt x="3861" y="2471"/>
                  </a:lnTo>
                  <a:lnTo>
                    <a:pt x="3436" y="2838"/>
                  </a:lnTo>
                  <a:lnTo>
                    <a:pt x="3011" y="3224"/>
                  </a:lnTo>
                  <a:lnTo>
                    <a:pt x="2625" y="3649"/>
                  </a:lnTo>
                  <a:lnTo>
                    <a:pt x="2510" y="3764"/>
                  </a:lnTo>
                  <a:lnTo>
                    <a:pt x="2124" y="4247"/>
                  </a:lnTo>
                  <a:lnTo>
                    <a:pt x="1776" y="4729"/>
                  </a:lnTo>
                  <a:lnTo>
                    <a:pt x="1448" y="5231"/>
                  </a:lnTo>
                  <a:lnTo>
                    <a:pt x="1159" y="5752"/>
                  </a:lnTo>
                  <a:lnTo>
                    <a:pt x="985" y="6081"/>
                  </a:lnTo>
                  <a:lnTo>
                    <a:pt x="850" y="6409"/>
                  </a:lnTo>
                  <a:lnTo>
                    <a:pt x="657" y="6872"/>
                  </a:lnTo>
                  <a:lnTo>
                    <a:pt x="483" y="7354"/>
                  </a:lnTo>
                  <a:lnTo>
                    <a:pt x="348" y="7837"/>
                  </a:lnTo>
                  <a:lnTo>
                    <a:pt x="232" y="8339"/>
                  </a:lnTo>
                  <a:lnTo>
                    <a:pt x="136" y="8841"/>
                  </a:lnTo>
                  <a:lnTo>
                    <a:pt x="58" y="9342"/>
                  </a:lnTo>
                  <a:lnTo>
                    <a:pt x="20" y="9864"/>
                  </a:lnTo>
                  <a:lnTo>
                    <a:pt x="1" y="10404"/>
                  </a:lnTo>
                  <a:lnTo>
                    <a:pt x="20" y="10751"/>
                  </a:lnTo>
                  <a:lnTo>
                    <a:pt x="39" y="11099"/>
                  </a:lnTo>
                  <a:lnTo>
                    <a:pt x="58" y="11446"/>
                  </a:lnTo>
                  <a:lnTo>
                    <a:pt x="97" y="11794"/>
                  </a:lnTo>
                  <a:lnTo>
                    <a:pt x="155" y="12122"/>
                  </a:lnTo>
                  <a:lnTo>
                    <a:pt x="232" y="12469"/>
                  </a:lnTo>
                  <a:lnTo>
                    <a:pt x="309" y="12797"/>
                  </a:lnTo>
                  <a:lnTo>
                    <a:pt x="387" y="13125"/>
                  </a:lnTo>
                  <a:lnTo>
                    <a:pt x="599" y="13762"/>
                  </a:lnTo>
                  <a:lnTo>
                    <a:pt x="850" y="14399"/>
                  </a:lnTo>
                  <a:lnTo>
                    <a:pt x="1139" y="14998"/>
                  </a:lnTo>
                  <a:lnTo>
                    <a:pt x="1467" y="15596"/>
                  </a:lnTo>
                  <a:lnTo>
                    <a:pt x="1660" y="15905"/>
                  </a:lnTo>
                  <a:lnTo>
                    <a:pt x="1873" y="16214"/>
                  </a:lnTo>
                  <a:lnTo>
                    <a:pt x="2124" y="16542"/>
                  </a:lnTo>
                  <a:lnTo>
                    <a:pt x="2375" y="16850"/>
                  </a:lnTo>
                  <a:lnTo>
                    <a:pt x="2645" y="17159"/>
                  </a:lnTo>
                  <a:lnTo>
                    <a:pt x="2915" y="17468"/>
                  </a:lnTo>
                  <a:lnTo>
                    <a:pt x="3224" y="17758"/>
                  </a:lnTo>
                  <a:lnTo>
                    <a:pt x="3513" y="18028"/>
                  </a:lnTo>
                  <a:lnTo>
                    <a:pt x="3841" y="18298"/>
                  </a:lnTo>
                  <a:lnTo>
                    <a:pt x="4150" y="18549"/>
                  </a:lnTo>
                  <a:lnTo>
                    <a:pt x="4498" y="18781"/>
                  </a:lnTo>
                  <a:lnTo>
                    <a:pt x="4845" y="19012"/>
                  </a:lnTo>
                  <a:lnTo>
                    <a:pt x="5192" y="19244"/>
                  </a:lnTo>
                  <a:lnTo>
                    <a:pt x="5559" y="19437"/>
                  </a:lnTo>
                  <a:lnTo>
                    <a:pt x="5926" y="19630"/>
                  </a:lnTo>
                  <a:lnTo>
                    <a:pt x="6312" y="19804"/>
                  </a:lnTo>
                  <a:lnTo>
                    <a:pt x="6698" y="19977"/>
                  </a:lnTo>
                  <a:lnTo>
                    <a:pt x="7103" y="20132"/>
                  </a:lnTo>
                  <a:lnTo>
                    <a:pt x="7547" y="20286"/>
                  </a:lnTo>
                  <a:lnTo>
                    <a:pt x="8010" y="20421"/>
                  </a:lnTo>
                  <a:lnTo>
                    <a:pt x="8493" y="20537"/>
                  </a:lnTo>
                  <a:lnTo>
                    <a:pt x="8975" y="20614"/>
                  </a:lnTo>
                  <a:lnTo>
                    <a:pt x="9458" y="20691"/>
                  </a:lnTo>
                  <a:lnTo>
                    <a:pt x="9960" y="20749"/>
                  </a:lnTo>
                  <a:lnTo>
                    <a:pt x="10462" y="20788"/>
                  </a:lnTo>
                  <a:lnTo>
                    <a:pt x="11485" y="20788"/>
                  </a:lnTo>
                  <a:lnTo>
                    <a:pt x="11986" y="20749"/>
                  </a:lnTo>
                  <a:lnTo>
                    <a:pt x="12488" y="20691"/>
                  </a:lnTo>
                  <a:lnTo>
                    <a:pt x="12971" y="20614"/>
                  </a:lnTo>
                  <a:lnTo>
                    <a:pt x="13453" y="20518"/>
                  </a:lnTo>
                  <a:lnTo>
                    <a:pt x="13936" y="20402"/>
                  </a:lnTo>
                  <a:lnTo>
                    <a:pt x="14399" y="20267"/>
                  </a:lnTo>
                  <a:lnTo>
                    <a:pt x="14862" y="20112"/>
                  </a:lnTo>
                  <a:lnTo>
                    <a:pt x="15345" y="19919"/>
                  </a:lnTo>
                  <a:lnTo>
                    <a:pt x="15827" y="19726"/>
                  </a:lnTo>
                  <a:lnTo>
                    <a:pt x="16290" y="19495"/>
                  </a:lnTo>
                  <a:lnTo>
                    <a:pt x="16734" y="19244"/>
                  </a:lnTo>
                  <a:lnTo>
                    <a:pt x="17159" y="18974"/>
                  </a:lnTo>
                  <a:lnTo>
                    <a:pt x="17584" y="18684"/>
                  </a:lnTo>
                  <a:lnTo>
                    <a:pt x="17989" y="18375"/>
                  </a:lnTo>
                  <a:lnTo>
                    <a:pt x="18375" y="18066"/>
                  </a:lnTo>
                  <a:lnTo>
                    <a:pt x="18742" y="17719"/>
                  </a:lnTo>
                  <a:lnTo>
                    <a:pt x="19089" y="17372"/>
                  </a:lnTo>
                  <a:lnTo>
                    <a:pt x="19437" y="17005"/>
                  </a:lnTo>
                  <a:lnTo>
                    <a:pt x="19745" y="16619"/>
                  </a:lnTo>
                  <a:lnTo>
                    <a:pt x="20054" y="16214"/>
                  </a:lnTo>
                  <a:lnTo>
                    <a:pt x="20324" y="15808"/>
                  </a:lnTo>
                  <a:lnTo>
                    <a:pt x="20575" y="15384"/>
                  </a:lnTo>
                  <a:lnTo>
                    <a:pt x="20826" y="14940"/>
                  </a:lnTo>
                  <a:lnTo>
                    <a:pt x="21077" y="14419"/>
                  </a:lnTo>
                  <a:lnTo>
                    <a:pt x="21289" y="13878"/>
                  </a:lnTo>
                  <a:lnTo>
                    <a:pt x="21482" y="13318"/>
                  </a:lnTo>
                  <a:lnTo>
                    <a:pt x="21637" y="12759"/>
                  </a:lnTo>
                  <a:lnTo>
                    <a:pt x="21753" y="12180"/>
                  </a:lnTo>
                  <a:lnTo>
                    <a:pt x="21849" y="11601"/>
                  </a:lnTo>
                  <a:lnTo>
                    <a:pt x="21907" y="11002"/>
                  </a:lnTo>
                  <a:lnTo>
                    <a:pt x="21926" y="10404"/>
                  </a:lnTo>
                  <a:lnTo>
                    <a:pt x="21907" y="9979"/>
                  </a:lnTo>
                  <a:lnTo>
                    <a:pt x="21888" y="9555"/>
                  </a:lnTo>
                  <a:lnTo>
                    <a:pt x="21830" y="9130"/>
                  </a:lnTo>
                  <a:lnTo>
                    <a:pt x="21772" y="8725"/>
                  </a:lnTo>
                  <a:lnTo>
                    <a:pt x="21695" y="8339"/>
                  </a:lnTo>
                  <a:lnTo>
                    <a:pt x="21618" y="7953"/>
                  </a:lnTo>
                  <a:lnTo>
                    <a:pt x="21502" y="7567"/>
                  </a:lnTo>
                  <a:lnTo>
                    <a:pt x="21386" y="7200"/>
                  </a:lnTo>
                  <a:lnTo>
                    <a:pt x="21251" y="6833"/>
                  </a:lnTo>
                  <a:lnTo>
                    <a:pt x="21116" y="6486"/>
                  </a:lnTo>
                  <a:lnTo>
                    <a:pt x="20961" y="6138"/>
                  </a:lnTo>
                  <a:lnTo>
                    <a:pt x="20788" y="5791"/>
                  </a:lnTo>
                  <a:lnTo>
                    <a:pt x="20595" y="5444"/>
                  </a:lnTo>
                  <a:lnTo>
                    <a:pt x="20402" y="5116"/>
                  </a:lnTo>
                  <a:lnTo>
                    <a:pt x="20189" y="4787"/>
                  </a:lnTo>
                  <a:lnTo>
                    <a:pt x="19977" y="4479"/>
                  </a:lnTo>
                  <a:lnTo>
                    <a:pt x="19745" y="4170"/>
                  </a:lnTo>
                  <a:lnTo>
                    <a:pt x="19494" y="3880"/>
                  </a:lnTo>
                  <a:lnTo>
                    <a:pt x="19244" y="3591"/>
                  </a:lnTo>
                  <a:lnTo>
                    <a:pt x="18973" y="3301"/>
                  </a:lnTo>
                  <a:lnTo>
                    <a:pt x="18838" y="3166"/>
                  </a:lnTo>
                  <a:lnTo>
                    <a:pt x="18452" y="2819"/>
                  </a:lnTo>
                  <a:lnTo>
                    <a:pt x="18066" y="2471"/>
                  </a:lnTo>
                  <a:lnTo>
                    <a:pt x="17642" y="2162"/>
                  </a:lnTo>
                  <a:lnTo>
                    <a:pt x="17217" y="1854"/>
                  </a:lnTo>
                  <a:lnTo>
                    <a:pt x="16754" y="1564"/>
                  </a:lnTo>
                  <a:lnTo>
                    <a:pt x="16290" y="1313"/>
                  </a:lnTo>
                  <a:lnTo>
                    <a:pt x="15808" y="1062"/>
                  </a:lnTo>
                  <a:lnTo>
                    <a:pt x="15325" y="850"/>
                  </a:lnTo>
                  <a:lnTo>
                    <a:pt x="14804" y="657"/>
                  </a:lnTo>
                  <a:lnTo>
                    <a:pt x="14283" y="483"/>
                  </a:lnTo>
                  <a:lnTo>
                    <a:pt x="13762" y="348"/>
                  </a:lnTo>
                  <a:lnTo>
                    <a:pt x="13222" y="213"/>
                  </a:lnTo>
                  <a:lnTo>
                    <a:pt x="12662" y="117"/>
                  </a:lnTo>
                  <a:lnTo>
                    <a:pt x="12102" y="59"/>
                  </a:lnTo>
                  <a:lnTo>
                    <a:pt x="11542" y="20"/>
                  </a:lnTo>
                  <a:lnTo>
                    <a:pt x="109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31"/>
            <p:cNvSpPr/>
            <p:nvPr/>
          </p:nvSpPr>
          <p:spPr>
            <a:xfrm>
              <a:off x="1891000" y="611575"/>
              <a:ext cx="241775" cy="291000"/>
            </a:xfrm>
            <a:custGeom>
              <a:avLst/>
              <a:gdLst/>
              <a:ahLst/>
              <a:cxnLst/>
              <a:rect l="l" t="t" r="r" b="b"/>
              <a:pathLst>
                <a:path w="9671" h="11640" extrusionOk="0">
                  <a:moveTo>
                    <a:pt x="5424" y="1"/>
                  </a:moveTo>
                  <a:lnTo>
                    <a:pt x="5019" y="20"/>
                  </a:lnTo>
                  <a:lnTo>
                    <a:pt x="4613" y="59"/>
                  </a:lnTo>
                  <a:lnTo>
                    <a:pt x="4227" y="136"/>
                  </a:lnTo>
                  <a:lnTo>
                    <a:pt x="3822" y="233"/>
                  </a:lnTo>
                  <a:lnTo>
                    <a:pt x="3455" y="368"/>
                  </a:lnTo>
                  <a:lnTo>
                    <a:pt x="3088" y="522"/>
                  </a:lnTo>
                  <a:lnTo>
                    <a:pt x="2722" y="715"/>
                  </a:lnTo>
                  <a:lnTo>
                    <a:pt x="2394" y="927"/>
                  </a:lnTo>
                  <a:lnTo>
                    <a:pt x="2085" y="1159"/>
                  </a:lnTo>
                  <a:lnTo>
                    <a:pt x="1795" y="1410"/>
                  </a:lnTo>
                  <a:lnTo>
                    <a:pt x="1525" y="1680"/>
                  </a:lnTo>
                  <a:lnTo>
                    <a:pt x="1274" y="1970"/>
                  </a:lnTo>
                  <a:lnTo>
                    <a:pt x="1043" y="2278"/>
                  </a:lnTo>
                  <a:lnTo>
                    <a:pt x="830" y="2607"/>
                  </a:lnTo>
                  <a:lnTo>
                    <a:pt x="637" y="2935"/>
                  </a:lnTo>
                  <a:lnTo>
                    <a:pt x="483" y="3301"/>
                  </a:lnTo>
                  <a:lnTo>
                    <a:pt x="328" y="3649"/>
                  </a:lnTo>
                  <a:lnTo>
                    <a:pt x="213" y="4035"/>
                  </a:lnTo>
                  <a:lnTo>
                    <a:pt x="116" y="4402"/>
                  </a:lnTo>
                  <a:lnTo>
                    <a:pt x="58" y="4788"/>
                  </a:lnTo>
                  <a:lnTo>
                    <a:pt x="20" y="5174"/>
                  </a:lnTo>
                  <a:lnTo>
                    <a:pt x="0" y="5579"/>
                  </a:lnTo>
                  <a:lnTo>
                    <a:pt x="20" y="5965"/>
                  </a:lnTo>
                  <a:lnTo>
                    <a:pt x="58" y="6409"/>
                  </a:lnTo>
                  <a:lnTo>
                    <a:pt x="155" y="6853"/>
                  </a:lnTo>
                  <a:lnTo>
                    <a:pt x="270" y="7297"/>
                  </a:lnTo>
                  <a:lnTo>
                    <a:pt x="406" y="7721"/>
                  </a:lnTo>
                  <a:lnTo>
                    <a:pt x="599" y="8127"/>
                  </a:lnTo>
                  <a:lnTo>
                    <a:pt x="811" y="8513"/>
                  </a:lnTo>
                  <a:lnTo>
                    <a:pt x="1062" y="8899"/>
                  </a:lnTo>
                  <a:lnTo>
                    <a:pt x="1332" y="9265"/>
                  </a:lnTo>
                  <a:lnTo>
                    <a:pt x="1486" y="9458"/>
                  </a:lnTo>
                  <a:lnTo>
                    <a:pt x="1679" y="9651"/>
                  </a:lnTo>
                  <a:lnTo>
                    <a:pt x="2065" y="9999"/>
                  </a:lnTo>
                  <a:lnTo>
                    <a:pt x="2471" y="10327"/>
                  </a:lnTo>
                  <a:lnTo>
                    <a:pt x="2934" y="10636"/>
                  </a:lnTo>
                  <a:lnTo>
                    <a:pt x="3397" y="10887"/>
                  </a:lnTo>
                  <a:lnTo>
                    <a:pt x="3899" y="11118"/>
                  </a:lnTo>
                  <a:lnTo>
                    <a:pt x="4420" y="11292"/>
                  </a:lnTo>
                  <a:lnTo>
                    <a:pt x="4961" y="11446"/>
                  </a:lnTo>
                  <a:lnTo>
                    <a:pt x="5424" y="11524"/>
                  </a:lnTo>
                  <a:lnTo>
                    <a:pt x="5887" y="11601"/>
                  </a:lnTo>
                  <a:lnTo>
                    <a:pt x="6350" y="11639"/>
                  </a:lnTo>
                  <a:lnTo>
                    <a:pt x="7200" y="11639"/>
                  </a:lnTo>
                  <a:lnTo>
                    <a:pt x="7566" y="11620"/>
                  </a:lnTo>
                  <a:lnTo>
                    <a:pt x="7933" y="11581"/>
                  </a:lnTo>
                  <a:lnTo>
                    <a:pt x="8300" y="11524"/>
                  </a:lnTo>
                  <a:lnTo>
                    <a:pt x="8647" y="11446"/>
                  </a:lnTo>
                  <a:lnTo>
                    <a:pt x="8995" y="11350"/>
                  </a:lnTo>
                  <a:lnTo>
                    <a:pt x="9342" y="11253"/>
                  </a:lnTo>
                  <a:lnTo>
                    <a:pt x="9670" y="11118"/>
                  </a:lnTo>
                  <a:lnTo>
                    <a:pt x="9400" y="10462"/>
                  </a:lnTo>
                  <a:lnTo>
                    <a:pt x="8917" y="10636"/>
                  </a:lnTo>
                  <a:lnTo>
                    <a:pt x="8396" y="10771"/>
                  </a:lnTo>
                  <a:lnTo>
                    <a:pt x="7875" y="10867"/>
                  </a:lnTo>
                  <a:lnTo>
                    <a:pt x="7335" y="10925"/>
                  </a:lnTo>
                  <a:lnTo>
                    <a:pt x="6775" y="10945"/>
                  </a:lnTo>
                  <a:lnTo>
                    <a:pt x="6234" y="10925"/>
                  </a:lnTo>
                  <a:lnTo>
                    <a:pt x="5675" y="10848"/>
                  </a:lnTo>
                  <a:lnTo>
                    <a:pt x="5134" y="10752"/>
                  </a:lnTo>
                  <a:lnTo>
                    <a:pt x="4632" y="10616"/>
                  </a:lnTo>
                  <a:lnTo>
                    <a:pt x="4169" y="10462"/>
                  </a:lnTo>
                  <a:lnTo>
                    <a:pt x="3725" y="10250"/>
                  </a:lnTo>
                  <a:lnTo>
                    <a:pt x="3301" y="10018"/>
                  </a:lnTo>
                  <a:lnTo>
                    <a:pt x="2895" y="9767"/>
                  </a:lnTo>
                  <a:lnTo>
                    <a:pt x="2529" y="9478"/>
                  </a:lnTo>
                  <a:lnTo>
                    <a:pt x="2181" y="9150"/>
                  </a:lnTo>
                  <a:lnTo>
                    <a:pt x="1872" y="8802"/>
                  </a:lnTo>
                  <a:lnTo>
                    <a:pt x="1641" y="8493"/>
                  </a:lnTo>
                  <a:lnTo>
                    <a:pt x="1429" y="8165"/>
                  </a:lnTo>
                  <a:lnTo>
                    <a:pt x="1236" y="7818"/>
                  </a:lnTo>
                  <a:lnTo>
                    <a:pt x="1081" y="7451"/>
                  </a:lnTo>
                  <a:lnTo>
                    <a:pt x="946" y="7084"/>
                  </a:lnTo>
                  <a:lnTo>
                    <a:pt x="830" y="6698"/>
                  </a:lnTo>
                  <a:lnTo>
                    <a:pt x="772" y="6312"/>
                  </a:lnTo>
                  <a:lnTo>
                    <a:pt x="714" y="5907"/>
                  </a:lnTo>
                  <a:lnTo>
                    <a:pt x="714" y="5579"/>
                  </a:lnTo>
                  <a:lnTo>
                    <a:pt x="714" y="5231"/>
                  </a:lnTo>
                  <a:lnTo>
                    <a:pt x="753" y="4884"/>
                  </a:lnTo>
                  <a:lnTo>
                    <a:pt x="811" y="4556"/>
                  </a:lnTo>
                  <a:lnTo>
                    <a:pt x="907" y="4228"/>
                  </a:lnTo>
                  <a:lnTo>
                    <a:pt x="1004" y="3900"/>
                  </a:lnTo>
                  <a:lnTo>
                    <a:pt x="1120" y="3572"/>
                  </a:lnTo>
                  <a:lnTo>
                    <a:pt x="1274" y="3282"/>
                  </a:lnTo>
                  <a:lnTo>
                    <a:pt x="1429" y="2973"/>
                  </a:lnTo>
                  <a:lnTo>
                    <a:pt x="1622" y="2684"/>
                  </a:lnTo>
                  <a:lnTo>
                    <a:pt x="1815" y="2414"/>
                  </a:lnTo>
                  <a:lnTo>
                    <a:pt x="2046" y="2163"/>
                  </a:lnTo>
                  <a:lnTo>
                    <a:pt x="2278" y="1931"/>
                  </a:lnTo>
                  <a:lnTo>
                    <a:pt x="2529" y="1699"/>
                  </a:lnTo>
                  <a:lnTo>
                    <a:pt x="2799" y="1506"/>
                  </a:lnTo>
                  <a:lnTo>
                    <a:pt x="3088" y="1333"/>
                  </a:lnTo>
                  <a:lnTo>
                    <a:pt x="3397" y="1159"/>
                  </a:lnTo>
                  <a:lnTo>
                    <a:pt x="3706" y="1024"/>
                  </a:lnTo>
                  <a:lnTo>
                    <a:pt x="4034" y="908"/>
                  </a:lnTo>
                  <a:lnTo>
                    <a:pt x="4382" y="812"/>
                  </a:lnTo>
                  <a:lnTo>
                    <a:pt x="4729" y="754"/>
                  </a:lnTo>
                  <a:lnTo>
                    <a:pt x="5076" y="715"/>
                  </a:lnTo>
                  <a:lnTo>
                    <a:pt x="5424" y="715"/>
                  </a:lnTo>
                  <a:lnTo>
                    <a:pt x="5771" y="734"/>
                  </a:lnTo>
                  <a:lnTo>
                    <a:pt x="6119" y="773"/>
                  </a:lnTo>
                  <a:lnTo>
                    <a:pt x="6447" y="831"/>
                  </a:lnTo>
                  <a:lnTo>
                    <a:pt x="6794" y="927"/>
                  </a:lnTo>
                  <a:lnTo>
                    <a:pt x="7122" y="1043"/>
                  </a:lnTo>
                  <a:lnTo>
                    <a:pt x="7450" y="1178"/>
                  </a:lnTo>
                  <a:lnTo>
                    <a:pt x="7759" y="1333"/>
                  </a:lnTo>
                  <a:lnTo>
                    <a:pt x="8049" y="1526"/>
                  </a:lnTo>
                  <a:lnTo>
                    <a:pt x="8338" y="1738"/>
                  </a:lnTo>
                  <a:lnTo>
                    <a:pt x="8782" y="1198"/>
                  </a:lnTo>
                  <a:lnTo>
                    <a:pt x="8454" y="947"/>
                  </a:lnTo>
                  <a:lnTo>
                    <a:pt x="8107" y="734"/>
                  </a:lnTo>
                  <a:lnTo>
                    <a:pt x="7759" y="541"/>
                  </a:lnTo>
                  <a:lnTo>
                    <a:pt x="7393" y="387"/>
                  </a:lnTo>
                  <a:lnTo>
                    <a:pt x="7007" y="252"/>
                  </a:lnTo>
                  <a:lnTo>
                    <a:pt x="6620" y="136"/>
                  </a:lnTo>
                  <a:lnTo>
                    <a:pt x="6215" y="59"/>
                  </a:lnTo>
                  <a:lnTo>
                    <a:pt x="5810" y="20"/>
                  </a:lnTo>
                  <a:lnTo>
                    <a:pt x="54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31"/>
            <p:cNvSpPr/>
            <p:nvPr/>
          </p:nvSpPr>
          <p:spPr>
            <a:xfrm>
              <a:off x="2310800" y="426300"/>
              <a:ext cx="61775" cy="61775"/>
            </a:xfrm>
            <a:custGeom>
              <a:avLst/>
              <a:gdLst/>
              <a:ahLst/>
              <a:cxnLst/>
              <a:rect l="l" t="t" r="r" b="b"/>
              <a:pathLst>
                <a:path w="2471" h="2471" extrusionOk="0">
                  <a:moveTo>
                    <a:pt x="1235" y="0"/>
                  </a:moveTo>
                  <a:lnTo>
                    <a:pt x="1120" y="20"/>
                  </a:lnTo>
                  <a:lnTo>
                    <a:pt x="984" y="39"/>
                  </a:lnTo>
                  <a:lnTo>
                    <a:pt x="869" y="58"/>
                  </a:lnTo>
                  <a:lnTo>
                    <a:pt x="753" y="97"/>
                  </a:lnTo>
                  <a:lnTo>
                    <a:pt x="656" y="155"/>
                  </a:lnTo>
                  <a:lnTo>
                    <a:pt x="560" y="213"/>
                  </a:lnTo>
                  <a:lnTo>
                    <a:pt x="367" y="367"/>
                  </a:lnTo>
                  <a:lnTo>
                    <a:pt x="212" y="541"/>
                  </a:lnTo>
                  <a:lnTo>
                    <a:pt x="154" y="657"/>
                  </a:lnTo>
                  <a:lnTo>
                    <a:pt x="97" y="753"/>
                  </a:lnTo>
                  <a:lnTo>
                    <a:pt x="58" y="869"/>
                  </a:lnTo>
                  <a:lnTo>
                    <a:pt x="39" y="985"/>
                  </a:lnTo>
                  <a:lnTo>
                    <a:pt x="19" y="1120"/>
                  </a:lnTo>
                  <a:lnTo>
                    <a:pt x="0" y="1236"/>
                  </a:lnTo>
                  <a:lnTo>
                    <a:pt x="19" y="1371"/>
                  </a:lnTo>
                  <a:lnTo>
                    <a:pt x="39" y="1487"/>
                  </a:lnTo>
                  <a:lnTo>
                    <a:pt x="58" y="1602"/>
                  </a:lnTo>
                  <a:lnTo>
                    <a:pt x="97" y="1718"/>
                  </a:lnTo>
                  <a:lnTo>
                    <a:pt x="154" y="1815"/>
                  </a:lnTo>
                  <a:lnTo>
                    <a:pt x="212" y="1930"/>
                  </a:lnTo>
                  <a:lnTo>
                    <a:pt x="367" y="2104"/>
                  </a:lnTo>
                  <a:lnTo>
                    <a:pt x="560" y="2259"/>
                  </a:lnTo>
                  <a:lnTo>
                    <a:pt x="656" y="2316"/>
                  </a:lnTo>
                  <a:lnTo>
                    <a:pt x="753" y="2374"/>
                  </a:lnTo>
                  <a:lnTo>
                    <a:pt x="869" y="2413"/>
                  </a:lnTo>
                  <a:lnTo>
                    <a:pt x="984" y="2432"/>
                  </a:lnTo>
                  <a:lnTo>
                    <a:pt x="1120" y="2452"/>
                  </a:lnTo>
                  <a:lnTo>
                    <a:pt x="1235" y="2471"/>
                  </a:lnTo>
                  <a:lnTo>
                    <a:pt x="1370" y="2452"/>
                  </a:lnTo>
                  <a:lnTo>
                    <a:pt x="1486" y="2432"/>
                  </a:lnTo>
                  <a:lnTo>
                    <a:pt x="1602" y="2413"/>
                  </a:lnTo>
                  <a:lnTo>
                    <a:pt x="1718" y="2374"/>
                  </a:lnTo>
                  <a:lnTo>
                    <a:pt x="1814" y="2316"/>
                  </a:lnTo>
                  <a:lnTo>
                    <a:pt x="1930" y="2259"/>
                  </a:lnTo>
                  <a:lnTo>
                    <a:pt x="2104" y="2104"/>
                  </a:lnTo>
                  <a:lnTo>
                    <a:pt x="2258" y="1930"/>
                  </a:lnTo>
                  <a:lnTo>
                    <a:pt x="2316" y="1815"/>
                  </a:lnTo>
                  <a:lnTo>
                    <a:pt x="2374" y="1718"/>
                  </a:lnTo>
                  <a:lnTo>
                    <a:pt x="2413" y="1602"/>
                  </a:lnTo>
                  <a:lnTo>
                    <a:pt x="2432" y="1487"/>
                  </a:lnTo>
                  <a:lnTo>
                    <a:pt x="2451" y="1371"/>
                  </a:lnTo>
                  <a:lnTo>
                    <a:pt x="2471" y="1236"/>
                  </a:lnTo>
                  <a:lnTo>
                    <a:pt x="2451" y="1120"/>
                  </a:lnTo>
                  <a:lnTo>
                    <a:pt x="2432" y="985"/>
                  </a:lnTo>
                  <a:lnTo>
                    <a:pt x="2413" y="869"/>
                  </a:lnTo>
                  <a:lnTo>
                    <a:pt x="2374" y="753"/>
                  </a:lnTo>
                  <a:lnTo>
                    <a:pt x="2316" y="657"/>
                  </a:lnTo>
                  <a:lnTo>
                    <a:pt x="2258" y="541"/>
                  </a:lnTo>
                  <a:lnTo>
                    <a:pt x="2104" y="367"/>
                  </a:lnTo>
                  <a:lnTo>
                    <a:pt x="1930" y="213"/>
                  </a:lnTo>
                  <a:lnTo>
                    <a:pt x="1814" y="155"/>
                  </a:lnTo>
                  <a:lnTo>
                    <a:pt x="1718" y="97"/>
                  </a:lnTo>
                  <a:lnTo>
                    <a:pt x="1602" y="58"/>
                  </a:lnTo>
                  <a:lnTo>
                    <a:pt x="1486" y="39"/>
                  </a:lnTo>
                  <a:lnTo>
                    <a:pt x="1370" y="20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31"/>
            <p:cNvSpPr/>
            <p:nvPr/>
          </p:nvSpPr>
          <p:spPr>
            <a:xfrm>
              <a:off x="2133700" y="568650"/>
              <a:ext cx="411625" cy="52600"/>
            </a:xfrm>
            <a:custGeom>
              <a:avLst/>
              <a:gdLst/>
              <a:ahLst/>
              <a:cxnLst/>
              <a:rect l="l" t="t" r="r" b="b"/>
              <a:pathLst>
                <a:path w="16465" h="2104" extrusionOk="0">
                  <a:moveTo>
                    <a:pt x="16329" y="0"/>
                  </a:moveTo>
                  <a:lnTo>
                    <a:pt x="15905" y="212"/>
                  </a:lnTo>
                  <a:lnTo>
                    <a:pt x="15480" y="405"/>
                  </a:lnTo>
                  <a:lnTo>
                    <a:pt x="15055" y="579"/>
                  </a:lnTo>
                  <a:lnTo>
                    <a:pt x="14650" y="734"/>
                  </a:lnTo>
                  <a:lnTo>
                    <a:pt x="14225" y="869"/>
                  </a:lnTo>
                  <a:lnTo>
                    <a:pt x="13820" y="984"/>
                  </a:lnTo>
                  <a:lnTo>
                    <a:pt x="13067" y="1177"/>
                  </a:lnTo>
                  <a:lnTo>
                    <a:pt x="12276" y="1351"/>
                  </a:lnTo>
                  <a:lnTo>
                    <a:pt x="11485" y="1525"/>
                  </a:lnTo>
                  <a:lnTo>
                    <a:pt x="10713" y="1641"/>
                  </a:lnTo>
                  <a:lnTo>
                    <a:pt x="9941" y="1757"/>
                  </a:lnTo>
                  <a:lnTo>
                    <a:pt x="9169" y="1834"/>
                  </a:lnTo>
                  <a:lnTo>
                    <a:pt x="8416" y="1892"/>
                  </a:lnTo>
                  <a:lnTo>
                    <a:pt x="7663" y="1930"/>
                  </a:lnTo>
                  <a:lnTo>
                    <a:pt x="6930" y="1930"/>
                  </a:lnTo>
                  <a:lnTo>
                    <a:pt x="6196" y="1911"/>
                  </a:lnTo>
                  <a:lnTo>
                    <a:pt x="5482" y="1872"/>
                  </a:lnTo>
                  <a:lnTo>
                    <a:pt x="4768" y="1795"/>
                  </a:lnTo>
                  <a:lnTo>
                    <a:pt x="4073" y="1699"/>
                  </a:lnTo>
                  <a:lnTo>
                    <a:pt x="3378" y="1583"/>
                  </a:lnTo>
                  <a:lnTo>
                    <a:pt x="2722" y="1448"/>
                  </a:lnTo>
                  <a:lnTo>
                    <a:pt x="2047" y="1274"/>
                  </a:lnTo>
                  <a:lnTo>
                    <a:pt x="1410" y="1081"/>
                  </a:lnTo>
                  <a:lnTo>
                    <a:pt x="1062" y="965"/>
                  </a:lnTo>
                  <a:lnTo>
                    <a:pt x="734" y="830"/>
                  </a:lnTo>
                  <a:lnTo>
                    <a:pt x="425" y="676"/>
                  </a:lnTo>
                  <a:lnTo>
                    <a:pt x="271" y="579"/>
                  </a:lnTo>
                  <a:lnTo>
                    <a:pt x="116" y="483"/>
                  </a:lnTo>
                  <a:lnTo>
                    <a:pt x="1" y="598"/>
                  </a:lnTo>
                  <a:lnTo>
                    <a:pt x="155" y="714"/>
                  </a:lnTo>
                  <a:lnTo>
                    <a:pt x="309" y="811"/>
                  </a:lnTo>
                  <a:lnTo>
                    <a:pt x="638" y="984"/>
                  </a:lnTo>
                  <a:lnTo>
                    <a:pt x="1004" y="1120"/>
                  </a:lnTo>
                  <a:lnTo>
                    <a:pt x="1352" y="1255"/>
                  </a:lnTo>
                  <a:lnTo>
                    <a:pt x="2027" y="1448"/>
                  </a:lnTo>
                  <a:lnTo>
                    <a:pt x="2703" y="1621"/>
                  </a:lnTo>
                  <a:lnTo>
                    <a:pt x="3417" y="1776"/>
                  </a:lnTo>
                  <a:lnTo>
                    <a:pt x="4131" y="1892"/>
                  </a:lnTo>
                  <a:lnTo>
                    <a:pt x="4864" y="1988"/>
                  </a:lnTo>
                  <a:lnTo>
                    <a:pt x="5598" y="2065"/>
                  </a:lnTo>
                  <a:lnTo>
                    <a:pt x="6351" y="2104"/>
                  </a:lnTo>
                  <a:lnTo>
                    <a:pt x="7837" y="2104"/>
                  </a:lnTo>
                  <a:lnTo>
                    <a:pt x="8570" y="2065"/>
                  </a:lnTo>
                  <a:lnTo>
                    <a:pt x="9304" y="2007"/>
                  </a:lnTo>
                  <a:lnTo>
                    <a:pt x="10056" y="1930"/>
                  </a:lnTo>
                  <a:lnTo>
                    <a:pt x="10809" y="1814"/>
                  </a:lnTo>
                  <a:lnTo>
                    <a:pt x="11562" y="1679"/>
                  </a:lnTo>
                  <a:lnTo>
                    <a:pt x="12334" y="1525"/>
                  </a:lnTo>
                  <a:lnTo>
                    <a:pt x="13106" y="1351"/>
                  </a:lnTo>
                  <a:lnTo>
                    <a:pt x="13878" y="1139"/>
                  </a:lnTo>
                  <a:lnTo>
                    <a:pt x="14303" y="1023"/>
                  </a:lnTo>
                  <a:lnTo>
                    <a:pt x="14727" y="888"/>
                  </a:lnTo>
                  <a:lnTo>
                    <a:pt x="15152" y="734"/>
                  </a:lnTo>
                  <a:lnTo>
                    <a:pt x="15596" y="560"/>
                  </a:lnTo>
                  <a:lnTo>
                    <a:pt x="16040" y="367"/>
                  </a:lnTo>
                  <a:lnTo>
                    <a:pt x="16464" y="135"/>
                  </a:lnTo>
                  <a:lnTo>
                    <a:pt x="163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31"/>
            <p:cNvSpPr/>
            <p:nvPr/>
          </p:nvSpPr>
          <p:spPr>
            <a:xfrm>
              <a:off x="2138050" y="632825"/>
              <a:ext cx="28500" cy="66600"/>
            </a:xfrm>
            <a:custGeom>
              <a:avLst/>
              <a:gdLst/>
              <a:ahLst/>
              <a:cxnLst/>
              <a:rect l="l" t="t" r="r" b="b"/>
              <a:pathLst>
                <a:path w="1140" h="2664" extrusionOk="0">
                  <a:moveTo>
                    <a:pt x="135" y="0"/>
                  </a:moveTo>
                  <a:lnTo>
                    <a:pt x="78" y="39"/>
                  </a:lnTo>
                  <a:lnTo>
                    <a:pt x="58" y="77"/>
                  </a:lnTo>
                  <a:lnTo>
                    <a:pt x="39" y="135"/>
                  </a:lnTo>
                  <a:lnTo>
                    <a:pt x="20" y="232"/>
                  </a:lnTo>
                  <a:lnTo>
                    <a:pt x="0" y="405"/>
                  </a:lnTo>
                  <a:lnTo>
                    <a:pt x="20" y="579"/>
                  </a:lnTo>
                  <a:lnTo>
                    <a:pt x="58" y="772"/>
                  </a:lnTo>
                  <a:lnTo>
                    <a:pt x="116" y="946"/>
                  </a:lnTo>
                  <a:lnTo>
                    <a:pt x="251" y="1274"/>
                  </a:lnTo>
                  <a:lnTo>
                    <a:pt x="425" y="1621"/>
                  </a:lnTo>
                  <a:lnTo>
                    <a:pt x="869" y="2490"/>
                  </a:lnTo>
                  <a:lnTo>
                    <a:pt x="946" y="2625"/>
                  </a:lnTo>
                  <a:lnTo>
                    <a:pt x="985" y="2644"/>
                  </a:lnTo>
                  <a:lnTo>
                    <a:pt x="1023" y="2664"/>
                  </a:lnTo>
                  <a:lnTo>
                    <a:pt x="1081" y="2664"/>
                  </a:lnTo>
                  <a:lnTo>
                    <a:pt x="1139" y="2625"/>
                  </a:lnTo>
                  <a:lnTo>
                    <a:pt x="1139" y="2586"/>
                  </a:lnTo>
                  <a:lnTo>
                    <a:pt x="1139" y="2548"/>
                  </a:lnTo>
                  <a:lnTo>
                    <a:pt x="965" y="1641"/>
                  </a:lnTo>
                  <a:lnTo>
                    <a:pt x="734" y="734"/>
                  </a:lnTo>
                  <a:lnTo>
                    <a:pt x="637" y="483"/>
                  </a:lnTo>
                  <a:lnTo>
                    <a:pt x="521" y="232"/>
                  </a:lnTo>
                  <a:lnTo>
                    <a:pt x="425" y="116"/>
                  </a:lnTo>
                  <a:lnTo>
                    <a:pt x="386" y="58"/>
                  </a:lnTo>
                  <a:lnTo>
                    <a:pt x="328" y="19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31"/>
            <p:cNvSpPr/>
            <p:nvPr/>
          </p:nvSpPr>
          <p:spPr>
            <a:xfrm>
              <a:off x="2163625" y="697950"/>
              <a:ext cx="29450" cy="66125"/>
            </a:xfrm>
            <a:custGeom>
              <a:avLst/>
              <a:gdLst/>
              <a:ahLst/>
              <a:cxnLst/>
              <a:rect l="l" t="t" r="r" b="b"/>
              <a:pathLst>
                <a:path w="1178" h="2645" extrusionOk="0">
                  <a:moveTo>
                    <a:pt x="58" y="1"/>
                  </a:moveTo>
                  <a:lnTo>
                    <a:pt x="0" y="5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93" y="1024"/>
                  </a:lnTo>
                  <a:lnTo>
                    <a:pt x="444" y="1931"/>
                  </a:lnTo>
                  <a:lnTo>
                    <a:pt x="541" y="2182"/>
                  </a:lnTo>
                  <a:lnTo>
                    <a:pt x="676" y="2433"/>
                  </a:lnTo>
                  <a:lnTo>
                    <a:pt x="753" y="2548"/>
                  </a:lnTo>
                  <a:lnTo>
                    <a:pt x="792" y="2587"/>
                  </a:lnTo>
                  <a:lnTo>
                    <a:pt x="850" y="2626"/>
                  </a:lnTo>
                  <a:lnTo>
                    <a:pt x="927" y="2645"/>
                  </a:lnTo>
                  <a:lnTo>
                    <a:pt x="1043" y="2645"/>
                  </a:lnTo>
                  <a:lnTo>
                    <a:pt x="1100" y="2606"/>
                  </a:lnTo>
                  <a:lnTo>
                    <a:pt x="1139" y="2568"/>
                  </a:lnTo>
                  <a:lnTo>
                    <a:pt x="1158" y="2529"/>
                  </a:lnTo>
                  <a:lnTo>
                    <a:pt x="1178" y="2433"/>
                  </a:lnTo>
                  <a:lnTo>
                    <a:pt x="1178" y="2240"/>
                  </a:lnTo>
                  <a:lnTo>
                    <a:pt x="1158" y="2066"/>
                  </a:lnTo>
                  <a:lnTo>
                    <a:pt x="1120" y="1892"/>
                  </a:lnTo>
                  <a:lnTo>
                    <a:pt x="1062" y="1719"/>
                  </a:lnTo>
                  <a:lnTo>
                    <a:pt x="907" y="1371"/>
                  </a:lnTo>
                  <a:lnTo>
                    <a:pt x="734" y="1043"/>
                  </a:lnTo>
                  <a:lnTo>
                    <a:pt x="271" y="174"/>
                  </a:lnTo>
                  <a:lnTo>
                    <a:pt x="193" y="39"/>
                  </a:lnTo>
                  <a:lnTo>
                    <a:pt x="155" y="20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31"/>
            <p:cNvSpPr/>
            <p:nvPr/>
          </p:nvSpPr>
          <p:spPr>
            <a:xfrm>
              <a:off x="2162650" y="629925"/>
              <a:ext cx="21250" cy="69025"/>
            </a:xfrm>
            <a:custGeom>
              <a:avLst/>
              <a:gdLst/>
              <a:ahLst/>
              <a:cxnLst/>
              <a:rect l="l" t="t" r="r" b="b"/>
              <a:pathLst>
                <a:path w="850" h="2761" extrusionOk="0">
                  <a:moveTo>
                    <a:pt x="580" y="0"/>
                  </a:moveTo>
                  <a:lnTo>
                    <a:pt x="522" y="20"/>
                  </a:lnTo>
                  <a:lnTo>
                    <a:pt x="483" y="58"/>
                  </a:lnTo>
                  <a:lnTo>
                    <a:pt x="425" y="116"/>
                  </a:lnTo>
                  <a:lnTo>
                    <a:pt x="329" y="271"/>
                  </a:lnTo>
                  <a:lnTo>
                    <a:pt x="252" y="444"/>
                  </a:lnTo>
                  <a:lnTo>
                    <a:pt x="174" y="599"/>
                  </a:lnTo>
                  <a:lnTo>
                    <a:pt x="136" y="792"/>
                  </a:lnTo>
                  <a:lnTo>
                    <a:pt x="78" y="1158"/>
                  </a:lnTo>
                  <a:lnTo>
                    <a:pt x="59" y="1525"/>
                  </a:lnTo>
                  <a:lnTo>
                    <a:pt x="1" y="2509"/>
                  </a:lnTo>
                  <a:lnTo>
                    <a:pt x="1" y="2664"/>
                  </a:lnTo>
                  <a:lnTo>
                    <a:pt x="1" y="2702"/>
                  </a:lnTo>
                  <a:lnTo>
                    <a:pt x="20" y="2722"/>
                  </a:lnTo>
                  <a:lnTo>
                    <a:pt x="78" y="2760"/>
                  </a:lnTo>
                  <a:lnTo>
                    <a:pt x="155" y="2760"/>
                  </a:lnTo>
                  <a:lnTo>
                    <a:pt x="174" y="2722"/>
                  </a:lnTo>
                  <a:lnTo>
                    <a:pt x="194" y="2702"/>
                  </a:lnTo>
                  <a:lnTo>
                    <a:pt x="503" y="1815"/>
                  </a:lnTo>
                  <a:lnTo>
                    <a:pt x="773" y="927"/>
                  </a:lnTo>
                  <a:lnTo>
                    <a:pt x="831" y="657"/>
                  </a:lnTo>
                  <a:lnTo>
                    <a:pt x="850" y="386"/>
                  </a:lnTo>
                  <a:lnTo>
                    <a:pt x="850" y="251"/>
                  </a:lnTo>
                  <a:lnTo>
                    <a:pt x="831" y="174"/>
                  </a:lnTo>
                  <a:lnTo>
                    <a:pt x="792" y="116"/>
                  </a:lnTo>
                  <a:lnTo>
                    <a:pt x="753" y="58"/>
                  </a:lnTo>
                  <a:lnTo>
                    <a:pt x="696" y="20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31"/>
            <p:cNvSpPr/>
            <p:nvPr/>
          </p:nvSpPr>
          <p:spPr>
            <a:xfrm>
              <a:off x="2147225" y="697950"/>
              <a:ext cx="20750" cy="69025"/>
            </a:xfrm>
            <a:custGeom>
              <a:avLst/>
              <a:gdLst/>
              <a:ahLst/>
              <a:cxnLst/>
              <a:rect l="l" t="t" r="r" b="b"/>
              <a:pathLst>
                <a:path w="830" h="2761" extrusionOk="0">
                  <a:moveTo>
                    <a:pt x="656" y="1"/>
                  </a:moveTo>
                  <a:lnTo>
                    <a:pt x="637" y="39"/>
                  </a:lnTo>
                  <a:lnTo>
                    <a:pt x="618" y="59"/>
                  </a:lnTo>
                  <a:lnTo>
                    <a:pt x="328" y="947"/>
                  </a:lnTo>
                  <a:lnTo>
                    <a:pt x="77" y="1834"/>
                  </a:lnTo>
                  <a:lnTo>
                    <a:pt x="19" y="2105"/>
                  </a:lnTo>
                  <a:lnTo>
                    <a:pt x="0" y="2394"/>
                  </a:lnTo>
                  <a:lnTo>
                    <a:pt x="19" y="2529"/>
                  </a:lnTo>
                  <a:lnTo>
                    <a:pt x="39" y="2587"/>
                  </a:lnTo>
                  <a:lnTo>
                    <a:pt x="58" y="2645"/>
                  </a:lnTo>
                  <a:lnTo>
                    <a:pt x="97" y="2703"/>
                  </a:lnTo>
                  <a:lnTo>
                    <a:pt x="154" y="2741"/>
                  </a:lnTo>
                  <a:lnTo>
                    <a:pt x="212" y="2761"/>
                  </a:lnTo>
                  <a:lnTo>
                    <a:pt x="290" y="2761"/>
                  </a:lnTo>
                  <a:lnTo>
                    <a:pt x="328" y="2741"/>
                  </a:lnTo>
                  <a:lnTo>
                    <a:pt x="367" y="2722"/>
                  </a:lnTo>
                  <a:lnTo>
                    <a:pt x="425" y="2645"/>
                  </a:lnTo>
                  <a:lnTo>
                    <a:pt x="540" y="2491"/>
                  </a:lnTo>
                  <a:lnTo>
                    <a:pt x="618" y="2317"/>
                  </a:lnTo>
                  <a:lnTo>
                    <a:pt x="676" y="2162"/>
                  </a:lnTo>
                  <a:lnTo>
                    <a:pt x="714" y="1969"/>
                  </a:lnTo>
                  <a:lnTo>
                    <a:pt x="753" y="1603"/>
                  </a:lnTo>
                  <a:lnTo>
                    <a:pt x="772" y="1236"/>
                  </a:lnTo>
                  <a:lnTo>
                    <a:pt x="830" y="252"/>
                  </a:lnTo>
                  <a:lnTo>
                    <a:pt x="811" y="97"/>
                  </a:lnTo>
                  <a:lnTo>
                    <a:pt x="811" y="59"/>
                  </a:lnTo>
                  <a:lnTo>
                    <a:pt x="791" y="20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31"/>
            <p:cNvSpPr/>
            <p:nvPr/>
          </p:nvSpPr>
          <p:spPr>
            <a:xfrm>
              <a:off x="2163625" y="643425"/>
              <a:ext cx="48275" cy="55525"/>
            </a:xfrm>
            <a:custGeom>
              <a:avLst/>
              <a:gdLst/>
              <a:ahLst/>
              <a:cxnLst/>
              <a:rect l="l" t="t" r="r" b="b"/>
              <a:pathLst>
                <a:path w="1931" h="2221" extrusionOk="0">
                  <a:moveTo>
                    <a:pt x="1679" y="1"/>
                  </a:moveTo>
                  <a:lnTo>
                    <a:pt x="1583" y="39"/>
                  </a:lnTo>
                  <a:lnTo>
                    <a:pt x="1429" y="117"/>
                  </a:lnTo>
                  <a:lnTo>
                    <a:pt x="1274" y="232"/>
                  </a:lnTo>
                  <a:lnTo>
                    <a:pt x="1139" y="348"/>
                  </a:lnTo>
                  <a:lnTo>
                    <a:pt x="1023" y="483"/>
                  </a:lnTo>
                  <a:lnTo>
                    <a:pt x="792" y="792"/>
                  </a:lnTo>
                  <a:lnTo>
                    <a:pt x="599" y="1101"/>
                  </a:lnTo>
                  <a:lnTo>
                    <a:pt x="77" y="1931"/>
                  </a:lnTo>
                  <a:lnTo>
                    <a:pt x="0" y="2066"/>
                  </a:lnTo>
                  <a:lnTo>
                    <a:pt x="0" y="2105"/>
                  </a:lnTo>
                  <a:lnTo>
                    <a:pt x="0" y="2143"/>
                  </a:lnTo>
                  <a:lnTo>
                    <a:pt x="39" y="2201"/>
                  </a:lnTo>
                  <a:lnTo>
                    <a:pt x="97" y="2220"/>
                  </a:lnTo>
                  <a:lnTo>
                    <a:pt x="135" y="2220"/>
                  </a:lnTo>
                  <a:lnTo>
                    <a:pt x="174" y="2201"/>
                  </a:lnTo>
                  <a:lnTo>
                    <a:pt x="850" y="1564"/>
                  </a:lnTo>
                  <a:lnTo>
                    <a:pt x="1506" y="908"/>
                  </a:lnTo>
                  <a:lnTo>
                    <a:pt x="1699" y="715"/>
                  </a:lnTo>
                  <a:lnTo>
                    <a:pt x="1834" y="464"/>
                  </a:lnTo>
                  <a:lnTo>
                    <a:pt x="1892" y="348"/>
                  </a:lnTo>
                  <a:lnTo>
                    <a:pt x="1911" y="290"/>
                  </a:lnTo>
                  <a:lnTo>
                    <a:pt x="1930" y="213"/>
                  </a:lnTo>
                  <a:lnTo>
                    <a:pt x="1911" y="155"/>
                  </a:lnTo>
                  <a:lnTo>
                    <a:pt x="1872" y="78"/>
                  </a:lnTo>
                  <a:lnTo>
                    <a:pt x="1834" y="39"/>
                  </a:lnTo>
                  <a:lnTo>
                    <a:pt x="17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31"/>
            <p:cNvSpPr/>
            <p:nvPr/>
          </p:nvSpPr>
          <p:spPr>
            <a:xfrm>
              <a:off x="2119700" y="697475"/>
              <a:ext cx="47325" cy="56000"/>
            </a:xfrm>
            <a:custGeom>
              <a:avLst/>
              <a:gdLst/>
              <a:ahLst/>
              <a:cxnLst/>
              <a:rect l="l" t="t" r="r" b="b"/>
              <a:pathLst>
                <a:path w="1893" h="2240" extrusionOk="0">
                  <a:moveTo>
                    <a:pt x="1738" y="0"/>
                  </a:moveTo>
                  <a:lnTo>
                    <a:pt x="1699" y="20"/>
                  </a:lnTo>
                  <a:lnTo>
                    <a:pt x="1043" y="657"/>
                  </a:lnTo>
                  <a:lnTo>
                    <a:pt x="387" y="1332"/>
                  </a:lnTo>
                  <a:lnTo>
                    <a:pt x="213" y="1545"/>
                  </a:lnTo>
                  <a:lnTo>
                    <a:pt x="78" y="1776"/>
                  </a:lnTo>
                  <a:lnTo>
                    <a:pt x="20" y="1911"/>
                  </a:lnTo>
                  <a:lnTo>
                    <a:pt x="1" y="1969"/>
                  </a:lnTo>
                  <a:lnTo>
                    <a:pt x="1" y="2046"/>
                  </a:lnTo>
                  <a:lnTo>
                    <a:pt x="1" y="2104"/>
                  </a:lnTo>
                  <a:lnTo>
                    <a:pt x="40" y="2162"/>
                  </a:lnTo>
                  <a:lnTo>
                    <a:pt x="78" y="2220"/>
                  </a:lnTo>
                  <a:lnTo>
                    <a:pt x="136" y="2239"/>
                  </a:lnTo>
                  <a:lnTo>
                    <a:pt x="233" y="2239"/>
                  </a:lnTo>
                  <a:lnTo>
                    <a:pt x="329" y="2201"/>
                  </a:lnTo>
                  <a:lnTo>
                    <a:pt x="483" y="2124"/>
                  </a:lnTo>
                  <a:lnTo>
                    <a:pt x="638" y="2008"/>
                  </a:lnTo>
                  <a:lnTo>
                    <a:pt x="773" y="1892"/>
                  </a:lnTo>
                  <a:lnTo>
                    <a:pt x="889" y="1757"/>
                  </a:lnTo>
                  <a:lnTo>
                    <a:pt x="1101" y="1448"/>
                  </a:lnTo>
                  <a:lnTo>
                    <a:pt x="1294" y="1139"/>
                  </a:lnTo>
                  <a:lnTo>
                    <a:pt x="1796" y="290"/>
                  </a:lnTo>
                  <a:lnTo>
                    <a:pt x="1873" y="136"/>
                  </a:lnTo>
                  <a:lnTo>
                    <a:pt x="1892" y="97"/>
                  </a:lnTo>
                  <a:lnTo>
                    <a:pt x="1873" y="78"/>
                  </a:lnTo>
                  <a:lnTo>
                    <a:pt x="1834" y="20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31"/>
            <p:cNvSpPr/>
            <p:nvPr/>
          </p:nvSpPr>
          <p:spPr>
            <a:xfrm>
              <a:off x="2164575" y="668525"/>
              <a:ext cx="65650" cy="30900"/>
            </a:xfrm>
            <a:custGeom>
              <a:avLst/>
              <a:gdLst/>
              <a:ahLst/>
              <a:cxnLst/>
              <a:rect l="l" t="t" r="r" b="b"/>
              <a:pathLst>
                <a:path w="2626" h="1236" extrusionOk="0">
                  <a:moveTo>
                    <a:pt x="2221" y="0"/>
                  </a:moveTo>
                  <a:lnTo>
                    <a:pt x="2027" y="39"/>
                  </a:lnTo>
                  <a:lnTo>
                    <a:pt x="1854" y="78"/>
                  </a:lnTo>
                  <a:lnTo>
                    <a:pt x="1680" y="136"/>
                  </a:lnTo>
                  <a:lnTo>
                    <a:pt x="1352" y="290"/>
                  </a:lnTo>
                  <a:lnTo>
                    <a:pt x="1024" y="483"/>
                  </a:lnTo>
                  <a:lnTo>
                    <a:pt x="175" y="965"/>
                  </a:lnTo>
                  <a:lnTo>
                    <a:pt x="39" y="1062"/>
                  </a:lnTo>
                  <a:lnTo>
                    <a:pt x="20" y="1081"/>
                  </a:lnTo>
                  <a:lnTo>
                    <a:pt x="1" y="1120"/>
                  </a:lnTo>
                  <a:lnTo>
                    <a:pt x="1" y="1178"/>
                  </a:lnTo>
                  <a:lnTo>
                    <a:pt x="59" y="1236"/>
                  </a:lnTo>
                  <a:lnTo>
                    <a:pt x="136" y="1236"/>
                  </a:lnTo>
                  <a:lnTo>
                    <a:pt x="1024" y="1004"/>
                  </a:lnTo>
                  <a:lnTo>
                    <a:pt x="1912" y="753"/>
                  </a:lnTo>
                  <a:lnTo>
                    <a:pt x="2163" y="637"/>
                  </a:lnTo>
                  <a:lnTo>
                    <a:pt x="2414" y="502"/>
                  </a:lnTo>
                  <a:lnTo>
                    <a:pt x="2529" y="425"/>
                  </a:lnTo>
                  <a:lnTo>
                    <a:pt x="2568" y="386"/>
                  </a:lnTo>
                  <a:lnTo>
                    <a:pt x="2607" y="329"/>
                  </a:lnTo>
                  <a:lnTo>
                    <a:pt x="2626" y="251"/>
                  </a:lnTo>
                  <a:lnTo>
                    <a:pt x="2626" y="193"/>
                  </a:lnTo>
                  <a:lnTo>
                    <a:pt x="2607" y="136"/>
                  </a:lnTo>
                  <a:lnTo>
                    <a:pt x="2587" y="78"/>
                  </a:lnTo>
                  <a:lnTo>
                    <a:pt x="2549" y="39"/>
                  </a:lnTo>
                  <a:lnTo>
                    <a:pt x="2491" y="20"/>
                  </a:lnTo>
                  <a:lnTo>
                    <a:pt x="2394" y="20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31"/>
            <p:cNvSpPr/>
            <p:nvPr/>
          </p:nvSpPr>
          <p:spPr>
            <a:xfrm>
              <a:off x="2100900" y="696500"/>
              <a:ext cx="65150" cy="31875"/>
            </a:xfrm>
            <a:custGeom>
              <a:avLst/>
              <a:gdLst/>
              <a:ahLst/>
              <a:cxnLst/>
              <a:rect l="l" t="t" r="r" b="b"/>
              <a:pathLst>
                <a:path w="2606" h="1275" extrusionOk="0">
                  <a:moveTo>
                    <a:pt x="2490" y="1"/>
                  </a:moveTo>
                  <a:lnTo>
                    <a:pt x="1583" y="252"/>
                  </a:lnTo>
                  <a:lnTo>
                    <a:pt x="714" y="522"/>
                  </a:lnTo>
                  <a:lnTo>
                    <a:pt x="444" y="638"/>
                  </a:lnTo>
                  <a:lnTo>
                    <a:pt x="212" y="773"/>
                  </a:lnTo>
                  <a:lnTo>
                    <a:pt x="97" y="850"/>
                  </a:lnTo>
                  <a:lnTo>
                    <a:pt x="58" y="908"/>
                  </a:lnTo>
                  <a:lnTo>
                    <a:pt x="19" y="966"/>
                  </a:lnTo>
                  <a:lnTo>
                    <a:pt x="0" y="1024"/>
                  </a:lnTo>
                  <a:lnTo>
                    <a:pt x="0" y="1101"/>
                  </a:lnTo>
                  <a:lnTo>
                    <a:pt x="19" y="1159"/>
                  </a:lnTo>
                  <a:lnTo>
                    <a:pt x="58" y="1217"/>
                  </a:lnTo>
                  <a:lnTo>
                    <a:pt x="97" y="1236"/>
                  </a:lnTo>
                  <a:lnTo>
                    <a:pt x="135" y="1255"/>
                  </a:lnTo>
                  <a:lnTo>
                    <a:pt x="232" y="1275"/>
                  </a:lnTo>
                  <a:lnTo>
                    <a:pt x="425" y="1275"/>
                  </a:lnTo>
                  <a:lnTo>
                    <a:pt x="599" y="1236"/>
                  </a:lnTo>
                  <a:lnTo>
                    <a:pt x="772" y="1198"/>
                  </a:lnTo>
                  <a:lnTo>
                    <a:pt x="946" y="1140"/>
                  </a:lnTo>
                  <a:lnTo>
                    <a:pt x="1274" y="966"/>
                  </a:lnTo>
                  <a:lnTo>
                    <a:pt x="1602" y="792"/>
                  </a:lnTo>
                  <a:lnTo>
                    <a:pt x="2451" y="271"/>
                  </a:lnTo>
                  <a:lnTo>
                    <a:pt x="2567" y="194"/>
                  </a:lnTo>
                  <a:lnTo>
                    <a:pt x="2606" y="155"/>
                  </a:lnTo>
                  <a:lnTo>
                    <a:pt x="2606" y="136"/>
                  </a:lnTo>
                  <a:lnTo>
                    <a:pt x="2606" y="59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31"/>
            <p:cNvSpPr/>
            <p:nvPr/>
          </p:nvSpPr>
          <p:spPr>
            <a:xfrm>
              <a:off x="2165075" y="6941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1235" y="0"/>
                  </a:moveTo>
                  <a:lnTo>
                    <a:pt x="251" y="39"/>
                  </a:lnTo>
                  <a:lnTo>
                    <a:pt x="97" y="58"/>
                  </a:lnTo>
                  <a:lnTo>
                    <a:pt x="58" y="58"/>
                  </a:lnTo>
                  <a:lnTo>
                    <a:pt x="19" y="78"/>
                  </a:lnTo>
                  <a:lnTo>
                    <a:pt x="0" y="155"/>
                  </a:lnTo>
                  <a:lnTo>
                    <a:pt x="19" y="213"/>
                  </a:lnTo>
                  <a:lnTo>
                    <a:pt x="39" y="232"/>
                  </a:lnTo>
                  <a:lnTo>
                    <a:pt x="77" y="251"/>
                  </a:lnTo>
                  <a:lnTo>
                    <a:pt x="985" y="483"/>
                  </a:lnTo>
                  <a:lnTo>
                    <a:pt x="1892" y="657"/>
                  </a:lnTo>
                  <a:lnTo>
                    <a:pt x="2162" y="695"/>
                  </a:lnTo>
                  <a:lnTo>
                    <a:pt x="2432" y="695"/>
                  </a:lnTo>
                  <a:lnTo>
                    <a:pt x="2567" y="676"/>
                  </a:lnTo>
                  <a:lnTo>
                    <a:pt x="2644" y="657"/>
                  </a:lnTo>
                  <a:lnTo>
                    <a:pt x="2702" y="618"/>
                  </a:lnTo>
                  <a:lnTo>
                    <a:pt x="2741" y="579"/>
                  </a:lnTo>
                  <a:lnTo>
                    <a:pt x="2780" y="521"/>
                  </a:lnTo>
                  <a:lnTo>
                    <a:pt x="2799" y="444"/>
                  </a:lnTo>
                  <a:lnTo>
                    <a:pt x="2799" y="386"/>
                  </a:lnTo>
                  <a:lnTo>
                    <a:pt x="2760" y="348"/>
                  </a:lnTo>
                  <a:lnTo>
                    <a:pt x="2741" y="309"/>
                  </a:lnTo>
                  <a:lnTo>
                    <a:pt x="2664" y="251"/>
                  </a:lnTo>
                  <a:lnTo>
                    <a:pt x="2490" y="155"/>
                  </a:lnTo>
                  <a:lnTo>
                    <a:pt x="2336" y="97"/>
                  </a:lnTo>
                  <a:lnTo>
                    <a:pt x="2162" y="39"/>
                  </a:lnTo>
                  <a:lnTo>
                    <a:pt x="1969" y="20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31"/>
            <p:cNvSpPr/>
            <p:nvPr/>
          </p:nvSpPr>
          <p:spPr>
            <a:xfrm>
              <a:off x="2096075" y="6854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367" y="1"/>
                  </a:moveTo>
                  <a:lnTo>
                    <a:pt x="212" y="4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36"/>
                  </a:lnTo>
                  <a:lnTo>
                    <a:pt x="19" y="194"/>
                  </a:lnTo>
                  <a:lnTo>
                    <a:pt x="0" y="252"/>
                  </a:lnTo>
                  <a:lnTo>
                    <a:pt x="19" y="329"/>
                  </a:lnTo>
                  <a:lnTo>
                    <a:pt x="39" y="368"/>
                  </a:lnTo>
                  <a:lnTo>
                    <a:pt x="58" y="406"/>
                  </a:lnTo>
                  <a:lnTo>
                    <a:pt x="135" y="464"/>
                  </a:lnTo>
                  <a:lnTo>
                    <a:pt x="309" y="541"/>
                  </a:lnTo>
                  <a:lnTo>
                    <a:pt x="483" y="599"/>
                  </a:lnTo>
                  <a:lnTo>
                    <a:pt x="656" y="657"/>
                  </a:lnTo>
                  <a:lnTo>
                    <a:pt x="830" y="676"/>
                  </a:lnTo>
                  <a:lnTo>
                    <a:pt x="1197" y="696"/>
                  </a:lnTo>
                  <a:lnTo>
                    <a:pt x="1583" y="676"/>
                  </a:lnTo>
                  <a:lnTo>
                    <a:pt x="2567" y="638"/>
                  </a:lnTo>
                  <a:lnTo>
                    <a:pt x="2722" y="619"/>
                  </a:lnTo>
                  <a:lnTo>
                    <a:pt x="2760" y="599"/>
                  </a:lnTo>
                  <a:lnTo>
                    <a:pt x="2779" y="580"/>
                  </a:lnTo>
                  <a:lnTo>
                    <a:pt x="2799" y="522"/>
                  </a:lnTo>
                  <a:lnTo>
                    <a:pt x="2779" y="445"/>
                  </a:lnTo>
                  <a:lnTo>
                    <a:pt x="2760" y="426"/>
                  </a:lnTo>
                  <a:lnTo>
                    <a:pt x="2722" y="406"/>
                  </a:lnTo>
                  <a:lnTo>
                    <a:pt x="1814" y="194"/>
                  </a:lnTo>
                  <a:lnTo>
                    <a:pt x="907" y="20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31"/>
            <p:cNvSpPr/>
            <p:nvPr/>
          </p:nvSpPr>
          <p:spPr>
            <a:xfrm>
              <a:off x="2165075" y="696500"/>
              <a:ext cx="56000" cy="47325"/>
            </a:xfrm>
            <a:custGeom>
              <a:avLst/>
              <a:gdLst/>
              <a:ahLst/>
              <a:cxnLst/>
              <a:rect l="l" t="t" r="r" b="b"/>
              <a:pathLst>
                <a:path w="2240" h="1893" extrusionOk="0">
                  <a:moveTo>
                    <a:pt x="77" y="1"/>
                  </a:moveTo>
                  <a:lnTo>
                    <a:pt x="19" y="39"/>
                  </a:lnTo>
                  <a:lnTo>
                    <a:pt x="0" y="117"/>
                  </a:lnTo>
                  <a:lnTo>
                    <a:pt x="0" y="136"/>
                  </a:lnTo>
                  <a:lnTo>
                    <a:pt x="19" y="175"/>
                  </a:lnTo>
                  <a:lnTo>
                    <a:pt x="656" y="850"/>
                  </a:lnTo>
                  <a:lnTo>
                    <a:pt x="1332" y="1487"/>
                  </a:lnTo>
                  <a:lnTo>
                    <a:pt x="1544" y="1661"/>
                  </a:lnTo>
                  <a:lnTo>
                    <a:pt x="1776" y="1815"/>
                  </a:lnTo>
                  <a:lnTo>
                    <a:pt x="1911" y="1873"/>
                  </a:lnTo>
                  <a:lnTo>
                    <a:pt x="1969" y="1892"/>
                  </a:lnTo>
                  <a:lnTo>
                    <a:pt x="2046" y="1892"/>
                  </a:lnTo>
                  <a:lnTo>
                    <a:pt x="2104" y="1873"/>
                  </a:lnTo>
                  <a:lnTo>
                    <a:pt x="2162" y="1854"/>
                  </a:lnTo>
                  <a:lnTo>
                    <a:pt x="2220" y="1796"/>
                  </a:lnTo>
                  <a:lnTo>
                    <a:pt x="2239" y="1738"/>
                  </a:lnTo>
                  <a:lnTo>
                    <a:pt x="2239" y="1699"/>
                  </a:lnTo>
                  <a:lnTo>
                    <a:pt x="2239" y="1641"/>
                  </a:lnTo>
                  <a:lnTo>
                    <a:pt x="2201" y="1564"/>
                  </a:lnTo>
                  <a:lnTo>
                    <a:pt x="2123" y="1391"/>
                  </a:lnTo>
                  <a:lnTo>
                    <a:pt x="2007" y="1255"/>
                  </a:lnTo>
                  <a:lnTo>
                    <a:pt x="1892" y="1120"/>
                  </a:lnTo>
                  <a:lnTo>
                    <a:pt x="1757" y="1005"/>
                  </a:lnTo>
                  <a:lnTo>
                    <a:pt x="1448" y="773"/>
                  </a:lnTo>
                  <a:lnTo>
                    <a:pt x="1139" y="580"/>
                  </a:lnTo>
                  <a:lnTo>
                    <a:pt x="290" y="78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31"/>
            <p:cNvSpPr/>
            <p:nvPr/>
          </p:nvSpPr>
          <p:spPr>
            <a:xfrm>
              <a:off x="2109575" y="653075"/>
              <a:ext cx="56975" cy="46825"/>
            </a:xfrm>
            <a:custGeom>
              <a:avLst/>
              <a:gdLst/>
              <a:ahLst/>
              <a:cxnLst/>
              <a:rect l="l" t="t" r="r" b="b"/>
              <a:pathLst>
                <a:path w="2279" h="1873" extrusionOk="0">
                  <a:moveTo>
                    <a:pt x="213" y="1"/>
                  </a:moveTo>
                  <a:lnTo>
                    <a:pt x="155" y="20"/>
                  </a:lnTo>
                  <a:lnTo>
                    <a:pt x="97" y="59"/>
                  </a:lnTo>
                  <a:lnTo>
                    <a:pt x="39" y="97"/>
                  </a:lnTo>
                  <a:lnTo>
                    <a:pt x="20" y="155"/>
                  </a:lnTo>
                  <a:lnTo>
                    <a:pt x="1" y="213"/>
                  </a:lnTo>
                  <a:lnTo>
                    <a:pt x="20" y="252"/>
                  </a:lnTo>
                  <a:lnTo>
                    <a:pt x="58" y="348"/>
                  </a:lnTo>
                  <a:lnTo>
                    <a:pt x="136" y="503"/>
                  </a:lnTo>
                  <a:lnTo>
                    <a:pt x="252" y="657"/>
                  </a:lnTo>
                  <a:lnTo>
                    <a:pt x="387" y="773"/>
                  </a:lnTo>
                  <a:lnTo>
                    <a:pt x="522" y="889"/>
                  </a:lnTo>
                  <a:lnTo>
                    <a:pt x="831" y="1120"/>
                  </a:lnTo>
                  <a:lnTo>
                    <a:pt x="1139" y="1294"/>
                  </a:lnTo>
                  <a:lnTo>
                    <a:pt x="1989" y="1796"/>
                  </a:lnTo>
                  <a:lnTo>
                    <a:pt x="2143" y="1854"/>
                  </a:lnTo>
                  <a:lnTo>
                    <a:pt x="2182" y="1873"/>
                  </a:lnTo>
                  <a:lnTo>
                    <a:pt x="2220" y="1854"/>
                  </a:lnTo>
                  <a:lnTo>
                    <a:pt x="2259" y="1815"/>
                  </a:lnTo>
                  <a:lnTo>
                    <a:pt x="2278" y="1757"/>
                  </a:lnTo>
                  <a:lnTo>
                    <a:pt x="2278" y="1719"/>
                  </a:lnTo>
                  <a:lnTo>
                    <a:pt x="2259" y="1680"/>
                  </a:lnTo>
                  <a:lnTo>
                    <a:pt x="1603" y="1024"/>
                  </a:lnTo>
                  <a:lnTo>
                    <a:pt x="927" y="387"/>
                  </a:lnTo>
                  <a:lnTo>
                    <a:pt x="715" y="213"/>
                  </a:lnTo>
                  <a:lnTo>
                    <a:pt x="483" y="78"/>
                  </a:lnTo>
                  <a:lnTo>
                    <a:pt x="348" y="20"/>
                  </a:lnTo>
                  <a:lnTo>
                    <a:pt x="290" y="20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31"/>
            <p:cNvSpPr/>
            <p:nvPr/>
          </p:nvSpPr>
          <p:spPr>
            <a:xfrm>
              <a:off x="2153475" y="68782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03" y="0"/>
                  </a:moveTo>
                  <a:lnTo>
                    <a:pt x="387" y="20"/>
                  </a:lnTo>
                  <a:lnTo>
                    <a:pt x="310" y="39"/>
                  </a:lnTo>
                  <a:lnTo>
                    <a:pt x="213" y="97"/>
                  </a:lnTo>
                  <a:lnTo>
                    <a:pt x="136" y="155"/>
                  </a:lnTo>
                  <a:lnTo>
                    <a:pt x="78" y="232"/>
                  </a:lnTo>
                  <a:lnTo>
                    <a:pt x="40" y="309"/>
                  </a:lnTo>
                  <a:lnTo>
                    <a:pt x="1" y="406"/>
                  </a:lnTo>
                  <a:lnTo>
                    <a:pt x="1" y="502"/>
                  </a:lnTo>
                  <a:lnTo>
                    <a:pt x="1" y="618"/>
                  </a:lnTo>
                  <a:lnTo>
                    <a:pt x="40" y="715"/>
                  </a:lnTo>
                  <a:lnTo>
                    <a:pt x="78" y="792"/>
                  </a:lnTo>
                  <a:lnTo>
                    <a:pt x="136" y="869"/>
                  </a:lnTo>
                  <a:lnTo>
                    <a:pt x="213" y="927"/>
                  </a:lnTo>
                  <a:lnTo>
                    <a:pt x="310" y="965"/>
                  </a:lnTo>
                  <a:lnTo>
                    <a:pt x="387" y="1004"/>
                  </a:lnTo>
                  <a:lnTo>
                    <a:pt x="599" y="1004"/>
                  </a:lnTo>
                  <a:lnTo>
                    <a:pt x="696" y="965"/>
                  </a:lnTo>
                  <a:lnTo>
                    <a:pt x="773" y="927"/>
                  </a:lnTo>
                  <a:lnTo>
                    <a:pt x="850" y="869"/>
                  </a:lnTo>
                  <a:lnTo>
                    <a:pt x="908" y="792"/>
                  </a:lnTo>
                  <a:lnTo>
                    <a:pt x="966" y="715"/>
                  </a:lnTo>
                  <a:lnTo>
                    <a:pt x="985" y="618"/>
                  </a:lnTo>
                  <a:lnTo>
                    <a:pt x="1005" y="502"/>
                  </a:lnTo>
                  <a:lnTo>
                    <a:pt x="985" y="406"/>
                  </a:lnTo>
                  <a:lnTo>
                    <a:pt x="966" y="309"/>
                  </a:lnTo>
                  <a:lnTo>
                    <a:pt x="908" y="232"/>
                  </a:lnTo>
                  <a:lnTo>
                    <a:pt x="850" y="155"/>
                  </a:lnTo>
                  <a:lnTo>
                    <a:pt x="773" y="97"/>
                  </a:lnTo>
                  <a:lnTo>
                    <a:pt x="696" y="39"/>
                  </a:lnTo>
                  <a:lnTo>
                    <a:pt x="599" y="2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31"/>
            <p:cNvSpPr/>
            <p:nvPr/>
          </p:nvSpPr>
          <p:spPr>
            <a:xfrm>
              <a:off x="2323825" y="798800"/>
              <a:ext cx="28475" cy="66625"/>
            </a:xfrm>
            <a:custGeom>
              <a:avLst/>
              <a:gdLst/>
              <a:ahLst/>
              <a:cxnLst/>
              <a:rect l="l" t="t" r="r" b="b"/>
              <a:pathLst>
                <a:path w="1139" h="2665" extrusionOk="0">
                  <a:moveTo>
                    <a:pt x="193" y="1"/>
                  </a:moveTo>
                  <a:lnTo>
                    <a:pt x="135" y="20"/>
                  </a:lnTo>
                  <a:lnTo>
                    <a:pt x="77" y="59"/>
                  </a:lnTo>
                  <a:lnTo>
                    <a:pt x="58" y="97"/>
                  </a:lnTo>
                  <a:lnTo>
                    <a:pt x="39" y="136"/>
                  </a:lnTo>
                  <a:lnTo>
                    <a:pt x="19" y="232"/>
                  </a:lnTo>
                  <a:lnTo>
                    <a:pt x="0" y="406"/>
                  </a:lnTo>
                  <a:lnTo>
                    <a:pt x="19" y="599"/>
                  </a:lnTo>
                  <a:lnTo>
                    <a:pt x="58" y="773"/>
                  </a:lnTo>
                  <a:lnTo>
                    <a:pt x="97" y="946"/>
                  </a:lnTo>
                  <a:lnTo>
                    <a:pt x="251" y="1294"/>
                  </a:lnTo>
                  <a:lnTo>
                    <a:pt x="406" y="1622"/>
                  </a:lnTo>
                  <a:lnTo>
                    <a:pt x="869" y="2490"/>
                  </a:lnTo>
                  <a:lnTo>
                    <a:pt x="946" y="2626"/>
                  </a:lnTo>
                  <a:lnTo>
                    <a:pt x="985" y="2664"/>
                  </a:lnTo>
                  <a:lnTo>
                    <a:pt x="1081" y="2664"/>
                  </a:lnTo>
                  <a:lnTo>
                    <a:pt x="1139" y="2626"/>
                  </a:lnTo>
                  <a:lnTo>
                    <a:pt x="1139" y="2587"/>
                  </a:lnTo>
                  <a:lnTo>
                    <a:pt x="1139" y="2548"/>
                  </a:lnTo>
                  <a:lnTo>
                    <a:pt x="946" y="1641"/>
                  </a:lnTo>
                  <a:lnTo>
                    <a:pt x="734" y="734"/>
                  </a:lnTo>
                  <a:lnTo>
                    <a:pt x="637" y="483"/>
                  </a:lnTo>
                  <a:lnTo>
                    <a:pt x="502" y="232"/>
                  </a:lnTo>
                  <a:lnTo>
                    <a:pt x="425" y="116"/>
                  </a:lnTo>
                  <a:lnTo>
                    <a:pt x="386" y="78"/>
                  </a:lnTo>
                  <a:lnTo>
                    <a:pt x="328" y="39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31"/>
            <p:cNvSpPr/>
            <p:nvPr/>
          </p:nvSpPr>
          <p:spPr>
            <a:xfrm>
              <a:off x="2349400" y="863950"/>
              <a:ext cx="29450" cy="66600"/>
            </a:xfrm>
            <a:custGeom>
              <a:avLst/>
              <a:gdLst/>
              <a:ahLst/>
              <a:cxnLst/>
              <a:rect l="l" t="t" r="r" b="b"/>
              <a:pathLst>
                <a:path w="1178" h="2664" extrusionOk="0">
                  <a:moveTo>
                    <a:pt x="116" y="0"/>
                  </a:moveTo>
                  <a:lnTo>
                    <a:pt x="58" y="20"/>
                  </a:lnTo>
                  <a:lnTo>
                    <a:pt x="0" y="58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193" y="1023"/>
                  </a:lnTo>
                  <a:lnTo>
                    <a:pt x="444" y="1930"/>
                  </a:lnTo>
                  <a:lnTo>
                    <a:pt x="541" y="2181"/>
                  </a:lnTo>
                  <a:lnTo>
                    <a:pt x="676" y="2432"/>
                  </a:lnTo>
                  <a:lnTo>
                    <a:pt x="753" y="2548"/>
                  </a:lnTo>
                  <a:lnTo>
                    <a:pt x="791" y="2587"/>
                  </a:lnTo>
                  <a:lnTo>
                    <a:pt x="849" y="2625"/>
                  </a:lnTo>
                  <a:lnTo>
                    <a:pt x="927" y="2645"/>
                  </a:lnTo>
                  <a:lnTo>
                    <a:pt x="984" y="2664"/>
                  </a:lnTo>
                  <a:lnTo>
                    <a:pt x="1042" y="2645"/>
                  </a:lnTo>
                  <a:lnTo>
                    <a:pt x="1100" y="2606"/>
                  </a:lnTo>
                  <a:lnTo>
                    <a:pt x="1139" y="2567"/>
                  </a:lnTo>
                  <a:lnTo>
                    <a:pt x="1158" y="2529"/>
                  </a:lnTo>
                  <a:lnTo>
                    <a:pt x="1178" y="2432"/>
                  </a:lnTo>
                  <a:lnTo>
                    <a:pt x="1178" y="2239"/>
                  </a:lnTo>
                  <a:lnTo>
                    <a:pt x="1158" y="2065"/>
                  </a:lnTo>
                  <a:lnTo>
                    <a:pt x="1120" y="1892"/>
                  </a:lnTo>
                  <a:lnTo>
                    <a:pt x="1062" y="1718"/>
                  </a:lnTo>
                  <a:lnTo>
                    <a:pt x="907" y="1371"/>
                  </a:lnTo>
                  <a:lnTo>
                    <a:pt x="734" y="1043"/>
                  </a:lnTo>
                  <a:lnTo>
                    <a:pt x="270" y="174"/>
                  </a:lnTo>
                  <a:lnTo>
                    <a:pt x="193" y="39"/>
                  </a:lnTo>
                  <a:lnTo>
                    <a:pt x="155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31"/>
            <p:cNvSpPr/>
            <p:nvPr/>
          </p:nvSpPr>
          <p:spPr>
            <a:xfrm>
              <a:off x="2348425" y="795900"/>
              <a:ext cx="21250" cy="69025"/>
            </a:xfrm>
            <a:custGeom>
              <a:avLst/>
              <a:gdLst/>
              <a:ahLst/>
              <a:cxnLst/>
              <a:rect l="l" t="t" r="r" b="b"/>
              <a:pathLst>
                <a:path w="850" h="2761" extrusionOk="0">
                  <a:moveTo>
                    <a:pt x="580" y="1"/>
                  </a:moveTo>
                  <a:lnTo>
                    <a:pt x="522" y="20"/>
                  </a:lnTo>
                  <a:lnTo>
                    <a:pt x="483" y="59"/>
                  </a:lnTo>
                  <a:lnTo>
                    <a:pt x="425" y="136"/>
                  </a:lnTo>
                  <a:lnTo>
                    <a:pt x="329" y="271"/>
                  </a:lnTo>
                  <a:lnTo>
                    <a:pt x="232" y="445"/>
                  </a:lnTo>
                  <a:lnTo>
                    <a:pt x="174" y="618"/>
                  </a:lnTo>
                  <a:lnTo>
                    <a:pt x="136" y="792"/>
                  </a:lnTo>
                  <a:lnTo>
                    <a:pt x="78" y="1159"/>
                  </a:lnTo>
                  <a:lnTo>
                    <a:pt x="58" y="1526"/>
                  </a:lnTo>
                  <a:lnTo>
                    <a:pt x="1" y="2510"/>
                  </a:lnTo>
                  <a:lnTo>
                    <a:pt x="1" y="2664"/>
                  </a:lnTo>
                  <a:lnTo>
                    <a:pt x="1" y="2703"/>
                  </a:lnTo>
                  <a:lnTo>
                    <a:pt x="20" y="2742"/>
                  </a:lnTo>
                  <a:lnTo>
                    <a:pt x="78" y="2761"/>
                  </a:lnTo>
                  <a:lnTo>
                    <a:pt x="155" y="2761"/>
                  </a:lnTo>
                  <a:lnTo>
                    <a:pt x="174" y="2742"/>
                  </a:lnTo>
                  <a:lnTo>
                    <a:pt x="194" y="2703"/>
                  </a:lnTo>
                  <a:lnTo>
                    <a:pt x="502" y="1815"/>
                  </a:lnTo>
                  <a:lnTo>
                    <a:pt x="773" y="927"/>
                  </a:lnTo>
                  <a:lnTo>
                    <a:pt x="830" y="657"/>
                  </a:lnTo>
                  <a:lnTo>
                    <a:pt x="850" y="387"/>
                  </a:lnTo>
                  <a:lnTo>
                    <a:pt x="850" y="252"/>
                  </a:lnTo>
                  <a:lnTo>
                    <a:pt x="830" y="194"/>
                  </a:lnTo>
                  <a:lnTo>
                    <a:pt x="792" y="117"/>
                  </a:lnTo>
                  <a:lnTo>
                    <a:pt x="753" y="78"/>
                  </a:lnTo>
                  <a:lnTo>
                    <a:pt x="695" y="3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31"/>
            <p:cNvSpPr/>
            <p:nvPr/>
          </p:nvSpPr>
          <p:spPr>
            <a:xfrm>
              <a:off x="2332975" y="863950"/>
              <a:ext cx="20300" cy="69500"/>
            </a:xfrm>
            <a:custGeom>
              <a:avLst/>
              <a:gdLst/>
              <a:ahLst/>
              <a:cxnLst/>
              <a:rect l="l" t="t" r="r" b="b"/>
              <a:pathLst>
                <a:path w="812" h="2780" extrusionOk="0">
                  <a:moveTo>
                    <a:pt x="734" y="0"/>
                  </a:moveTo>
                  <a:lnTo>
                    <a:pt x="657" y="20"/>
                  </a:lnTo>
                  <a:lnTo>
                    <a:pt x="638" y="39"/>
                  </a:lnTo>
                  <a:lnTo>
                    <a:pt x="619" y="77"/>
                  </a:lnTo>
                  <a:lnTo>
                    <a:pt x="329" y="946"/>
                  </a:lnTo>
                  <a:lnTo>
                    <a:pt x="78" y="1853"/>
                  </a:lnTo>
                  <a:lnTo>
                    <a:pt x="20" y="2123"/>
                  </a:lnTo>
                  <a:lnTo>
                    <a:pt x="1" y="2394"/>
                  </a:lnTo>
                  <a:lnTo>
                    <a:pt x="20" y="2529"/>
                  </a:lnTo>
                  <a:lnTo>
                    <a:pt x="20" y="2606"/>
                  </a:lnTo>
                  <a:lnTo>
                    <a:pt x="59" y="2664"/>
                  </a:lnTo>
                  <a:lnTo>
                    <a:pt x="97" y="2702"/>
                  </a:lnTo>
                  <a:lnTo>
                    <a:pt x="155" y="2741"/>
                  </a:lnTo>
                  <a:lnTo>
                    <a:pt x="213" y="2780"/>
                  </a:lnTo>
                  <a:lnTo>
                    <a:pt x="290" y="2760"/>
                  </a:lnTo>
                  <a:lnTo>
                    <a:pt x="329" y="2741"/>
                  </a:lnTo>
                  <a:lnTo>
                    <a:pt x="368" y="2722"/>
                  </a:lnTo>
                  <a:lnTo>
                    <a:pt x="426" y="2645"/>
                  </a:lnTo>
                  <a:lnTo>
                    <a:pt x="522" y="2490"/>
                  </a:lnTo>
                  <a:lnTo>
                    <a:pt x="599" y="2336"/>
                  </a:lnTo>
                  <a:lnTo>
                    <a:pt x="657" y="2162"/>
                  </a:lnTo>
                  <a:lnTo>
                    <a:pt x="715" y="1988"/>
                  </a:lnTo>
                  <a:lnTo>
                    <a:pt x="754" y="1602"/>
                  </a:lnTo>
                  <a:lnTo>
                    <a:pt x="773" y="1236"/>
                  </a:lnTo>
                  <a:lnTo>
                    <a:pt x="812" y="251"/>
                  </a:lnTo>
                  <a:lnTo>
                    <a:pt x="812" y="97"/>
                  </a:lnTo>
                  <a:lnTo>
                    <a:pt x="812" y="58"/>
                  </a:lnTo>
                  <a:lnTo>
                    <a:pt x="792" y="3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31"/>
            <p:cNvSpPr/>
            <p:nvPr/>
          </p:nvSpPr>
          <p:spPr>
            <a:xfrm>
              <a:off x="2349400" y="809425"/>
              <a:ext cx="48275" cy="56000"/>
            </a:xfrm>
            <a:custGeom>
              <a:avLst/>
              <a:gdLst/>
              <a:ahLst/>
              <a:cxnLst/>
              <a:rect l="l" t="t" r="r" b="b"/>
              <a:pathLst>
                <a:path w="1931" h="2240" extrusionOk="0">
                  <a:moveTo>
                    <a:pt x="1737" y="0"/>
                  </a:moveTo>
                  <a:lnTo>
                    <a:pt x="1679" y="20"/>
                  </a:lnTo>
                  <a:lnTo>
                    <a:pt x="1583" y="39"/>
                  </a:lnTo>
                  <a:lnTo>
                    <a:pt x="1428" y="135"/>
                  </a:lnTo>
                  <a:lnTo>
                    <a:pt x="1274" y="232"/>
                  </a:lnTo>
                  <a:lnTo>
                    <a:pt x="1139" y="348"/>
                  </a:lnTo>
                  <a:lnTo>
                    <a:pt x="1023" y="483"/>
                  </a:lnTo>
                  <a:lnTo>
                    <a:pt x="791" y="792"/>
                  </a:lnTo>
                  <a:lnTo>
                    <a:pt x="598" y="1100"/>
                  </a:lnTo>
                  <a:lnTo>
                    <a:pt x="77" y="1950"/>
                  </a:lnTo>
                  <a:lnTo>
                    <a:pt x="0" y="2085"/>
                  </a:lnTo>
                  <a:lnTo>
                    <a:pt x="0" y="2123"/>
                  </a:lnTo>
                  <a:lnTo>
                    <a:pt x="0" y="2162"/>
                  </a:lnTo>
                  <a:lnTo>
                    <a:pt x="39" y="2201"/>
                  </a:lnTo>
                  <a:lnTo>
                    <a:pt x="97" y="2239"/>
                  </a:lnTo>
                  <a:lnTo>
                    <a:pt x="135" y="2220"/>
                  </a:lnTo>
                  <a:lnTo>
                    <a:pt x="174" y="2201"/>
                  </a:lnTo>
                  <a:lnTo>
                    <a:pt x="849" y="1583"/>
                  </a:lnTo>
                  <a:lnTo>
                    <a:pt x="1506" y="927"/>
                  </a:lnTo>
                  <a:lnTo>
                    <a:pt x="1699" y="714"/>
                  </a:lnTo>
                  <a:lnTo>
                    <a:pt x="1834" y="483"/>
                  </a:lnTo>
                  <a:lnTo>
                    <a:pt x="1892" y="348"/>
                  </a:lnTo>
                  <a:lnTo>
                    <a:pt x="1911" y="290"/>
                  </a:lnTo>
                  <a:lnTo>
                    <a:pt x="1930" y="213"/>
                  </a:lnTo>
                  <a:lnTo>
                    <a:pt x="1911" y="155"/>
                  </a:lnTo>
                  <a:lnTo>
                    <a:pt x="1872" y="97"/>
                  </a:lnTo>
                  <a:lnTo>
                    <a:pt x="1834" y="39"/>
                  </a:lnTo>
                  <a:lnTo>
                    <a:pt x="1776" y="20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31"/>
            <p:cNvSpPr/>
            <p:nvPr/>
          </p:nvSpPr>
          <p:spPr>
            <a:xfrm>
              <a:off x="2305475" y="863450"/>
              <a:ext cx="46825" cy="56500"/>
            </a:xfrm>
            <a:custGeom>
              <a:avLst/>
              <a:gdLst/>
              <a:ahLst/>
              <a:cxnLst/>
              <a:rect l="l" t="t" r="r" b="b"/>
              <a:pathLst>
                <a:path w="1873" h="2260" extrusionOk="0">
                  <a:moveTo>
                    <a:pt x="1738" y="1"/>
                  </a:moveTo>
                  <a:lnTo>
                    <a:pt x="1699" y="20"/>
                  </a:lnTo>
                  <a:lnTo>
                    <a:pt x="1043" y="657"/>
                  </a:lnTo>
                  <a:lnTo>
                    <a:pt x="387" y="1333"/>
                  </a:lnTo>
                  <a:lnTo>
                    <a:pt x="213" y="1545"/>
                  </a:lnTo>
                  <a:lnTo>
                    <a:pt x="59" y="1777"/>
                  </a:lnTo>
                  <a:lnTo>
                    <a:pt x="20" y="1912"/>
                  </a:lnTo>
                  <a:lnTo>
                    <a:pt x="1" y="1970"/>
                  </a:lnTo>
                  <a:lnTo>
                    <a:pt x="1" y="2047"/>
                  </a:lnTo>
                  <a:lnTo>
                    <a:pt x="1" y="2105"/>
                  </a:lnTo>
                  <a:lnTo>
                    <a:pt x="39" y="2163"/>
                  </a:lnTo>
                  <a:lnTo>
                    <a:pt x="78" y="2221"/>
                  </a:lnTo>
                  <a:lnTo>
                    <a:pt x="136" y="2240"/>
                  </a:lnTo>
                  <a:lnTo>
                    <a:pt x="194" y="2259"/>
                  </a:lnTo>
                  <a:lnTo>
                    <a:pt x="232" y="2240"/>
                  </a:lnTo>
                  <a:lnTo>
                    <a:pt x="329" y="2221"/>
                  </a:lnTo>
                  <a:lnTo>
                    <a:pt x="483" y="2124"/>
                  </a:lnTo>
                  <a:lnTo>
                    <a:pt x="638" y="2008"/>
                  </a:lnTo>
                  <a:lnTo>
                    <a:pt x="773" y="1892"/>
                  </a:lnTo>
                  <a:lnTo>
                    <a:pt x="889" y="1757"/>
                  </a:lnTo>
                  <a:lnTo>
                    <a:pt x="1101" y="1449"/>
                  </a:lnTo>
                  <a:lnTo>
                    <a:pt x="1294" y="1140"/>
                  </a:lnTo>
                  <a:lnTo>
                    <a:pt x="1796" y="290"/>
                  </a:lnTo>
                  <a:lnTo>
                    <a:pt x="1873" y="155"/>
                  </a:lnTo>
                  <a:lnTo>
                    <a:pt x="1873" y="117"/>
                  </a:lnTo>
                  <a:lnTo>
                    <a:pt x="1873" y="78"/>
                  </a:lnTo>
                  <a:lnTo>
                    <a:pt x="1834" y="20"/>
                  </a:lnTo>
                  <a:lnTo>
                    <a:pt x="17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31"/>
            <p:cNvSpPr/>
            <p:nvPr/>
          </p:nvSpPr>
          <p:spPr>
            <a:xfrm>
              <a:off x="2350350" y="835000"/>
              <a:ext cx="65650" cy="30900"/>
            </a:xfrm>
            <a:custGeom>
              <a:avLst/>
              <a:gdLst/>
              <a:ahLst/>
              <a:cxnLst/>
              <a:rect l="l" t="t" r="r" b="b"/>
              <a:pathLst>
                <a:path w="2626" h="1236" extrusionOk="0">
                  <a:moveTo>
                    <a:pt x="2220" y="0"/>
                  </a:moveTo>
                  <a:lnTo>
                    <a:pt x="2027" y="20"/>
                  </a:lnTo>
                  <a:lnTo>
                    <a:pt x="1854" y="58"/>
                  </a:lnTo>
                  <a:lnTo>
                    <a:pt x="1680" y="116"/>
                  </a:lnTo>
                  <a:lnTo>
                    <a:pt x="1352" y="270"/>
                  </a:lnTo>
                  <a:lnTo>
                    <a:pt x="1024" y="463"/>
                  </a:lnTo>
                  <a:lnTo>
                    <a:pt x="174" y="946"/>
                  </a:lnTo>
                  <a:lnTo>
                    <a:pt x="39" y="1042"/>
                  </a:lnTo>
                  <a:lnTo>
                    <a:pt x="20" y="1062"/>
                  </a:lnTo>
                  <a:lnTo>
                    <a:pt x="1" y="1100"/>
                  </a:lnTo>
                  <a:lnTo>
                    <a:pt x="1" y="1178"/>
                  </a:lnTo>
                  <a:lnTo>
                    <a:pt x="59" y="1216"/>
                  </a:lnTo>
                  <a:lnTo>
                    <a:pt x="78" y="1235"/>
                  </a:lnTo>
                  <a:lnTo>
                    <a:pt x="117" y="1235"/>
                  </a:lnTo>
                  <a:lnTo>
                    <a:pt x="1024" y="1004"/>
                  </a:lnTo>
                  <a:lnTo>
                    <a:pt x="1912" y="734"/>
                  </a:lnTo>
                  <a:lnTo>
                    <a:pt x="2162" y="637"/>
                  </a:lnTo>
                  <a:lnTo>
                    <a:pt x="2413" y="502"/>
                  </a:lnTo>
                  <a:lnTo>
                    <a:pt x="2529" y="406"/>
                  </a:lnTo>
                  <a:lnTo>
                    <a:pt x="2568" y="367"/>
                  </a:lnTo>
                  <a:lnTo>
                    <a:pt x="2606" y="309"/>
                  </a:lnTo>
                  <a:lnTo>
                    <a:pt x="2626" y="251"/>
                  </a:lnTo>
                  <a:lnTo>
                    <a:pt x="2626" y="174"/>
                  </a:lnTo>
                  <a:lnTo>
                    <a:pt x="2606" y="116"/>
                  </a:lnTo>
                  <a:lnTo>
                    <a:pt x="2587" y="58"/>
                  </a:lnTo>
                  <a:lnTo>
                    <a:pt x="2529" y="39"/>
                  </a:lnTo>
                  <a:lnTo>
                    <a:pt x="2491" y="2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31"/>
            <p:cNvSpPr/>
            <p:nvPr/>
          </p:nvSpPr>
          <p:spPr>
            <a:xfrm>
              <a:off x="2286675" y="862500"/>
              <a:ext cx="65150" cy="31875"/>
            </a:xfrm>
            <a:custGeom>
              <a:avLst/>
              <a:gdLst/>
              <a:ahLst/>
              <a:cxnLst/>
              <a:rect l="l" t="t" r="r" b="b"/>
              <a:pathLst>
                <a:path w="2606" h="1275" extrusionOk="0">
                  <a:moveTo>
                    <a:pt x="2490" y="0"/>
                  </a:moveTo>
                  <a:lnTo>
                    <a:pt x="1583" y="251"/>
                  </a:lnTo>
                  <a:lnTo>
                    <a:pt x="695" y="541"/>
                  </a:lnTo>
                  <a:lnTo>
                    <a:pt x="444" y="637"/>
                  </a:lnTo>
                  <a:lnTo>
                    <a:pt x="212" y="772"/>
                  </a:lnTo>
                  <a:lnTo>
                    <a:pt x="97" y="869"/>
                  </a:lnTo>
                  <a:lnTo>
                    <a:pt x="58" y="908"/>
                  </a:lnTo>
                  <a:lnTo>
                    <a:pt x="19" y="965"/>
                  </a:lnTo>
                  <a:lnTo>
                    <a:pt x="0" y="1043"/>
                  </a:lnTo>
                  <a:lnTo>
                    <a:pt x="0" y="1101"/>
                  </a:lnTo>
                  <a:lnTo>
                    <a:pt x="19" y="1158"/>
                  </a:lnTo>
                  <a:lnTo>
                    <a:pt x="58" y="1216"/>
                  </a:lnTo>
                  <a:lnTo>
                    <a:pt x="97" y="1255"/>
                  </a:lnTo>
                  <a:lnTo>
                    <a:pt x="135" y="1255"/>
                  </a:lnTo>
                  <a:lnTo>
                    <a:pt x="232" y="1274"/>
                  </a:lnTo>
                  <a:lnTo>
                    <a:pt x="425" y="1274"/>
                  </a:lnTo>
                  <a:lnTo>
                    <a:pt x="598" y="1255"/>
                  </a:lnTo>
                  <a:lnTo>
                    <a:pt x="772" y="1197"/>
                  </a:lnTo>
                  <a:lnTo>
                    <a:pt x="946" y="1139"/>
                  </a:lnTo>
                  <a:lnTo>
                    <a:pt x="1274" y="985"/>
                  </a:lnTo>
                  <a:lnTo>
                    <a:pt x="1602" y="792"/>
                  </a:lnTo>
                  <a:lnTo>
                    <a:pt x="2451" y="290"/>
                  </a:lnTo>
                  <a:lnTo>
                    <a:pt x="2567" y="193"/>
                  </a:lnTo>
                  <a:lnTo>
                    <a:pt x="2606" y="174"/>
                  </a:lnTo>
                  <a:lnTo>
                    <a:pt x="2606" y="135"/>
                  </a:lnTo>
                  <a:lnTo>
                    <a:pt x="2606" y="58"/>
                  </a:lnTo>
                  <a:lnTo>
                    <a:pt x="2548" y="2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31"/>
            <p:cNvSpPr/>
            <p:nvPr/>
          </p:nvSpPr>
          <p:spPr>
            <a:xfrm>
              <a:off x="2350850" y="860075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1235" y="1"/>
                  </a:moveTo>
                  <a:lnTo>
                    <a:pt x="251" y="39"/>
                  </a:lnTo>
                  <a:lnTo>
                    <a:pt x="97" y="59"/>
                  </a:lnTo>
                  <a:lnTo>
                    <a:pt x="58" y="59"/>
                  </a:lnTo>
                  <a:lnTo>
                    <a:pt x="19" y="97"/>
                  </a:lnTo>
                  <a:lnTo>
                    <a:pt x="0" y="155"/>
                  </a:lnTo>
                  <a:lnTo>
                    <a:pt x="19" y="213"/>
                  </a:lnTo>
                  <a:lnTo>
                    <a:pt x="39" y="252"/>
                  </a:lnTo>
                  <a:lnTo>
                    <a:pt x="77" y="252"/>
                  </a:lnTo>
                  <a:lnTo>
                    <a:pt x="965" y="483"/>
                  </a:lnTo>
                  <a:lnTo>
                    <a:pt x="1892" y="676"/>
                  </a:lnTo>
                  <a:lnTo>
                    <a:pt x="2162" y="696"/>
                  </a:lnTo>
                  <a:lnTo>
                    <a:pt x="2432" y="696"/>
                  </a:lnTo>
                  <a:lnTo>
                    <a:pt x="2567" y="676"/>
                  </a:lnTo>
                  <a:lnTo>
                    <a:pt x="2644" y="657"/>
                  </a:lnTo>
                  <a:lnTo>
                    <a:pt x="2702" y="619"/>
                  </a:lnTo>
                  <a:lnTo>
                    <a:pt x="2741" y="580"/>
                  </a:lnTo>
                  <a:lnTo>
                    <a:pt x="2779" y="522"/>
                  </a:lnTo>
                  <a:lnTo>
                    <a:pt x="2799" y="464"/>
                  </a:lnTo>
                  <a:lnTo>
                    <a:pt x="2779" y="387"/>
                  </a:lnTo>
                  <a:lnTo>
                    <a:pt x="2760" y="348"/>
                  </a:lnTo>
                  <a:lnTo>
                    <a:pt x="2741" y="310"/>
                  </a:lnTo>
                  <a:lnTo>
                    <a:pt x="2664" y="252"/>
                  </a:lnTo>
                  <a:lnTo>
                    <a:pt x="2490" y="155"/>
                  </a:lnTo>
                  <a:lnTo>
                    <a:pt x="2335" y="97"/>
                  </a:lnTo>
                  <a:lnTo>
                    <a:pt x="2162" y="59"/>
                  </a:lnTo>
                  <a:lnTo>
                    <a:pt x="1969" y="20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31"/>
            <p:cNvSpPr/>
            <p:nvPr/>
          </p:nvSpPr>
          <p:spPr>
            <a:xfrm>
              <a:off x="2281850" y="8514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637" y="0"/>
                  </a:moveTo>
                  <a:lnTo>
                    <a:pt x="347" y="20"/>
                  </a:lnTo>
                  <a:lnTo>
                    <a:pt x="212" y="39"/>
                  </a:lnTo>
                  <a:lnTo>
                    <a:pt x="154" y="58"/>
                  </a:lnTo>
                  <a:lnTo>
                    <a:pt x="97" y="97"/>
                  </a:lnTo>
                  <a:lnTo>
                    <a:pt x="58" y="136"/>
                  </a:lnTo>
                  <a:lnTo>
                    <a:pt x="19" y="193"/>
                  </a:lnTo>
                  <a:lnTo>
                    <a:pt x="0" y="251"/>
                  </a:lnTo>
                  <a:lnTo>
                    <a:pt x="0" y="329"/>
                  </a:lnTo>
                  <a:lnTo>
                    <a:pt x="39" y="367"/>
                  </a:lnTo>
                  <a:lnTo>
                    <a:pt x="58" y="406"/>
                  </a:lnTo>
                  <a:lnTo>
                    <a:pt x="135" y="464"/>
                  </a:lnTo>
                  <a:lnTo>
                    <a:pt x="309" y="541"/>
                  </a:lnTo>
                  <a:lnTo>
                    <a:pt x="483" y="618"/>
                  </a:lnTo>
                  <a:lnTo>
                    <a:pt x="656" y="657"/>
                  </a:lnTo>
                  <a:lnTo>
                    <a:pt x="830" y="676"/>
                  </a:lnTo>
                  <a:lnTo>
                    <a:pt x="1197" y="695"/>
                  </a:lnTo>
                  <a:lnTo>
                    <a:pt x="1583" y="676"/>
                  </a:lnTo>
                  <a:lnTo>
                    <a:pt x="2567" y="637"/>
                  </a:lnTo>
                  <a:lnTo>
                    <a:pt x="2721" y="618"/>
                  </a:lnTo>
                  <a:lnTo>
                    <a:pt x="2760" y="599"/>
                  </a:lnTo>
                  <a:lnTo>
                    <a:pt x="2779" y="579"/>
                  </a:lnTo>
                  <a:lnTo>
                    <a:pt x="2799" y="522"/>
                  </a:lnTo>
                  <a:lnTo>
                    <a:pt x="2779" y="444"/>
                  </a:lnTo>
                  <a:lnTo>
                    <a:pt x="2760" y="425"/>
                  </a:lnTo>
                  <a:lnTo>
                    <a:pt x="2721" y="406"/>
                  </a:lnTo>
                  <a:lnTo>
                    <a:pt x="1814" y="193"/>
                  </a:lnTo>
                  <a:lnTo>
                    <a:pt x="907" y="39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31"/>
            <p:cNvSpPr/>
            <p:nvPr/>
          </p:nvSpPr>
          <p:spPr>
            <a:xfrm>
              <a:off x="2350850" y="862500"/>
              <a:ext cx="55975" cy="47300"/>
            </a:xfrm>
            <a:custGeom>
              <a:avLst/>
              <a:gdLst/>
              <a:ahLst/>
              <a:cxnLst/>
              <a:rect l="l" t="t" r="r" b="b"/>
              <a:pathLst>
                <a:path w="2239" h="1892" extrusionOk="0">
                  <a:moveTo>
                    <a:pt x="77" y="0"/>
                  </a:moveTo>
                  <a:lnTo>
                    <a:pt x="19" y="39"/>
                  </a:lnTo>
                  <a:lnTo>
                    <a:pt x="0" y="116"/>
                  </a:lnTo>
                  <a:lnTo>
                    <a:pt x="0" y="155"/>
                  </a:lnTo>
                  <a:lnTo>
                    <a:pt x="19" y="174"/>
                  </a:lnTo>
                  <a:lnTo>
                    <a:pt x="656" y="850"/>
                  </a:lnTo>
                  <a:lnTo>
                    <a:pt x="1332" y="1506"/>
                  </a:lnTo>
                  <a:lnTo>
                    <a:pt x="1544" y="1680"/>
                  </a:lnTo>
                  <a:lnTo>
                    <a:pt x="1776" y="1815"/>
                  </a:lnTo>
                  <a:lnTo>
                    <a:pt x="1911" y="1873"/>
                  </a:lnTo>
                  <a:lnTo>
                    <a:pt x="1969" y="1892"/>
                  </a:lnTo>
                  <a:lnTo>
                    <a:pt x="2104" y="1892"/>
                  </a:lnTo>
                  <a:lnTo>
                    <a:pt x="2162" y="1853"/>
                  </a:lnTo>
                  <a:lnTo>
                    <a:pt x="2220" y="1815"/>
                  </a:lnTo>
                  <a:lnTo>
                    <a:pt x="2239" y="1757"/>
                  </a:lnTo>
                  <a:lnTo>
                    <a:pt x="2239" y="1699"/>
                  </a:lnTo>
                  <a:lnTo>
                    <a:pt x="2239" y="1660"/>
                  </a:lnTo>
                  <a:lnTo>
                    <a:pt x="2200" y="1564"/>
                  </a:lnTo>
                  <a:lnTo>
                    <a:pt x="2123" y="1409"/>
                  </a:lnTo>
                  <a:lnTo>
                    <a:pt x="2007" y="1255"/>
                  </a:lnTo>
                  <a:lnTo>
                    <a:pt x="1892" y="1120"/>
                  </a:lnTo>
                  <a:lnTo>
                    <a:pt x="1756" y="1004"/>
                  </a:lnTo>
                  <a:lnTo>
                    <a:pt x="1448" y="792"/>
                  </a:lnTo>
                  <a:lnTo>
                    <a:pt x="1139" y="579"/>
                  </a:lnTo>
                  <a:lnTo>
                    <a:pt x="290" y="78"/>
                  </a:lnTo>
                  <a:lnTo>
                    <a:pt x="154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31"/>
            <p:cNvSpPr/>
            <p:nvPr/>
          </p:nvSpPr>
          <p:spPr>
            <a:xfrm>
              <a:off x="2295350" y="819550"/>
              <a:ext cx="56950" cy="46350"/>
            </a:xfrm>
            <a:custGeom>
              <a:avLst/>
              <a:gdLst/>
              <a:ahLst/>
              <a:cxnLst/>
              <a:rect l="l" t="t" r="r" b="b"/>
              <a:pathLst>
                <a:path w="2278" h="1854" extrusionOk="0">
                  <a:moveTo>
                    <a:pt x="155" y="1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20" y="136"/>
                  </a:lnTo>
                  <a:lnTo>
                    <a:pt x="0" y="194"/>
                  </a:lnTo>
                  <a:lnTo>
                    <a:pt x="20" y="232"/>
                  </a:lnTo>
                  <a:lnTo>
                    <a:pt x="58" y="329"/>
                  </a:lnTo>
                  <a:lnTo>
                    <a:pt x="136" y="483"/>
                  </a:lnTo>
                  <a:lnTo>
                    <a:pt x="251" y="638"/>
                  </a:lnTo>
                  <a:lnTo>
                    <a:pt x="367" y="773"/>
                  </a:lnTo>
                  <a:lnTo>
                    <a:pt x="522" y="888"/>
                  </a:lnTo>
                  <a:lnTo>
                    <a:pt x="811" y="1101"/>
                  </a:lnTo>
                  <a:lnTo>
                    <a:pt x="1139" y="1294"/>
                  </a:lnTo>
                  <a:lnTo>
                    <a:pt x="1988" y="1776"/>
                  </a:lnTo>
                  <a:lnTo>
                    <a:pt x="2143" y="1834"/>
                  </a:lnTo>
                  <a:lnTo>
                    <a:pt x="2181" y="1853"/>
                  </a:lnTo>
                  <a:lnTo>
                    <a:pt x="2220" y="1853"/>
                  </a:lnTo>
                  <a:lnTo>
                    <a:pt x="2259" y="1815"/>
                  </a:lnTo>
                  <a:lnTo>
                    <a:pt x="2278" y="1738"/>
                  </a:lnTo>
                  <a:lnTo>
                    <a:pt x="2278" y="1699"/>
                  </a:lnTo>
                  <a:lnTo>
                    <a:pt x="2259" y="1680"/>
                  </a:lnTo>
                  <a:lnTo>
                    <a:pt x="1602" y="1004"/>
                  </a:lnTo>
                  <a:lnTo>
                    <a:pt x="927" y="387"/>
                  </a:lnTo>
                  <a:lnTo>
                    <a:pt x="715" y="213"/>
                  </a:lnTo>
                  <a:lnTo>
                    <a:pt x="483" y="59"/>
                  </a:lnTo>
                  <a:lnTo>
                    <a:pt x="348" y="20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31"/>
            <p:cNvSpPr/>
            <p:nvPr/>
          </p:nvSpPr>
          <p:spPr>
            <a:xfrm>
              <a:off x="2339250" y="854300"/>
              <a:ext cx="25125" cy="25100"/>
            </a:xfrm>
            <a:custGeom>
              <a:avLst/>
              <a:gdLst/>
              <a:ahLst/>
              <a:cxnLst/>
              <a:rect l="l" t="t" r="r" b="b"/>
              <a:pathLst>
                <a:path w="1005" h="1004" extrusionOk="0">
                  <a:moveTo>
                    <a:pt x="387" y="0"/>
                  </a:moveTo>
                  <a:lnTo>
                    <a:pt x="290" y="39"/>
                  </a:lnTo>
                  <a:lnTo>
                    <a:pt x="213" y="77"/>
                  </a:lnTo>
                  <a:lnTo>
                    <a:pt x="136" y="135"/>
                  </a:lnTo>
                  <a:lnTo>
                    <a:pt x="78" y="213"/>
                  </a:lnTo>
                  <a:lnTo>
                    <a:pt x="39" y="309"/>
                  </a:lnTo>
                  <a:lnTo>
                    <a:pt x="1" y="386"/>
                  </a:lnTo>
                  <a:lnTo>
                    <a:pt x="1" y="502"/>
                  </a:lnTo>
                  <a:lnTo>
                    <a:pt x="1" y="599"/>
                  </a:lnTo>
                  <a:lnTo>
                    <a:pt x="39" y="695"/>
                  </a:lnTo>
                  <a:lnTo>
                    <a:pt x="78" y="772"/>
                  </a:lnTo>
                  <a:lnTo>
                    <a:pt x="136" y="850"/>
                  </a:lnTo>
                  <a:lnTo>
                    <a:pt x="213" y="907"/>
                  </a:lnTo>
                  <a:lnTo>
                    <a:pt x="290" y="965"/>
                  </a:lnTo>
                  <a:lnTo>
                    <a:pt x="387" y="985"/>
                  </a:lnTo>
                  <a:lnTo>
                    <a:pt x="503" y="1004"/>
                  </a:lnTo>
                  <a:lnTo>
                    <a:pt x="599" y="985"/>
                  </a:lnTo>
                  <a:lnTo>
                    <a:pt x="696" y="965"/>
                  </a:lnTo>
                  <a:lnTo>
                    <a:pt x="773" y="907"/>
                  </a:lnTo>
                  <a:lnTo>
                    <a:pt x="850" y="850"/>
                  </a:lnTo>
                  <a:lnTo>
                    <a:pt x="908" y="772"/>
                  </a:lnTo>
                  <a:lnTo>
                    <a:pt x="966" y="695"/>
                  </a:lnTo>
                  <a:lnTo>
                    <a:pt x="985" y="599"/>
                  </a:lnTo>
                  <a:lnTo>
                    <a:pt x="1004" y="502"/>
                  </a:lnTo>
                  <a:lnTo>
                    <a:pt x="985" y="386"/>
                  </a:lnTo>
                  <a:lnTo>
                    <a:pt x="966" y="309"/>
                  </a:lnTo>
                  <a:lnTo>
                    <a:pt x="908" y="213"/>
                  </a:lnTo>
                  <a:lnTo>
                    <a:pt x="850" y="135"/>
                  </a:lnTo>
                  <a:lnTo>
                    <a:pt x="773" y="77"/>
                  </a:lnTo>
                  <a:lnTo>
                    <a:pt x="696" y="3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31"/>
            <p:cNvSpPr/>
            <p:nvPr/>
          </p:nvSpPr>
          <p:spPr>
            <a:xfrm>
              <a:off x="2488350" y="640050"/>
              <a:ext cx="21275" cy="49250"/>
            </a:xfrm>
            <a:custGeom>
              <a:avLst/>
              <a:gdLst/>
              <a:ahLst/>
              <a:cxnLst/>
              <a:rect l="l" t="t" r="r" b="b"/>
              <a:pathLst>
                <a:path w="851" h="1970" extrusionOk="0">
                  <a:moveTo>
                    <a:pt x="136" y="1"/>
                  </a:moveTo>
                  <a:lnTo>
                    <a:pt x="97" y="20"/>
                  </a:lnTo>
                  <a:lnTo>
                    <a:pt x="59" y="39"/>
                  </a:lnTo>
                  <a:lnTo>
                    <a:pt x="20" y="97"/>
                  </a:lnTo>
                  <a:lnTo>
                    <a:pt x="1" y="174"/>
                  </a:lnTo>
                  <a:lnTo>
                    <a:pt x="1" y="309"/>
                  </a:lnTo>
                  <a:lnTo>
                    <a:pt x="1" y="445"/>
                  </a:lnTo>
                  <a:lnTo>
                    <a:pt x="39" y="580"/>
                  </a:lnTo>
                  <a:lnTo>
                    <a:pt x="78" y="695"/>
                  </a:lnTo>
                  <a:lnTo>
                    <a:pt x="175" y="966"/>
                  </a:lnTo>
                  <a:lnTo>
                    <a:pt x="310" y="1197"/>
                  </a:lnTo>
                  <a:lnTo>
                    <a:pt x="638" y="1854"/>
                  </a:lnTo>
                  <a:lnTo>
                    <a:pt x="696" y="1950"/>
                  </a:lnTo>
                  <a:lnTo>
                    <a:pt x="754" y="1969"/>
                  </a:lnTo>
                  <a:lnTo>
                    <a:pt x="792" y="1969"/>
                  </a:lnTo>
                  <a:lnTo>
                    <a:pt x="831" y="1931"/>
                  </a:lnTo>
                  <a:lnTo>
                    <a:pt x="850" y="1892"/>
                  </a:lnTo>
                  <a:lnTo>
                    <a:pt x="696" y="1217"/>
                  </a:lnTo>
                  <a:lnTo>
                    <a:pt x="522" y="560"/>
                  </a:lnTo>
                  <a:lnTo>
                    <a:pt x="464" y="367"/>
                  </a:lnTo>
                  <a:lnTo>
                    <a:pt x="368" y="174"/>
                  </a:lnTo>
                  <a:lnTo>
                    <a:pt x="310" y="97"/>
                  </a:lnTo>
                  <a:lnTo>
                    <a:pt x="232" y="39"/>
                  </a:lnTo>
                  <a:lnTo>
                    <a:pt x="19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31"/>
            <p:cNvSpPr/>
            <p:nvPr/>
          </p:nvSpPr>
          <p:spPr>
            <a:xfrm>
              <a:off x="2507175" y="688300"/>
              <a:ext cx="21750" cy="48775"/>
            </a:xfrm>
            <a:custGeom>
              <a:avLst/>
              <a:gdLst/>
              <a:ahLst/>
              <a:cxnLst/>
              <a:rect l="l" t="t" r="r" b="b"/>
              <a:pathLst>
                <a:path w="870" h="1951" extrusionOk="0">
                  <a:moveTo>
                    <a:pt x="39" y="1"/>
                  </a:moveTo>
                  <a:lnTo>
                    <a:pt x="1" y="39"/>
                  </a:lnTo>
                  <a:lnTo>
                    <a:pt x="1" y="97"/>
                  </a:lnTo>
                  <a:lnTo>
                    <a:pt x="155" y="753"/>
                  </a:lnTo>
                  <a:lnTo>
                    <a:pt x="329" y="1410"/>
                  </a:lnTo>
                  <a:lnTo>
                    <a:pt x="406" y="1603"/>
                  </a:lnTo>
                  <a:lnTo>
                    <a:pt x="483" y="1796"/>
                  </a:lnTo>
                  <a:lnTo>
                    <a:pt x="541" y="1873"/>
                  </a:lnTo>
                  <a:lnTo>
                    <a:pt x="618" y="1931"/>
                  </a:lnTo>
                  <a:lnTo>
                    <a:pt x="676" y="1950"/>
                  </a:lnTo>
                  <a:lnTo>
                    <a:pt x="773" y="1950"/>
                  </a:lnTo>
                  <a:lnTo>
                    <a:pt x="811" y="1912"/>
                  </a:lnTo>
                  <a:lnTo>
                    <a:pt x="850" y="1854"/>
                  </a:lnTo>
                  <a:lnTo>
                    <a:pt x="869" y="1796"/>
                  </a:lnTo>
                  <a:lnTo>
                    <a:pt x="869" y="1661"/>
                  </a:lnTo>
                  <a:lnTo>
                    <a:pt x="850" y="1526"/>
                  </a:lnTo>
                  <a:lnTo>
                    <a:pt x="830" y="1390"/>
                  </a:lnTo>
                  <a:lnTo>
                    <a:pt x="773" y="1255"/>
                  </a:lnTo>
                  <a:lnTo>
                    <a:pt x="676" y="1004"/>
                  </a:lnTo>
                  <a:lnTo>
                    <a:pt x="541" y="773"/>
                  </a:lnTo>
                  <a:lnTo>
                    <a:pt x="194" y="136"/>
                  </a:lnTo>
                  <a:lnTo>
                    <a:pt x="136" y="3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31"/>
            <p:cNvSpPr/>
            <p:nvPr/>
          </p:nvSpPr>
          <p:spPr>
            <a:xfrm>
              <a:off x="2506200" y="638125"/>
              <a:ext cx="15950" cy="51175"/>
            </a:xfrm>
            <a:custGeom>
              <a:avLst/>
              <a:gdLst/>
              <a:ahLst/>
              <a:cxnLst/>
              <a:rect l="l" t="t" r="r" b="b"/>
              <a:pathLst>
                <a:path w="638" h="2047" extrusionOk="0">
                  <a:moveTo>
                    <a:pt x="426" y="0"/>
                  </a:moveTo>
                  <a:lnTo>
                    <a:pt x="368" y="39"/>
                  </a:lnTo>
                  <a:lnTo>
                    <a:pt x="310" y="97"/>
                  </a:lnTo>
                  <a:lnTo>
                    <a:pt x="252" y="213"/>
                  </a:lnTo>
                  <a:lnTo>
                    <a:pt x="194" y="329"/>
                  </a:lnTo>
                  <a:lnTo>
                    <a:pt x="136" y="444"/>
                  </a:lnTo>
                  <a:lnTo>
                    <a:pt x="117" y="579"/>
                  </a:lnTo>
                  <a:lnTo>
                    <a:pt x="59" y="850"/>
                  </a:lnTo>
                  <a:lnTo>
                    <a:pt x="40" y="1120"/>
                  </a:lnTo>
                  <a:lnTo>
                    <a:pt x="1" y="1853"/>
                  </a:lnTo>
                  <a:lnTo>
                    <a:pt x="1" y="1969"/>
                  </a:lnTo>
                  <a:lnTo>
                    <a:pt x="20" y="2008"/>
                  </a:lnTo>
                  <a:lnTo>
                    <a:pt x="78" y="2046"/>
                  </a:lnTo>
                  <a:lnTo>
                    <a:pt x="117" y="2027"/>
                  </a:lnTo>
                  <a:lnTo>
                    <a:pt x="155" y="1988"/>
                  </a:lnTo>
                  <a:lnTo>
                    <a:pt x="387" y="1352"/>
                  </a:lnTo>
                  <a:lnTo>
                    <a:pt x="580" y="695"/>
                  </a:lnTo>
                  <a:lnTo>
                    <a:pt x="619" y="483"/>
                  </a:lnTo>
                  <a:lnTo>
                    <a:pt x="638" y="290"/>
                  </a:lnTo>
                  <a:lnTo>
                    <a:pt x="619" y="193"/>
                  </a:lnTo>
                  <a:lnTo>
                    <a:pt x="599" y="97"/>
                  </a:lnTo>
                  <a:lnTo>
                    <a:pt x="561" y="58"/>
                  </a:lnTo>
                  <a:lnTo>
                    <a:pt x="522" y="20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31"/>
            <p:cNvSpPr/>
            <p:nvPr/>
          </p:nvSpPr>
          <p:spPr>
            <a:xfrm>
              <a:off x="2495125" y="688300"/>
              <a:ext cx="14975" cy="51175"/>
            </a:xfrm>
            <a:custGeom>
              <a:avLst/>
              <a:gdLst/>
              <a:ahLst/>
              <a:cxnLst/>
              <a:rect l="l" t="t" r="r" b="b"/>
              <a:pathLst>
                <a:path w="599" h="2047" extrusionOk="0">
                  <a:moveTo>
                    <a:pt x="483" y="1"/>
                  </a:moveTo>
                  <a:lnTo>
                    <a:pt x="444" y="59"/>
                  </a:lnTo>
                  <a:lnTo>
                    <a:pt x="232" y="696"/>
                  </a:lnTo>
                  <a:lnTo>
                    <a:pt x="39" y="1352"/>
                  </a:lnTo>
                  <a:lnTo>
                    <a:pt x="0" y="1564"/>
                  </a:lnTo>
                  <a:lnTo>
                    <a:pt x="0" y="1757"/>
                  </a:lnTo>
                  <a:lnTo>
                    <a:pt x="0" y="1854"/>
                  </a:lnTo>
                  <a:lnTo>
                    <a:pt x="39" y="1950"/>
                  </a:lnTo>
                  <a:lnTo>
                    <a:pt x="77" y="1989"/>
                  </a:lnTo>
                  <a:lnTo>
                    <a:pt x="116" y="2027"/>
                  </a:lnTo>
                  <a:lnTo>
                    <a:pt x="154" y="2047"/>
                  </a:lnTo>
                  <a:lnTo>
                    <a:pt x="212" y="2027"/>
                  </a:lnTo>
                  <a:lnTo>
                    <a:pt x="270" y="2008"/>
                  </a:lnTo>
                  <a:lnTo>
                    <a:pt x="309" y="1950"/>
                  </a:lnTo>
                  <a:lnTo>
                    <a:pt x="386" y="1834"/>
                  </a:lnTo>
                  <a:lnTo>
                    <a:pt x="444" y="1719"/>
                  </a:lnTo>
                  <a:lnTo>
                    <a:pt x="483" y="1583"/>
                  </a:lnTo>
                  <a:lnTo>
                    <a:pt x="521" y="1448"/>
                  </a:lnTo>
                  <a:lnTo>
                    <a:pt x="560" y="1178"/>
                  </a:lnTo>
                  <a:lnTo>
                    <a:pt x="579" y="908"/>
                  </a:lnTo>
                  <a:lnTo>
                    <a:pt x="598" y="194"/>
                  </a:lnTo>
                  <a:lnTo>
                    <a:pt x="598" y="78"/>
                  </a:lnTo>
                  <a:lnTo>
                    <a:pt x="579" y="20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31"/>
            <p:cNvSpPr/>
            <p:nvPr/>
          </p:nvSpPr>
          <p:spPr>
            <a:xfrm>
              <a:off x="2507175" y="648250"/>
              <a:ext cx="35250" cy="41050"/>
            </a:xfrm>
            <a:custGeom>
              <a:avLst/>
              <a:gdLst/>
              <a:ahLst/>
              <a:cxnLst/>
              <a:rect l="l" t="t" r="r" b="b"/>
              <a:pathLst>
                <a:path w="1410" h="1642" extrusionOk="0">
                  <a:moveTo>
                    <a:pt x="1236" y="1"/>
                  </a:moveTo>
                  <a:lnTo>
                    <a:pt x="1159" y="20"/>
                  </a:lnTo>
                  <a:lnTo>
                    <a:pt x="1043" y="97"/>
                  </a:lnTo>
                  <a:lnTo>
                    <a:pt x="946" y="174"/>
                  </a:lnTo>
                  <a:lnTo>
                    <a:pt x="850" y="252"/>
                  </a:lnTo>
                  <a:lnTo>
                    <a:pt x="753" y="348"/>
                  </a:lnTo>
                  <a:lnTo>
                    <a:pt x="580" y="580"/>
                  </a:lnTo>
                  <a:lnTo>
                    <a:pt x="444" y="811"/>
                  </a:lnTo>
                  <a:lnTo>
                    <a:pt x="58" y="1429"/>
                  </a:lnTo>
                  <a:lnTo>
                    <a:pt x="1" y="1526"/>
                  </a:lnTo>
                  <a:lnTo>
                    <a:pt x="1" y="1583"/>
                  </a:lnTo>
                  <a:lnTo>
                    <a:pt x="20" y="1622"/>
                  </a:lnTo>
                  <a:lnTo>
                    <a:pt x="78" y="1641"/>
                  </a:lnTo>
                  <a:lnTo>
                    <a:pt x="116" y="1622"/>
                  </a:lnTo>
                  <a:lnTo>
                    <a:pt x="637" y="1159"/>
                  </a:lnTo>
                  <a:lnTo>
                    <a:pt x="1120" y="676"/>
                  </a:lnTo>
                  <a:lnTo>
                    <a:pt x="1236" y="522"/>
                  </a:lnTo>
                  <a:lnTo>
                    <a:pt x="1352" y="348"/>
                  </a:lnTo>
                  <a:lnTo>
                    <a:pt x="1390" y="252"/>
                  </a:lnTo>
                  <a:lnTo>
                    <a:pt x="1410" y="155"/>
                  </a:lnTo>
                  <a:lnTo>
                    <a:pt x="1410" y="97"/>
                  </a:lnTo>
                  <a:lnTo>
                    <a:pt x="1390" y="59"/>
                  </a:lnTo>
                  <a:lnTo>
                    <a:pt x="1352" y="20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31"/>
            <p:cNvSpPr/>
            <p:nvPr/>
          </p:nvSpPr>
          <p:spPr>
            <a:xfrm>
              <a:off x="2474375" y="687825"/>
              <a:ext cx="34750" cy="41525"/>
            </a:xfrm>
            <a:custGeom>
              <a:avLst/>
              <a:gdLst/>
              <a:ahLst/>
              <a:cxnLst/>
              <a:rect l="l" t="t" r="r" b="b"/>
              <a:pathLst>
                <a:path w="1390" h="1661" extrusionOk="0">
                  <a:moveTo>
                    <a:pt x="1313" y="0"/>
                  </a:moveTo>
                  <a:lnTo>
                    <a:pt x="1274" y="20"/>
                  </a:lnTo>
                  <a:lnTo>
                    <a:pt x="772" y="502"/>
                  </a:lnTo>
                  <a:lnTo>
                    <a:pt x="309" y="985"/>
                  </a:lnTo>
                  <a:lnTo>
                    <a:pt x="174" y="1139"/>
                  </a:lnTo>
                  <a:lnTo>
                    <a:pt x="58" y="1313"/>
                  </a:lnTo>
                  <a:lnTo>
                    <a:pt x="19" y="1409"/>
                  </a:lnTo>
                  <a:lnTo>
                    <a:pt x="0" y="1506"/>
                  </a:lnTo>
                  <a:lnTo>
                    <a:pt x="19" y="1564"/>
                  </a:lnTo>
                  <a:lnTo>
                    <a:pt x="39" y="1602"/>
                  </a:lnTo>
                  <a:lnTo>
                    <a:pt x="77" y="1641"/>
                  </a:lnTo>
                  <a:lnTo>
                    <a:pt x="116" y="1660"/>
                  </a:lnTo>
                  <a:lnTo>
                    <a:pt x="193" y="1660"/>
                  </a:lnTo>
                  <a:lnTo>
                    <a:pt x="251" y="1641"/>
                  </a:lnTo>
                  <a:lnTo>
                    <a:pt x="367" y="1564"/>
                  </a:lnTo>
                  <a:lnTo>
                    <a:pt x="483" y="1487"/>
                  </a:lnTo>
                  <a:lnTo>
                    <a:pt x="579" y="1390"/>
                  </a:lnTo>
                  <a:lnTo>
                    <a:pt x="676" y="1294"/>
                  </a:lnTo>
                  <a:lnTo>
                    <a:pt x="830" y="1081"/>
                  </a:lnTo>
                  <a:lnTo>
                    <a:pt x="965" y="830"/>
                  </a:lnTo>
                  <a:lnTo>
                    <a:pt x="1351" y="213"/>
                  </a:lnTo>
                  <a:lnTo>
                    <a:pt x="1390" y="116"/>
                  </a:lnTo>
                  <a:lnTo>
                    <a:pt x="1390" y="58"/>
                  </a:lnTo>
                  <a:lnTo>
                    <a:pt x="1370" y="20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31"/>
            <p:cNvSpPr/>
            <p:nvPr/>
          </p:nvSpPr>
          <p:spPr>
            <a:xfrm>
              <a:off x="2507650" y="666600"/>
              <a:ext cx="48775" cy="23175"/>
            </a:xfrm>
            <a:custGeom>
              <a:avLst/>
              <a:gdLst/>
              <a:ahLst/>
              <a:cxnLst/>
              <a:rect l="l" t="t" r="r" b="b"/>
              <a:pathLst>
                <a:path w="1951" h="927" extrusionOk="0">
                  <a:moveTo>
                    <a:pt x="1641" y="0"/>
                  </a:moveTo>
                  <a:lnTo>
                    <a:pt x="1506" y="20"/>
                  </a:lnTo>
                  <a:lnTo>
                    <a:pt x="1371" y="58"/>
                  </a:lnTo>
                  <a:lnTo>
                    <a:pt x="1255" y="97"/>
                  </a:lnTo>
                  <a:lnTo>
                    <a:pt x="1004" y="213"/>
                  </a:lnTo>
                  <a:lnTo>
                    <a:pt x="754" y="348"/>
                  </a:lnTo>
                  <a:lnTo>
                    <a:pt x="136" y="714"/>
                  </a:lnTo>
                  <a:lnTo>
                    <a:pt x="39" y="772"/>
                  </a:lnTo>
                  <a:lnTo>
                    <a:pt x="1" y="830"/>
                  </a:lnTo>
                  <a:lnTo>
                    <a:pt x="20" y="869"/>
                  </a:lnTo>
                  <a:lnTo>
                    <a:pt x="39" y="907"/>
                  </a:lnTo>
                  <a:lnTo>
                    <a:pt x="97" y="927"/>
                  </a:lnTo>
                  <a:lnTo>
                    <a:pt x="754" y="753"/>
                  </a:lnTo>
                  <a:lnTo>
                    <a:pt x="1410" y="560"/>
                  </a:lnTo>
                  <a:lnTo>
                    <a:pt x="1603" y="483"/>
                  </a:lnTo>
                  <a:lnTo>
                    <a:pt x="1777" y="386"/>
                  </a:lnTo>
                  <a:lnTo>
                    <a:pt x="1873" y="309"/>
                  </a:lnTo>
                  <a:lnTo>
                    <a:pt x="1931" y="232"/>
                  </a:lnTo>
                  <a:lnTo>
                    <a:pt x="1950" y="193"/>
                  </a:lnTo>
                  <a:lnTo>
                    <a:pt x="1950" y="135"/>
                  </a:lnTo>
                  <a:lnTo>
                    <a:pt x="1931" y="97"/>
                  </a:lnTo>
                  <a:lnTo>
                    <a:pt x="1912" y="58"/>
                  </a:lnTo>
                  <a:lnTo>
                    <a:pt x="1834" y="20"/>
                  </a:lnTo>
                  <a:lnTo>
                    <a:pt x="1777" y="20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31"/>
            <p:cNvSpPr/>
            <p:nvPr/>
          </p:nvSpPr>
          <p:spPr>
            <a:xfrm>
              <a:off x="2460850" y="687350"/>
              <a:ext cx="48275" cy="23175"/>
            </a:xfrm>
            <a:custGeom>
              <a:avLst/>
              <a:gdLst/>
              <a:ahLst/>
              <a:cxnLst/>
              <a:rect l="l" t="t" r="r" b="b"/>
              <a:pathLst>
                <a:path w="1931" h="927" extrusionOk="0">
                  <a:moveTo>
                    <a:pt x="1834" y="0"/>
                  </a:moveTo>
                  <a:lnTo>
                    <a:pt x="1178" y="174"/>
                  </a:lnTo>
                  <a:lnTo>
                    <a:pt x="522" y="386"/>
                  </a:lnTo>
                  <a:lnTo>
                    <a:pt x="329" y="463"/>
                  </a:lnTo>
                  <a:lnTo>
                    <a:pt x="155" y="560"/>
                  </a:lnTo>
                  <a:lnTo>
                    <a:pt x="78" y="637"/>
                  </a:lnTo>
                  <a:lnTo>
                    <a:pt x="20" y="714"/>
                  </a:lnTo>
                  <a:lnTo>
                    <a:pt x="1" y="753"/>
                  </a:lnTo>
                  <a:lnTo>
                    <a:pt x="1" y="811"/>
                  </a:lnTo>
                  <a:lnTo>
                    <a:pt x="20" y="849"/>
                  </a:lnTo>
                  <a:lnTo>
                    <a:pt x="39" y="888"/>
                  </a:lnTo>
                  <a:lnTo>
                    <a:pt x="97" y="927"/>
                  </a:lnTo>
                  <a:lnTo>
                    <a:pt x="309" y="927"/>
                  </a:lnTo>
                  <a:lnTo>
                    <a:pt x="445" y="907"/>
                  </a:lnTo>
                  <a:lnTo>
                    <a:pt x="560" y="888"/>
                  </a:lnTo>
                  <a:lnTo>
                    <a:pt x="695" y="830"/>
                  </a:lnTo>
                  <a:lnTo>
                    <a:pt x="946" y="714"/>
                  </a:lnTo>
                  <a:lnTo>
                    <a:pt x="1178" y="579"/>
                  </a:lnTo>
                  <a:lnTo>
                    <a:pt x="1796" y="193"/>
                  </a:lnTo>
                  <a:lnTo>
                    <a:pt x="1892" y="135"/>
                  </a:lnTo>
                  <a:lnTo>
                    <a:pt x="1931" y="97"/>
                  </a:lnTo>
                  <a:lnTo>
                    <a:pt x="1911" y="39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31"/>
            <p:cNvSpPr/>
            <p:nvPr/>
          </p:nvSpPr>
          <p:spPr>
            <a:xfrm>
              <a:off x="2508150" y="685400"/>
              <a:ext cx="51650" cy="13075"/>
            </a:xfrm>
            <a:custGeom>
              <a:avLst/>
              <a:gdLst/>
              <a:ahLst/>
              <a:cxnLst/>
              <a:rect l="l" t="t" r="r" b="b"/>
              <a:pathLst>
                <a:path w="2066" h="523" extrusionOk="0">
                  <a:moveTo>
                    <a:pt x="907" y="1"/>
                  </a:moveTo>
                  <a:lnTo>
                    <a:pt x="174" y="20"/>
                  </a:lnTo>
                  <a:lnTo>
                    <a:pt x="58" y="40"/>
                  </a:lnTo>
                  <a:lnTo>
                    <a:pt x="19" y="59"/>
                  </a:lnTo>
                  <a:lnTo>
                    <a:pt x="0" y="117"/>
                  </a:lnTo>
                  <a:lnTo>
                    <a:pt x="19" y="155"/>
                  </a:lnTo>
                  <a:lnTo>
                    <a:pt x="58" y="194"/>
                  </a:lnTo>
                  <a:lnTo>
                    <a:pt x="714" y="348"/>
                  </a:lnTo>
                  <a:lnTo>
                    <a:pt x="1390" y="503"/>
                  </a:lnTo>
                  <a:lnTo>
                    <a:pt x="1583" y="522"/>
                  </a:lnTo>
                  <a:lnTo>
                    <a:pt x="1795" y="522"/>
                  </a:lnTo>
                  <a:lnTo>
                    <a:pt x="1892" y="503"/>
                  </a:lnTo>
                  <a:lnTo>
                    <a:pt x="1988" y="464"/>
                  </a:lnTo>
                  <a:lnTo>
                    <a:pt x="2027" y="426"/>
                  </a:lnTo>
                  <a:lnTo>
                    <a:pt x="2046" y="387"/>
                  </a:lnTo>
                  <a:lnTo>
                    <a:pt x="2065" y="329"/>
                  </a:lnTo>
                  <a:lnTo>
                    <a:pt x="2046" y="290"/>
                  </a:lnTo>
                  <a:lnTo>
                    <a:pt x="2007" y="233"/>
                  </a:lnTo>
                  <a:lnTo>
                    <a:pt x="1969" y="194"/>
                  </a:lnTo>
                  <a:lnTo>
                    <a:pt x="1834" y="117"/>
                  </a:lnTo>
                  <a:lnTo>
                    <a:pt x="1718" y="78"/>
                  </a:lnTo>
                  <a:lnTo>
                    <a:pt x="1583" y="40"/>
                  </a:lnTo>
                  <a:lnTo>
                    <a:pt x="1448" y="20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31"/>
            <p:cNvSpPr/>
            <p:nvPr/>
          </p:nvSpPr>
          <p:spPr>
            <a:xfrm>
              <a:off x="2457475" y="679150"/>
              <a:ext cx="51650" cy="12550"/>
            </a:xfrm>
            <a:custGeom>
              <a:avLst/>
              <a:gdLst/>
              <a:ahLst/>
              <a:cxnLst/>
              <a:rect l="l" t="t" r="r" b="b"/>
              <a:pathLst>
                <a:path w="2066" h="502" extrusionOk="0">
                  <a:moveTo>
                    <a:pt x="251" y="0"/>
                  </a:moveTo>
                  <a:lnTo>
                    <a:pt x="155" y="19"/>
                  </a:lnTo>
                  <a:lnTo>
                    <a:pt x="58" y="58"/>
                  </a:lnTo>
                  <a:lnTo>
                    <a:pt x="39" y="97"/>
                  </a:lnTo>
                  <a:lnTo>
                    <a:pt x="1" y="135"/>
                  </a:lnTo>
                  <a:lnTo>
                    <a:pt x="1" y="193"/>
                  </a:lnTo>
                  <a:lnTo>
                    <a:pt x="1" y="232"/>
                  </a:lnTo>
                  <a:lnTo>
                    <a:pt x="39" y="290"/>
                  </a:lnTo>
                  <a:lnTo>
                    <a:pt x="97" y="328"/>
                  </a:lnTo>
                  <a:lnTo>
                    <a:pt x="213" y="405"/>
                  </a:lnTo>
                  <a:lnTo>
                    <a:pt x="348" y="444"/>
                  </a:lnTo>
                  <a:lnTo>
                    <a:pt x="483" y="483"/>
                  </a:lnTo>
                  <a:lnTo>
                    <a:pt x="599" y="502"/>
                  </a:lnTo>
                  <a:lnTo>
                    <a:pt x="1159" y="502"/>
                  </a:lnTo>
                  <a:lnTo>
                    <a:pt x="1873" y="463"/>
                  </a:lnTo>
                  <a:lnTo>
                    <a:pt x="1989" y="444"/>
                  </a:lnTo>
                  <a:lnTo>
                    <a:pt x="2046" y="425"/>
                  </a:lnTo>
                  <a:lnTo>
                    <a:pt x="2066" y="367"/>
                  </a:lnTo>
                  <a:lnTo>
                    <a:pt x="2046" y="328"/>
                  </a:lnTo>
                  <a:lnTo>
                    <a:pt x="2008" y="290"/>
                  </a:lnTo>
                  <a:lnTo>
                    <a:pt x="1332" y="135"/>
                  </a:lnTo>
                  <a:lnTo>
                    <a:pt x="657" y="19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31"/>
            <p:cNvSpPr/>
            <p:nvPr/>
          </p:nvSpPr>
          <p:spPr>
            <a:xfrm>
              <a:off x="2508150" y="687350"/>
              <a:ext cx="41525" cy="34750"/>
            </a:xfrm>
            <a:custGeom>
              <a:avLst/>
              <a:gdLst/>
              <a:ahLst/>
              <a:cxnLst/>
              <a:rect l="l" t="t" r="r" b="b"/>
              <a:pathLst>
                <a:path w="1661" h="1390" extrusionOk="0">
                  <a:moveTo>
                    <a:pt x="58" y="0"/>
                  </a:moveTo>
                  <a:lnTo>
                    <a:pt x="19" y="19"/>
                  </a:lnTo>
                  <a:lnTo>
                    <a:pt x="0" y="77"/>
                  </a:lnTo>
                  <a:lnTo>
                    <a:pt x="19" y="135"/>
                  </a:lnTo>
                  <a:lnTo>
                    <a:pt x="483" y="618"/>
                  </a:lnTo>
                  <a:lnTo>
                    <a:pt x="984" y="1100"/>
                  </a:lnTo>
                  <a:lnTo>
                    <a:pt x="1139" y="1235"/>
                  </a:lnTo>
                  <a:lnTo>
                    <a:pt x="1313" y="1332"/>
                  </a:lnTo>
                  <a:lnTo>
                    <a:pt x="1409" y="1371"/>
                  </a:lnTo>
                  <a:lnTo>
                    <a:pt x="1506" y="1390"/>
                  </a:lnTo>
                  <a:lnTo>
                    <a:pt x="1544" y="1390"/>
                  </a:lnTo>
                  <a:lnTo>
                    <a:pt x="1602" y="1351"/>
                  </a:lnTo>
                  <a:lnTo>
                    <a:pt x="1641" y="1332"/>
                  </a:lnTo>
                  <a:lnTo>
                    <a:pt x="1660" y="1274"/>
                  </a:lnTo>
                  <a:lnTo>
                    <a:pt x="1660" y="1216"/>
                  </a:lnTo>
                  <a:lnTo>
                    <a:pt x="1621" y="1139"/>
                  </a:lnTo>
                  <a:lnTo>
                    <a:pt x="1564" y="1023"/>
                  </a:lnTo>
                  <a:lnTo>
                    <a:pt x="1486" y="927"/>
                  </a:lnTo>
                  <a:lnTo>
                    <a:pt x="1390" y="830"/>
                  </a:lnTo>
                  <a:lnTo>
                    <a:pt x="1293" y="734"/>
                  </a:lnTo>
                  <a:lnTo>
                    <a:pt x="1062" y="579"/>
                  </a:lnTo>
                  <a:lnTo>
                    <a:pt x="830" y="425"/>
                  </a:lnTo>
                  <a:lnTo>
                    <a:pt x="212" y="5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31"/>
            <p:cNvSpPr/>
            <p:nvPr/>
          </p:nvSpPr>
          <p:spPr>
            <a:xfrm>
              <a:off x="2467600" y="655500"/>
              <a:ext cx="42025" cy="34275"/>
            </a:xfrm>
            <a:custGeom>
              <a:avLst/>
              <a:gdLst/>
              <a:ahLst/>
              <a:cxnLst/>
              <a:rect l="l" t="t" r="r" b="b"/>
              <a:pathLst>
                <a:path w="1681" h="1371" extrusionOk="0">
                  <a:moveTo>
                    <a:pt x="97" y="0"/>
                  </a:moveTo>
                  <a:lnTo>
                    <a:pt x="59" y="39"/>
                  </a:lnTo>
                  <a:lnTo>
                    <a:pt x="20" y="58"/>
                  </a:lnTo>
                  <a:lnTo>
                    <a:pt x="1" y="116"/>
                  </a:lnTo>
                  <a:lnTo>
                    <a:pt x="1" y="174"/>
                  </a:lnTo>
                  <a:lnTo>
                    <a:pt x="20" y="251"/>
                  </a:lnTo>
                  <a:lnTo>
                    <a:pt x="97" y="367"/>
                  </a:lnTo>
                  <a:lnTo>
                    <a:pt x="175" y="464"/>
                  </a:lnTo>
                  <a:lnTo>
                    <a:pt x="271" y="560"/>
                  </a:lnTo>
                  <a:lnTo>
                    <a:pt x="368" y="657"/>
                  </a:lnTo>
                  <a:lnTo>
                    <a:pt x="599" y="811"/>
                  </a:lnTo>
                  <a:lnTo>
                    <a:pt x="831" y="946"/>
                  </a:lnTo>
                  <a:lnTo>
                    <a:pt x="1468" y="1313"/>
                  </a:lnTo>
                  <a:lnTo>
                    <a:pt x="1564" y="1351"/>
                  </a:lnTo>
                  <a:lnTo>
                    <a:pt x="1622" y="1371"/>
                  </a:lnTo>
                  <a:lnTo>
                    <a:pt x="1661" y="1332"/>
                  </a:lnTo>
                  <a:lnTo>
                    <a:pt x="1680" y="1293"/>
                  </a:lnTo>
                  <a:lnTo>
                    <a:pt x="1641" y="1236"/>
                  </a:lnTo>
                  <a:lnTo>
                    <a:pt x="1178" y="753"/>
                  </a:lnTo>
                  <a:lnTo>
                    <a:pt x="676" y="290"/>
                  </a:lnTo>
                  <a:lnTo>
                    <a:pt x="522" y="155"/>
                  </a:lnTo>
                  <a:lnTo>
                    <a:pt x="329" y="58"/>
                  </a:lnTo>
                  <a:lnTo>
                    <a:pt x="252" y="2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31"/>
            <p:cNvSpPr/>
            <p:nvPr/>
          </p:nvSpPr>
          <p:spPr>
            <a:xfrm>
              <a:off x="2499450" y="681075"/>
              <a:ext cx="18375" cy="18350"/>
            </a:xfrm>
            <a:custGeom>
              <a:avLst/>
              <a:gdLst/>
              <a:ahLst/>
              <a:cxnLst/>
              <a:rect l="l" t="t" r="r" b="b"/>
              <a:pathLst>
                <a:path w="735" h="734" extrusionOk="0">
                  <a:moveTo>
                    <a:pt x="290" y="0"/>
                  </a:moveTo>
                  <a:lnTo>
                    <a:pt x="232" y="20"/>
                  </a:lnTo>
                  <a:lnTo>
                    <a:pt x="174" y="58"/>
                  </a:lnTo>
                  <a:lnTo>
                    <a:pt x="117" y="97"/>
                  </a:lnTo>
                  <a:lnTo>
                    <a:pt x="59" y="155"/>
                  </a:lnTo>
                  <a:lnTo>
                    <a:pt x="39" y="232"/>
                  </a:lnTo>
                  <a:lnTo>
                    <a:pt x="1" y="290"/>
                  </a:lnTo>
                  <a:lnTo>
                    <a:pt x="1" y="367"/>
                  </a:lnTo>
                  <a:lnTo>
                    <a:pt x="1" y="444"/>
                  </a:lnTo>
                  <a:lnTo>
                    <a:pt x="39" y="502"/>
                  </a:lnTo>
                  <a:lnTo>
                    <a:pt x="59" y="579"/>
                  </a:lnTo>
                  <a:lnTo>
                    <a:pt x="117" y="637"/>
                  </a:lnTo>
                  <a:lnTo>
                    <a:pt x="174" y="676"/>
                  </a:lnTo>
                  <a:lnTo>
                    <a:pt x="232" y="714"/>
                  </a:lnTo>
                  <a:lnTo>
                    <a:pt x="290" y="734"/>
                  </a:lnTo>
                  <a:lnTo>
                    <a:pt x="445" y="734"/>
                  </a:lnTo>
                  <a:lnTo>
                    <a:pt x="522" y="714"/>
                  </a:lnTo>
                  <a:lnTo>
                    <a:pt x="580" y="676"/>
                  </a:lnTo>
                  <a:lnTo>
                    <a:pt x="638" y="637"/>
                  </a:lnTo>
                  <a:lnTo>
                    <a:pt x="676" y="579"/>
                  </a:lnTo>
                  <a:lnTo>
                    <a:pt x="715" y="502"/>
                  </a:lnTo>
                  <a:lnTo>
                    <a:pt x="734" y="444"/>
                  </a:lnTo>
                  <a:lnTo>
                    <a:pt x="734" y="367"/>
                  </a:lnTo>
                  <a:lnTo>
                    <a:pt x="734" y="290"/>
                  </a:lnTo>
                  <a:lnTo>
                    <a:pt x="715" y="232"/>
                  </a:lnTo>
                  <a:lnTo>
                    <a:pt x="676" y="155"/>
                  </a:lnTo>
                  <a:lnTo>
                    <a:pt x="638" y="97"/>
                  </a:lnTo>
                  <a:lnTo>
                    <a:pt x="580" y="58"/>
                  </a:lnTo>
                  <a:lnTo>
                    <a:pt x="522" y="2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31"/>
            <p:cNvSpPr/>
            <p:nvPr/>
          </p:nvSpPr>
          <p:spPr>
            <a:xfrm>
              <a:off x="2336375" y="686375"/>
              <a:ext cx="28975" cy="28975"/>
            </a:xfrm>
            <a:custGeom>
              <a:avLst/>
              <a:gdLst/>
              <a:ahLst/>
              <a:cxnLst/>
              <a:rect l="l" t="t" r="r" b="b"/>
              <a:pathLst>
                <a:path w="1159" h="1159" extrusionOk="0">
                  <a:moveTo>
                    <a:pt x="463" y="1"/>
                  </a:moveTo>
                  <a:lnTo>
                    <a:pt x="347" y="39"/>
                  </a:lnTo>
                  <a:lnTo>
                    <a:pt x="251" y="97"/>
                  </a:lnTo>
                  <a:lnTo>
                    <a:pt x="154" y="174"/>
                  </a:lnTo>
                  <a:lnTo>
                    <a:pt x="97" y="251"/>
                  </a:lnTo>
                  <a:lnTo>
                    <a:pt x="39" y="348"/>
                  </a:lnTo>
                  <a:lnTo>
                    <a:pt x="0" y="464"/>
                  </a:lnTo>
                  <a:lnTo>
                    <a:pt x="0" y="580"/>
                  </a:lnTo>
                  <a:lnTo>
                    <a:pt x="0" y="695"/>
                  </a:lnTo>
                  <a:lnTo>
                    <a:pt x="39" y="811"/>
                  </a:lnTo>
                  <a:lnTo>
                    <a:pt x="97" y="908"/>
                  </a:lnTo>
                  <a:lnTo>
                    <a:pt x="154" y="985"/>
                  </a:lnTo>
                  <a:lnTo>
                    <a:pt x="251" y="1062"/>
                  </a:lnTo>
                  <a:lnTo>
                    <a:pt x="347" y="1120"/>
                  </a:lnTo>
                  <a:lnTo>
                    <a:pt x="463" y="1159"/>
                  </a:lnTo>
                  <a:lnTo>
                    <a:pt x="695" y="1159"/>
                  </a:lnTo>
                  <a:lnTo>
                    <a:pt x="811" y="1120"/>
                  </a:lnTo>
                  <a:lnTo>
                    <a:pt x="907" y="1062"/>
                  </a:lnTo>
                  <a:lnTo>
                    <a:pt x="984" y="985"/>
                  </a:lnTo>
                  <a:lnTo>
                    <a:pt x="1062" y="908"/>
                  </a:lnTo>
                  <a:lnTo>
                    <a:pt x="1119" y="811"/>
                  </a:lnTo>
                  <a:lnTo>
                    <a:pt x="1158" y="695"/>
                  </a:lnTo>
                  <a:lnTo>
                    <a:pt x="1158" y="580"/>
                  </a:lnTo>
                  <a:lnTo>
                    <a:pt x="1158" y="464"/>
                  </a:lnTo>
                  <a:lnTo>
                    <a:pt x="1119" y="348"/>
                  </a:lnTo>
                  <a:lnTo>
                    <a:pt x="1062" y="251"/>
                  </a:lnTo>
                  <a:lnTo>
                    <a:pt x="984" y="174"/>
                  </a:lnTo>
                  <a:lnTo>
                    <a:pt x="907" y="97"/>
                  </a:lnTo>
                  <a:lnTo>
                    <a:pt x="811" y="39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31"/>
            <p:cNvSpPr/>
            <p:nvPr/>
          </p:nvSpPr>
          <p:spPr>
            <a:xfrm>
              <a:off x="2524550" y="833075"/>
              <a:ext cx="28975" cy="29450"/>
            </a:xfrm>
            <a:custGeom>
              <a:avLst/>
              <a:gdLst/>
              <a:ahLst/>
              <a:cxnLst/>
              <a:rect l="l" t="t" r="r" b="b"/>
              <a:pathLst>
                <a:path w="1159" h="1178" extrusionOk="0">
                  <a:moveTo>
                    <a:pt x="579" y="0"/>
                  </a:moveTo>
                  <a:lnTo>
                    <a:pt x="464" y="19"/>
                  </a:lnTo>
                  <a:lnTo>
                    <a:pt x="348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0" y="463"/>
                  </a:lnTo>
                  <a:lnTo>
                    <a:pt x="0" y="598"/>
                  </a:lnTo>
                  <a:lnTo>
                    <a:pt x="0" y="714"/>
                  </a:lnTo>
                  <a:lnTo>
                    <a:pt x="39" y="811"/>
                  </a:lnTo>
                  <a:lnTo>
                    <a:pt x="97" y="907"/>
                  </a:lnTo>
                  <a:lnTo>
                    <a:pt x="174" y="1004"/>
                  </a:lnTo>
                  <a:lnTo>
                    <a:pt x="251" y="1081"/>
                  </a:lnTo>
                  <a:lnTo>
                    <a:pt x="348" y="1119"/>
                  </a:lnTo>
                  <a:lnTo>
                    <a:pt x="464" y="1158"/>
                  </a:lnTo>
                  <a:lnTo>
                    <a:pt x="579" y="1177"/>
                  </a:lnTo>
                  <a:lnTo>
                    <a:pt x="695" y="1158"/>
                  </a:lnTo>
                  <a:lnTo>
                    <a:pt x="811" y="1119"/>
                  </a:lnTo>
                  <a:lnTo>
                    <a:pt x="908" y="1081"/>
                  </a:lnTo>
                  <a:lnTo>
                    <a:pt x="985" y="1004"/>
                  </a:lnTo>
                  <a:lnTo>
                    <a:pt x="1062" y="907"/>
                  </a:lnTo>
                  <a:lnTo>
                    <a:pt x="1120" y="811"/>
                  </a:lnTo>
                  <a:lnTo>
                    <a:pt x="1158" y="714"/>
                  </a:lnTo>
                  <a:lnTo>
                    <a:pt x="1158" y="598"/>
                  </a:lnTo>
                  <a:lnTo>
                    <a:pt x="1158" y="463"/>
                  </a:lnTo>
                  <a:lnTo>
                    <a:pt x="1120" y="367"/>
                  </a:lnTo>
                  <a:lnTo>
                    <a:pt x="1062" y="270"/>
                  </a:lnTo>
                  <a:lnTo>
                    <a:pt x="985" y="174"/>
                  </a:lnTo>
                  <a:lnTo>
                    <a:pt x="908" y="97"/>
                  </a:lnTo>
                  <a:lnTo>
                    <a:pt x="811" y="58"/>
                  </a:lnTo>
                  <a:lnTo>
                    <a:pt x="695" y="19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31"/>
            <p:cNvSpPr/>
            <p:nvPr/>
          </p:nvSpPr>
          <p:spPr>
            <a:xfrm>
              <a:off x="2152525" y="831625"/>
              <a:ext cx="28975" cy="29450"/>
            </a:xfrm>
            <a:custGeom>
              <a:avLst/>
              <a:gdLst/>
              <a:ahLst/>
              <a:cxnLst/>
              <a:rect l="l" t="t" r="r" b="b"/>
              <a:pathLst>
                <a:path w="1159" h="1178" extrusionOk="0">
                  <a:moveTo>
                    <a:pt x="579" y="0"/>
                  </a:moveTo>
                  <a:lnTo>
                    <a:pt x="464" y="19"/>
                  </a:lnTo>
                  <a:lnTo>
                    <a:pt x="348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51"/>
                  </a:lnTo>
                  <a:lnTo>
                    <a:pt x="39" y="367"/>
                  </a:lnTo>
                  <a:lnTo>
                    <a:pt x="0" y="463"/>
                  </a:lnTo>
                  <a:lnTo>
                    <a:pt x="0" y="579"/>
                  </a:lnTo>
                  <a:lnTo>
                    <a:pt x="0" y="714"/>
                  </a:lnTo>
                  <a:lnTo>
                    <a:pt x="39" y="811"/>
                  </a:lnTo>
                  <a:lnTo>
                    <a:pt x="97" y="907"/>
                  </a:lnTo>
                  <a:lnTo>
                    <a:pt x="174" y="1004"/>
                  </a:lnTo>
                  <a:lnTo>
                    <a:pt x="251" y="1062"/>
                  </a:lnTo>
                  <a:lnTo>
                    <a:pt x="348" y="1120"/>
                  </a:lnTo>
                  <a:lnTo>
                    <a:pt x="464" y="1158"/>
                  </a:lnTo>
                  <a:lnTo>
                    <a:pt x="579" y="1177"/>
                  </a:lnTo>
                  <a:lnTo>
                    <a:pt x="695" y="1158"/>
                  </a:lnTo>
                  <a:lnTo>
                    <a:pt x="811" y="1120"/>
                  </a:lnTo>
                  <a:lnTo>
                    <a:pt x="908" y="1062"/>
                  </a:lnTo>
                  <a:lnTo>
                    <a:pt x="985" y="1004"/>
                  </a:lnTo>
                  <a:lnTo>
                    <a:pt x="1062" y="907"/>
                  </a:lnTo>
                  <a:lnTo>
                    <a:pt x="1120" y="811"/>
                  </a:lnTo>
                  <a:lnTo>
                    <a:pt x="1158" y="714"/>
                  </a:lnTo>
                  <a:lnTo>
                    <a:pt x="1158" y="579"/>
                  </a:lnTo>
                  <a:lnTo>
                    <a:pt x="1158" y="463"/>
                  </a:lnTo>
                  <a:lnTo>
                    <a:pt x="1120" y="367"/>
                  </a:lnTo>
                  <a:lnTo>
                    <a:pt x="1062" y="251"/>
                  </a:lnTo>
                  <a:lnTo>
                    <a:pt x="985" y="174"/>
                  </a:lnTo>
                  <a:lnTo>
                    <a:pt x="908" y="97"/>
                  </a:lnTo>
                  <a:lnTo>
                    <a:pt x="811" y="58"/>
                  </a:lnTo>
                  <a:lnTo>
                    <a:pt x="695" y="19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31"/>
            <p:cNvSpPr/>
            <p:nvPr/>
          </p:nvSpPr>
          <p:spPr>
            <a:xfrm>
              <a:off x="2433825" y="1096525"/>
              <a:ext cx="191600" cy="166000"/>
            </a:xfrm>
            <a:custGeom>
              <a:avLst/>
              <a:gdLst/>
              <a:ahLst/>
              <a:cxnLst/>
              <a:rect l="l" t="t" r="r" b="b"/>
              <a:pathLst>
                <a:path w="7664" h="6640" extrusionOk="0">
                  <a:moveTo>
                    <a:pt x="4903" y="483"/>
                  </a:moveTo>
                  <a:lnTo>
                    <a:pt x="5231" y="502"/>
                  </a:lnTo>
                  <a:lnTo>
                    <a:pt x="5540" y="560"/>
                  </a:lnTo>
                  <a:lnTo>
                    <a:pt x="5849" y="676"/>
                  </a:lnTo>
                  <a:lnTo>
                    <a:pt x="6119" y="811"/>
                  </a:lnTo>
                  <a:lnTo>
                    <a:pt x="6389" y="965"/>
                  </a:lnTo>
                  <a:lnTo>
                    <a:pt x="6621" y="1178"/>
                  </a:lnTo>
                  <a:lnTo>
                    <a:pt x="6814" y="1390"/>
                  </a:lnTo>
                  <a:lnTo>
                    <a:pt x="6891" y="1506"/>
                  </a:lnTo>
                  <a:lnTo>
                    <a:pt x="6968" y="1641"/>
                  </a:lnTo>
                  <a:lnTo>
                    <a:pt x="7065" y="1873"/>
                  </a:lnTo>
                  <a:lnTo>
                    <a:pt x="7142" y="2123"/>
                  </a:lnTo>
                  <a:lnTo>
                    <a:pt x="7181" y="2374"/>
                  </a:lnTo>
                  <a:lnTo>
                    <a:pt x="7200" y="2645"/>
                  </a:lnTo>
                  <a:lnTo>
                    <a:pt x="7181" y="2915"/>
                  </a:lnTo>
                  <a:lnTo>
                    <a:pt x="7123" y="3204"/>
                  </a:lnTo>
                  <a:lnTo>
                    <a:pt x="7065" y="3474"/>
                  </a:lnTo>
                  <a:lnTo>
                    <a:pt x="6949" y="3764"/>
                  </a:lnTo>
                  <a:lnTo>
                    <a:pt x="6814" y="4034"/>
                  </a:lnTo>
                  <a:lnTo>
                    <a:pt x="6660" y="4324"/>
                  </a:lnTo>
                  <a:lnTo>
                    <a:pt x="6467" y="4575"/>
                  </a:lnTo>
                  <a:lnTo>
                    <a:pt x="6254" y="4806"/>
                  </a:lnTo>
                  <a:lnTo>
                    <a:pt x="6023" y="5038"/>
                  </a:lnTo>
                  <a:lnTo>
                    <a:pt x="5772" y="5250"/>
                  </a:lnTo>
                  <a:lnTo>
                    <a:pt x="5502" y="5443"/>
                  </a:lnTo>
                  <a:lnTo>
                    <a:pt x="5212" y="5617"/>
                  </a:lnTo>
                  <a:lnTo>
                    <a:pt x="4923" y="5752"/>
                  </a:lnTo>
                  <a:lnTo>
                    <a:pt x="4633" y="5868"/>
                  </a:lnTo>
                  <a:lnTo>
                    <a:pt x="4324" y="5964"/>
                  </a:lnTo>
                  <a:lnTo>
                    <a:pt x="3996" y="6042"/>
                  </a:lnTo>
                  <a:lnTo>
                    <a:pt x="3687" y="6099"/>
                  </a:lnTo>
                  <a:lnTo>
                    <a:pt x="3340" y="6138"/>
                  </a:lnTo>
                  <a:lnTo>
                    <a:pt x="3012" y="6157"/>
                  </a:lnTo>
                  <a:lnTo>
                    <a:pt x="2664" y="6157"/>
                  </a:lnTo>
                  <a:lnTo>
                    <a:pt x="2375" y="6138"/>
                  </a:lnTo>
                  <a:lnTo>
                    <a:pt x="2105" y="6099"/>
                  </a:lnTo>
                  <a:lnTo>
                    <a:pt x="1854" y="6042"/>
                  </a:lnTo>
                  <a:lnTo>
                    <a:pt x="1641" y="5964"/>
                  </a:lnTo>
                  <a:lnTo>
                    <a:pt x="1429" y="5849"/>
                  </a:lnTo>
                  <a:lnTo>
                    <a:pt x="1217" y="5713"/>
                  </a:lnTo>
                  <a:lnTo>
                    <a:pt x="1043" y="5559"/>
                  </a:lnTo>
                  <a:lnTo>
                    <a:pt x="889" y="5366"/>
                  </a:lnTo>
                  <a:lnTo>
                    <a:pt x="754" y="5154"/>
                  </a:lnTo>
                  <a:lnTo>
                    <a:pt x="638" y="4922"/>
                  </a:lnTo>
                  <a:lnTo>
                    <a:pt x="561" y="4671"/>
                  </a:lnTo>
                  <a:lnTo>
                    <a:pt x="503" y="4420"/>
                  </a:lnTo>
                  <a:lnTo>
                    <a:pt x="483" y="4169"/>
                  </a:lnTo>
                  <a:lnTo>
                    <a:pt x="483" y="3957"/>
                  </a:lnTo>
                  <a:lnTo>
                    <a:pt x="503" y="3745"/>
                  </a:lnTo>
                  <a:lnTo>
                    <a:pt x="541" y="3552"/>
                  </a:lnTo>
                  <a:lnTo>
                    <a:pt x="599" y="3339"/>
                  </a:lnTo>
                  <a:lnTo>
                    <a:pt x="657" y="3166"/>
                  </a:lnTo>
                  <a:lnTo>
                    <a:pt x="734" y="2973"/>
                  </a:lnTo>
                  <a:lnTo>
                    <a:pt x="831" y="2818"/>
                  </a:lnTo>
                  <a:lnTo>
                    <a:pt x="947" y="2664"/>
                  </a:lnTo>
                  <a:lnTo>
                    <a:pt x="1043" y="2548"/>
                  </a:lnTo>
                  <a:lnTo>
                    <a:pt x="1159" y="2452"/>
                  </a:lnTo>
                  <a:lnTo>
                    <a:pt x="1429" y="2259"/>
                  </a:lnTo>
                  <a:lnTo>
                    <a:pt x="1603" y="2123"/>
                  </a:lnTo>
                  <a:lnTo>
                    <a:pt x="1796" y="1988"/>
                  </a:lnTo>
                  <a:lnTo>
                    <a:pt x="2356" y="1525"/>
                  </a:lnTo>
                  <a:lnTo>
                    <a:pt x="2626" y="1313"/>
                  </a:lnTo>
                  <a:lnTo>
                    <a:pt x="2915" y="1120"/>
                  </a:lnTo>
                  <a:lnTo>
                    <a:pt x="3205" y="946"/>
                  </a:lnTo>
                  <a:lnTo>
                    <a:pt x="3514" y="792"/>
                  </a:lnTo>
                  <a:lnTo>
                    <a:pt x="3822" y="657"/>
                  </a:lnTo>
                  <a:lnTo>
                    <a:pt x="4131" y="560"/>
                  </a:lnTo>
                  <a:lnTo>
                    <a:pt x="4498" y="502"/>
                  </a:lnTo>
                  <a:lnTo>
                    <a:pt x="4865" y="483"/>
                  </a:lnTo>
                  <a:close/>
                  <a:moveTo>
                    <a:pt x="4903" y="0"/>
                  </a:moveTo>
                  <a:lnTo>
                    <a:pt x="4575" y="20"/>
                  </a:lnTo>
                  <a:lnTo>
                    <a:pt x="4247" y="58"/>
                  </a:lnTo>
                  <a:lnTo>
                    <a:pt x="4035" y="97"/>
                  </a:lnTo>
                  <a:lnTo>
                    <a:pt x="3842" y="155"/>
                  </a:lnTo>
                  <a:lnTo>
                    <a:pt x="3475" y="290"/>
                  </a:lnTo>
                  <a:lnTo>
                    <a:pt x="3108" y="444"/>
                  </a:lnTo>
                  <a:lnTo>
                    <a:pt x="2761" y="657"/>
                  </a:lnTo>
                  <a:lnTo>
                    <a:pt x="2433" y="869"/>
                  </a:lnTo>
                  <a:lnTo>
                    <a:pt x="2105" y="1120"/>
                  </a:lnTo>
                  <a:lnTo>
                    <a:pt x="1796" y="1371"/>
                  </a:lnTo>
                  <a:lnTo>
                    <a:pt x="1487" y="1622"/>
                  </a:lnTo>
                  <a:lnTo>
                    <a:pt x="1333" y="1757"/>
                  </a:lnTo>
                  <a:lnTo>
                    <a:pt x="1159" y="1873"/>
                  </a:lnTo>
                  <a:lnTo>
                    <a:pt x="850" y="2085"/>
                  </a:lnTo>
                  <a:lnTo>
                    <a:pt x="696" y="2220"/>
                  </a:lnTo>
                  <a:lnTo>
                    <a:pt x="561" y="2374"/>
                  </a:lnTo>
                  <a:lnTo>
                    <a:pt x="445" y="2548"/>
                  </a:lnTo>
                  <a:lnTo>
                    <a:pt x="329" y="2760"/>
                  </a:lnTo>
                  <a:lnTo>
                    <a:pt x="232" y="2973"/>
                  </a:lnTo>
                  <a:lnTo>
                    <a:pt x="155" y="3204"/>
                  </a:lnTo>
                  <a:lnTo>
                    <a:pt x="78" y="3436"/>
                  </a:lnTo>
                  <a:lnTo>
                    <a:pt x="39" y="3667"/>
                  </a:lnTo>
                  <a:lnTo>
                    <a:pt x="1" y="3918"/>
                  </a:lnTo>
                  <a:lnTo>
                    <a:pt x="1" y="4169"/>
                  </a:lnTo>
                  <a:lnTo>
                    <a:pt x="39" y="4497"/>
                  </a:lnTo>
                  <a:lnTo>
                    <a:pt x="97" y="4806"/>
                  </a:lnTo>
                  <a:lnTo>
                    <a:pt x="194" y="5115"/>
                  </a:lnTo>
                  <a:lnTo>
                    <a:pt x="329" y="5385"/>
                  </a:lnTo>
                  <a:lnTo>
                    <a:pt x="503" y="5655"/>
                  </a:lnTo>
                  <a:lnTo>
                    <a:pt x="715" y="5887"/>
                  </a:lnTo>
                  <a:lnTo>
                    <a:pt x="927" y="6099"/>
                  </a:lnTo>
                  <a:lnTo>
                    <a:pt x="1178" y="6273"/>
                  </a:lnTo>
                  <a:lnTo>
                    <a:pt x="1352" y="6350"/>
                  </a:lnTo>
                  <a:lnTo>
                    <a:pt x="1641" y="6466"/>
                  </a:lnTo>
                  <a:lnTo>
                    <a:pt x="1950" y="6543"/>
                  </a:lnTo>
                  <a:lnTo>
                    <a:pt x="2278" y="6601"/>
                  </a:lnTo>
                  <a:lnTo>
                    <a:pt x="2645" y="6640"/>
                  </a:lnTo>
                  <a:lnTo>
                    <a:pt x="2896" y="6640"/>
                  </a:lnTo>
                  <a:lnTo>
                    <a:pt x="3243" y="6621"/>
                  </a:lnTo>
                  <a:lnTo>
                    <a:pt x="3571" y="6601"/>
                  </a:lnTo>
                  <a:lnTo>
                    <a:pt x="3900" y="6543"/>
                  </a:lnTo>
                  <a:lnTo>
                    <a:pt x="4228" y="6485"/>
                  </a:lnTo>
                  <a:lnTo>
                    <a:pt x="4537" y="6389"/>
                  </a:lnTo>
                  <a:lnTo>
                    <a:pt x="4845" y="6292"/>
                  </a:lnTo>
                  <a:lnTo>
                    <a:pt x="5135" y="6177"/>
                  </a:lnTo>
                  <a:lnTo>
                    <a:pt x="5424" y="6022"/>
                  </a:lnTo>
                  <a:lnTo>
                    <a:pt x="5752" y="5849"/>
                  </a:lnTo>
                  <a:lnTo>
                    <a:pt x="6061" y="5617"/>
                  </a:lnTo>
                  <a:lnTo>
                    <a:pt x="6332" y="5385"/>
                  </a:lnTo>
                  <a:lnTo>
                    <a:pt x="6602" y="5134"/>
                  </a:lnTo>
                  <a:lnTo>
                    <a:pt x="6833" y="4864"/>
                  </a:lnTo>
                  <a:lnTo>
                    <a:pt x="7046" y="4575"/>
                  </a:lnTo>
                  <a:lnTo>
                    <a:pt x="7239" y="4266"/>
                  </a:lnTo>
                  <a:lnTo>
                    <a:pt x="7393" y="3957"/>
                  </a:lnTo>
                  <a:lnTo>
                    <a:pt x="7509" y="3610"/>
                  </a:lnTo>
                  <a:lnTo>
                    <a:pt x="7605" y="3281"/>
                  </a:lnTo>
                  <a:lnTo>
                    <a:pt x="7644" y="2953"/>
                  </a:lnTo>
                  <a:lnTo>
                    <a:pt x="7663" y="2625"/>
                  </a:lnTo>
                  <a:lnTo>
                    <a:pt x="7644" y="2297"/>
                  </a:lnTo>
                  <a:lnTo>
                    <a:pt x="7586" y="1988"/>
                  </a:lnTo>
                  <a:lnTo>
                    <a:pt x="7509" y="1699"/>
                  </a:lnTo>
                  <a:lnTo>
                    <a:pt x="7393" y="1409"/>
                  </a:lnTo>
                  <a:lnTo>
                    <a:pt x="7297" y="1255"/>
                  </a:lnTo>
                  <a:lnTo>
                    <a:pt x="7200" y="1120"/>
                  </a:lnTo>
                  <a:lnTo>
                    <a:pt x="7084" y="965"/>
                  </a:lnTo>
                  <a:lnTo>
                    <a:pt x="6968" y="850"/>
                  </a:lnTo>
                  <a:lnTo>
                    <a:pt x="6833" y="714"/>
                  </a:lnTo>
                  <a:lnTo>
                    <a:pt x="6679" y="599"/>
                  </a:lnTo>
                  <a:lnTo>
                    <a:pt x="6544" y="502"/>
                  </a:lnTo>
                  <a:lnTo>
                    <a:pt x="6370" y="406"/>
                  </a:lnTo>
                  <a:lnTo>
                    <a:pt x="6216" y="309"/>
                  </a:lnTo>
                  <a:lnTo>
                    <a:pt x="6042" y="232"/>
                  </a:lnTo>
                  <a:lnTo>
                    <a:pt x="5868" y="174"/>
                  </a:lnTo>
                  <a:lnTo>
                    <a:pt x="5675" y="116"/>
                  </a:lnTo>
                  <a:lnTo>
                    <a:pt x="5482" y="58"/>
                  </a:lnTo>
                  <a:lnTo>
                    <a:pt x="5289" y="39"/>
                  </a:lnTo>
                  <a:lnTo>
                    <a:pt x="5096" y="20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31"/>
            <p:cNvSpPr/>
            <p:nvPr/>
          </p:nvSpPr>
          <p:spPr>
            <a:xfrm>
              <a:off x="2433825" y="1097975"/>
              <a:ext cx="106175" cy="157325"/>
            </a:xfrm>
            <a:custGeom>
              <a:avLst/>
              <a:gdLst/>
              <a:ahLst/>
              <a:cxnLst/>
              <a:rect l="l" t="t" r="r" b="b"/>
              <a:pathLst>
                <a:path w="4247" h="6293" extrusionOk="0">
                  <a:moveTo>
                    <a:pt x="4247" y="0"/>
                  </a:moveTo>
                  <a:lnTo>
                    <a:pt x="4035" y="39"/>
                  </a:lnTo>
                  <a:lnTo>
                    <a:pt x="3842" y="97"/>
                  </a:lnTo>
                  <a:lnTo>
                    <a:pt x="3475" y="232"/>
                  </a:lnTo>
                  <a:lnTo>
                    <a:pt x="3108" y="386"/>
                  </a:lnTo>
                  <a:lnTo>
                    <a:pt x="2761" y="599"/>
                  </a:lnTo>
                  <a:lnTo>
                    <a:pt x="2433" y="811"/>
                  </a:lnTo>
                  <a:lnTo>
                    <a:pt x="2105" y="1062"/>
                  </a:lnTo>
                  <a:lnTo>
                    <a:pt x="1796" y="1313"/>
                  </a:lnTo>
                  <a:lnTo>
                    <a:pt x="1487" y="1564"/>
                  </a:lnTo>
                  <a:lnTo>
                    <a:pt x="1333" y="1699"/>
                  </a:lnTo>
                  <a:lnTo>
                    <a:pt x="1159" y="1815"/>
                  </a:lnTo>
                  <a:lnTo>
                    <a:pt x="850" y="2027"/>
                  </a:lnTo>
                  <a:lnTo>
                    <a:pt x="696" y="2162"/>
                  </a:lnTo>
                  <a:lnTo>
                    <a:pt x="561" y="2316"/>
                  </a:lnTo>
                  <a:lnTo>
                    <a:pt x="445" y="2490"/>
                  </a:lnTo>
                  <a:lnTo>
                    <a:pt x="329" y="2702"/>
                  </a:lnTo>
                  <a:lnTo>
                    <a:pt x="232" y="2915"/>
                  </a:lnTo>
                  <a:lnTo>
                    <a:pt x="155" y="3146"/>
                  </a:lnTo>
                  <a:lnTo>
                    <a:pt x="78" y="3378"/>
                  </a:lnTo>
                  <a:lnTo>
                    <a:pt x="39" y="3609"/>
                  </a:lnTo>
                  <a:lnTo>
                    <a:pt x="1" y="3860"/>
                  </a:lnTo>
                  <a:lnTo>
                    <a:pt x="1" y="4111"/>
                  </a:lnTo>
                  <a:lnTo>
                    <a:pt x="39" y="4439"/>
                  </a:lnTo>
                  <a:lnTo>
                    <a:pt x="97" y="4748"/>
                  </a:lnTo>
                  <a:lnTo>
                    <a:pt x="194" y="5057"/>
                  </a:lnTo>
                  <a:lnTo>
                    <a:pt x="329" y="5327"/>
                  </a:lnTo>
                  <a:lnTo>
                    <a:pt x="503" y="5597"/>
                  </a:lnTo>
                  <a:lnTo>
                    <a:pt x="715" y="5829"/>
                  </a:lnTo>
                  <a:lnTo>
                    <a:pt x="927" y="6041"/>
                  </a:lnTo>
                  <a:lnTo>
                    <a:pt x="1178" y="6215"/>
                  </a:lnTo>
                  <a:lnTo>
                    <a:pt x="1352" y="6292"/>
                  </a:lnTo>
                  <a:lnTo>
                    <a:pt x="1641" y="5906"/>
                  </a:lnTo>
                  <a:lnTo>
                    <a:pt x="1429" y="5791"/>
                  </a:lnTo>
                  <a:lnTo>
                    <a:pt x="1217" y="5655"/>
                  </a:lnTo>
                  <a:lnTo>
                    <a:pt x="1043" y="5501"/>
                  </a:lnTo>
                  <a:lnTo>
                    <a:pt x="889" y="5308"/>
                  </a:lnTo>
                  <a:lnTo>
                    <a:pt x="754" y="5096"/>
                  </a:lnTo>
                  <a:lnTo>
                    <a:pt x="638" y="4864"/>
                  </a:lnTo>
                  <a:lnTo>
                    <a:pt x="561" y="4613"/>
                  </a:lnTo>
                  <a:lnTo>
                    <a:pt x="503" y="4362"/>
                  </a:lnTo>
                  <a:lnTo>
                    <a:pt x="483" y="4111"/>
                  </a:lnTo>
                  <a:lnTo>
                    <a:pt x="483" y="3899"/>
                  </a:lnTo>
                  <a:lnTo>
                    <a:pt x="503" y="3687"/>
                  </a:lnTo>
                  <a:lnTo>
                    <a:pt x="541" y="3494"/>
                  </a:lnTo>
                  <a:lnTo>
                    <a:pt x="599" y="3281"/>
                  </a:lnTo>
                  <a:lnTo>
                    <a:pt x="657" y="3108"/>
                  </a:lnTo>
                  <a:lnTo>
                    <a:pt x="734" y="2915"/>
                  </a:lnTo>
                  <a:lnTo>
                    <a:pt x="831" y="2760"/>
                  </a:lnTo>
                  <a:lnTo>
                    <a:pt x="947" y="2606"/>
                  </a:lnTo>
                  <a:lnTo>
                    <a:pt x="1043" y="2490"/>
                  </a:lnTo>
                  <a:lnTo>
                    <a:pt x="1159" y="2394"/>
                  </a:lnTo>
                  <a:lnTo>
                    <a:pt x="1429" y="2201"/>
                  </a:lnTo>
                  <a:lnTo>
                    <a:pt x="1603" y="2065"/>
                  </a:lnTo>
                  <a:lnTo>
                    <a:pt x="1796" y="1930"/>
                  </a:lnTo>
                  <a:lnTo>
                    <a:pt x="2356" y="1467"/>
                  </a:lnTo>
                  <a:lnTo>
                    <a:pt x="2626" y="1255"/>
                  </a:lnTo>
                  <a:lnTo>
                    <a:pt x="2915" y="1062"/>
                  </a:lnTo>
                  <a:lnTo>
                    <a:pt x="3205" y="888"/>
                  </a:lnTo>
                  <a:lnTo>
                    <a:pt x="3514" y="734"/>
                  </a:lnTo>
                  <a:lnTo>
                    <a:pt x="3822" y="599"/>
                  </a:lnTo>
                  <a:lnTo>
                    <a:pt x="4131" y="502"/>
                  </a:lnTo>
                  <a:lnTo>
                    <a:pt x="4189" y="270"/>
                  </a:lnTo>
                  <a:lnTo>
                    <a:pt x="4228" y="135"/>
                  </a:lnTo>
                  <a:lnTo>
                    <a:pt x="4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31"/>
            <p:cNvSpPr/>
            <p:nvPr/>
          </p:nvSpPr>
          <p:spPr>
            <a:xfrm>
              <a:off x="2178100" y="1304500"/>
              <a:ext cx="155400" cy="48275"/>
            </a:xfrm>
            <a:custGeom>
              <a:avLst/>
              <a:gdLst/>
              <a:ahLst/>
              <a:cxnLst/>
              <a:rect l="l" t="t" r="r" b="b"/>
              <a:pathLst>
                <a:path w="6216" h="1931" extrusionOk="0">
                  <a:moveTo>
                    <a:pt x="1448" y="0"/>
                  </a:moveTo>
                  <a:lnTo>
                    <a:pt x="560" y="926"/>
                  </a:lnTo>
                  <a:lnTo>
                    <a:pt x="0" y="1505"/>
                  </a:lnTo>
                  <a:lnTo>
                    <a:pt x="174" y="1563"/>
                  </a:lnTo>
                  <a:lnTo>
                    <a:pt x="637" y="1660"/>
                  </a:lnTo>
                  <a:lnTo>
                    <a:pt x="1332" y="1776"/>
                  </a:lnTo>
                  <a:lnTo>
                    <a:pt x="1737" y="1834"/>
                  </a:lnTo>
                  <a:lnTo>
                    <a:pt x="2201" y="1872"/>
                  </a:lnTo>
                  <a:lnTo>
                    <a:pt x="2683" y="1911"/>
                  </a:lnTo>
                  <a:lnTo>
                    <a:pt x="3185" y="1930"/>
                  </a:lnTo>
                  <a:lnTo>
                    <a:pt x="3687" y="1911"/>
                  </a:lnTo>
                  <a:lnTo>
                    <a:pt x="4227" y="1892"/>
                  </a:lnTo>
                  <a:lnTo>
                    <a:pt x="4748" y="1814"/>
                  </a:lnTo>
                  <a:lnTo>
                    <a:pt x="5250" y="1718"/>
                  </a:lnTo>
                  <a:lnTo>
                    <a:pt x="5501" y="1660"/>
                  </a:lnTo>
                  <a:lnTo>
                    <a:pt x="5752" y="1583"/>
                  </a:lnTo>
                  <a:lnTo>
                    <a:pt x="5984" y="1486"/>
                  </a:lnTo>
                  <a:lnTo>
                    <a:pt x="6215" y="1390"/>
                  </a:lnTo>
                  <a:lnTo>
                    <a:pt x="5366" y="483"/>
                  </a:lnTo>
                  <a:lnTo>
                    <a:pt x="4961" y="58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31"/>
            <p:cNvSpPr/>
            <p:nvPr/>
          </p:nvSpPr>
          <p:spPr>
            <a:xfrm>
              <a:off x="2192100" y="1304500"/>
              <a:ext cx="120150" cy="29925"/>
            </a:xfrm>
            <a:custGeom>
              <a:avLst/>
              <a:gdLst/>
              <a:ahLst/>
              <a:cxnLst/>
              <a:rect l="l" t="t" r="r" b="b"/>
              <a:pathLst>
                <a:path w="4806" h="1197" extrusionOk="0">
                  <a:moveTo>
                    <a:pt x="888" y="0"/>
                  </a:moveTo>
                  <a:lnTo>
                    <a:pt x="0" y="926"/>
                  </a:lnTo>
                  <a:lnTo>
                    <a:pt x="270" y="1023"/>
                  </a:lnTo>
                  <a:lnTo>
                    <a:pt x="560" y="1081"/>
                  </a:lnTo>
                  <a:lnTo>
                    <a:pt x="869" y="1139"/>
                  </a:lnTo>
                  <a:lnTo>
                    <a:pt x="1158" y="1177"/>
                  </a:lnTo>
                  <a:lnTo>
                    <a:pt x="1467" y="1197"/>
                  </a:lnTo>
                  <a:lnTo>
                    <a:pt x="1776" y="1197"/>
                  </a:lnTo>
                  <a:lnTo>
                    <a:pt x="2085" y="1177"/>
                  </a:lnTo>
                  <a:lnTo>
                    <a:pt x="2393" y="1158"/>
                  </a:lnTo>
                  <a:lnTo>
                    <a:pt x="2702" y="1100"/>
                  </a:lnTo>
                  <a:lnTo>
                    <a:pt x="3030" y="1042"/>
                  </a:lnTo>
                  <a:lnTo>
                    <a:pt x="3339" y="984"/>
                  </a:lnTo>
                  <a:lnTo>
                    <a:pt x="3629" y="907"/>
                  </a:lnTo>
                  <a:lnTo>
                    <a:pt x="4227" y="714"/>
                  </a:lnTo>
                  <a:lnTo>
                    <a:pt x="4806" y="483"/>
                  </a:lnTo>
                  <a:lnTo>
                    <a:pt x="4401" y="58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31"/>
            <p:cNvSpPr/>
            <p:nvPr/>
          </p:nvSpPr>
          <p:spPr>
            <a:xfrm>
              <a:off x="1999075" y="1042475"/>
              <a:ext cx="535150" cy="277950"/>
            </a:xfrm>
            <a:custGeom>
              <a:avLst/>
              <a:gdLst/>
              <a:ahLst/>
              <a:cxnLst/>
              <a:rect l="l" t="t" r="r" b="b"/>
              <a:pathLst>
                <a:path w="21406" h="11118" extrusionOk="0">
                  <a:moveTo>
                    <a:pt x="21405" y="1"/>
                  </a:moveTo>
                  <a:lnTo>
                    <a:pt x="116" y="213"/>
                  </a:lnTo>
                  <a:lnTo>
                    <a:pt x="1" y="213"/>
                  </a:lnTo>
                  <a:lnTo>
                    <a:pt x="174" y="966"/>
                  </a:lnTo>
                  <a:lnTo>
                    <a:pt x="387" y="1796"/>
                  </a:lnTo>
                  <a:lnTo>
                    <a:pt x="657" y="2838"/>
                  </a:lnTo>
                  <a:lnTo>
                    <a:pt x="753" y="3127"/>
                  </a:lnTo>
                  <a:lnTo>
                    <a:pt x="1043" y="4170"/>
                  </a:lnTo>
                  <a:lnTo>
                    <a:pt x="1410" y="5250"/>
                  </a:lnTo>
                  <a:lnTo>
                    <a:pt x="1796" y="6351"/>
                  </a:lnTo>
                  <a:lnTo>
                    <a:pt x="2008" y="6872"/>
                  </a:lnTo>
                  <a:lnTo>
                    <a:pt x="2220" y="7393"/>
                  </a:lnTo>
                  <a:lnTo>
                    <a:pt x="2452" y="7875"/>
                  </a:lnTo>
                  <a:lnTo>
                    <a:pt x="2684" y="8339"/>
                  </a:lnTo>
                  <a:lnTo>
                    <a:pt x="2934" y="8763"/>
                  </a:lnTo>
                  <a:lnTo>
                    <a:pt x="3185" y="9169"/>
                  </a:lnTo>
                  <a:lnTo>
                    <a:pt x="3436" y="9497"/>
                  </a:lnTo>
                  <a:lnTo>
                    <a:pt x="3687" y="9805"/>
                  </a:lnTo>
                  <a:lnTo>
                    <a:pt x="3822" y="9921"/>
                  </a:lnTo>
                  <a:lnTo>
                    <a:pt x="3957" y="10037"/>
                  </a:lnTo>
                  <a:lnTo>
                    <a:pt x="4092" y="10134"/>
                  </a:lnTo>
                  <a:lnTo>
                    <a:pt x="4228" y="10211"/>
                  </a:lnTo>
                  <a:lnTo>
                    <a:pt x="4478" y="10327"/>
                  </a:lnTo>
                  <a:lnTo>
                    <a:pt x="4749" y="10442"/>
                  </a:lnTo>
                  <a:lnTo>
                    <a:pt x="5058" y="10539"/>
                  </a:lnTo>
                  <a:lnTo>
                    <a:pt x="5405" y="10635"/>
                  </a:lnTo>
                  <a:lnTo>
                    <a:pt x="5791" y="10713"/>
                  </a:lnTo>
                  <a:lnTo>
                    <a:pt x="6196" y="10790"/>
                  </a:lnTo>
                  <a:lnTo>
                    <a:pt x="7065" y="10925"/>
                  </a:lnTo>
                  <a:lnTo>
                    <a:pt x="8030" y="11021"/>
                  </a:lnTo>
                  <a:lnTo>
                    <a:pt x="9034" y="11099"/>
                  </a:lnTo>
                  <a:lnTo>
                    <a:pt x="10076" y="11118"/>
                  </a:lnTo>
                  <a:lnTo>
                    <a:pt x="11137" y="11099"/>
                  </a:lnTo>
                  <a:lnTo>
                    <a:pt x="11678" y="11060"/>
                  </a:lnTo>
                  <a:lnTo>
                    <a:pt x="12199" y="11021"/>
                  </a:lnTo>
                  <a:lnTo>
                    <a:pt x="12701" y="10983"/>
                  </a:lnTo>
                  <a:lnTo>
                    <a:pt x="13222" y="10925"/>
                  </a:lnTo>
                  <a:lnTo>
                    <a:pt x="13704" y="10848"/>
                  </a:lnTo>
                  <a:lnTo>
                    <a:pt x="14187" y="10751"/>
                  </a:lnTo>
                  <a:lnTo>
                    <a:pt x="14650" y="10655"/>
                  </a:lnTo>
                  <a:lnTo>
                    <a:pt x="15094" y="10539"/>
                  </a:lnTo>
                  <a:lnTo>
                    <a:pt x="15499" y="10404"/>
                  </a:lnTo>
                  <a:lnTo>
                    <a:pt x="15905" y="10269"/>
                  </a:lnTo>
                  <a:lnTo>
                    <a:pt x="16252" y="10114"/>
                  </a:lnTo>
                  <a:lnTo>
                    <a:pt x="16599" y="9941"/>
                  </a:lnTo>
                  <a:lnTo>
                    <a:pt x="16889" y="9748"/>
                  </a:lnTo>
                  <a:lnTo>
                    <a:pt x="17140" y="9555"/>
                  </a:lnTo>
                  <a:lnTo>
                    <a:pt x="17372" y="9323"/>
                  </a:lnTo>
                  <a:lnTo>
                    <a:pt x="17545" y="9091"/>
                  </a:lnTo>
                  <a:lnTo>
                    <a:pt x="17893" y="8512"/>
                  </a:lnTo>
                  <a:lnTo>
                    <a:pt x="18259" y="7856"/>
                  </a:lnTo>
                  <a:lnTo>
                    <a:pt x="18626" y="7123"/>
                  </a:lnTo>
                  <a:lnTo>
                    <a:pt x="18973" y="6331"/>
                  </a:lnTo>
                  <a:lnTo>
                    <a:pt x="19321" y="5521"/>
                  </a:lnTo>
                  <a:lnTo>
                    <a:pt x="19668" y="4691"/>
                  </a:lnTo>
                  <a:lnTo>
                    <a:pt x="20305" y="3089"/>
                  </a:lnTo>
                  <a:lnTo>
                    <a:pt x="20402" y="2780"/>
                  </a:lnTo>
                  <a:lnTo>
                    <a:pt x="20807" y="1680"/>
                  </a:lnTo>
                  <a:lnTo>
                    <a:pt x="21116" y="811"/>
                  </a:lnTo>
                  <a:lnTo>
                    <a:pt x="21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31"/>
            <p:cNvSpPr/>
            <p:nvPr/>
          </p:nvSpPr>
          <p:spPr>
            <a:xfrm>
              <a:off x="2015475" y="1110525"/>
              <a:ext cx="493650" cy="60800"/>
            </a:xfrm>
            <a:custGeom>
              <a:avLst/>
              <a:gdLst/>
              <a:ahLst/>
              <a:cxnLst/>
              <a:rect l="l" t="t" r="r" b="b"/>
              <a:pathLst>
                <a:path w="19746" h="2432" extrusionOk="0">
                  <a:moveTo>
                    <a:pt x="18337" y="0"/>
                  </a:moveTo>
                  <a:lnTo>
                    <a:pt x="18298" y="19"/>
                  </a:lnTo>
                  <a:lnTo>
                    <a:pt x="18260" y="77"/>
                  </a:lnTo>
                  <a:lnTo>
                    <a:pt x="18163" y="270"/>
                  </a:lnTo>
                  <a:lnTo>
                    <a:pt x="18028" y="483"/>
                  </a:lnTo>
                  <a:lnTo>
                    <a:pt x="17893" y="656"/>
                  </a:lnTo>
                  <a:lnTo>
                    <a:pt x="17758" y="811"/>
                  </a:lnTo>
                  <a:lnTo>
                    <a:pt x="17603" y="965"/>
                  </a:lnTo>
                  <a:lnTo>
                    <a:pt x="17430" y="1081"/>
                  </a:lnTo>
                  <a:lnTo>
                    <a:pt x="17256" y="1197"/>
                  </a:lnTo>
                  <a:lnTo>
                    <a:pt x="17063" y="1274"/>
                  </a:lnTo>
                  <a:lnTo>
                    <a:pt x="16851" y="1351"/>
                  </a:lnTo>
                  <a:lnTo>
                    <a:pt x="16638" y="1370"/>
                  </a:lnTo>
                  <a:lnTo>
                    <a:pt x="16426" y="1390"/>
                  </a:lnTo>
                  <a:lnTo>
                    <a:pt x="16214" y="1370"/>
                  </a:lnTo>
                  <a:lnTo>
                    <a:pt x="16001" y="1313"/>
                  </a:lnTo>
                  <a:lnTo>
                    <a:pt x="15808" y="1235"/>
                  </a:lnTo>
                  <a:lnTo>
                    <a:pt x="15635" y="1139"/>
                  </a:lnTo>
                  <a:lnTo>
                    <a:pt x="15480" y="1023"/>
                  </a:lnTo>
                  <a:lnTo>
                    <a:pt x="15422" y="984"/>
                  </a:lnTo>
                  <a:lnTo>
                    <a:pt x="15364" y="984"/>
                  </a:lnTo>
                  <a:lnTo>
                    <a:pt x="15326" y="1004"/>
                  </a:lnTo>
                  <a:lnTo>
                    <a:pt x="15287" y="1042"/>
                  </a:lnTo>
                  <a:lnTo>
                    <a:pt x="15171" y="1255"/>
                  </a:lnTo>
                  <a:lnTo>
                    <a:pt x="15017" y="1448"/>
                  </a:lnTo>
                  <a:lnTo>
                    <a:pt x="14843" y="1621"/>
                  </a:lnTo>
                  <a:lnTo>
                    <a:pt x="14650" y="1756"/>
                  </a:lnTo>
                  <a:lnTo>
                    <a:pt x="14438" y="1892"/>
                  </a:lnTo>
                  <a:lnTo>
                    <a:pt x="14206" y="1988"/>
                  </a:lnTo>
                  <a:lnTo>
                    <a:pt x="13975" y="2046"/>
                  </a:lnTo>
                  <a:lnTo>
                    <a:pt x="13743" y="2085"/>
                  </a:lnTo>
                  <a:lnTo>
                    <a:pt x="13512" y="2085"/>
                  </a:lnTo>
                  <a:lnTo>
                    <a:pt x="13261" y="2065"/>
                  </a:lnTo>
                  <a:lnTo>
                    <a:pt x="13029" y="2007"/>
                  </a:lnTo>
                  <a:lnTo>
                    <a:pt x="12797" y="1930"/>
                  </a:lnTo>
                  <a:lnTo>
                    <a:pt x="12585" y="1814"/>
                  </a:lnTo>
                  <a:lnTo>
                    <a:pt x="12392" y="1679"/>
                  </a:lnTo>
                  <a:lnTo>
                    <a:pt x="12199" y="1506"/>
                  </a:lnTo>
                  <a:lnTo>
                    <a:pt x="12045" y="1332"/>
                  </a:lnTo>
                  <a:lnTo>
                    <a:pt x="11987" y="1293"/>
                  </a:lnTo>
                  <a:lnTo>
                    <a:pt x="11929" y="1293"/>
                  </a:lnTo>
                  <a:lnTo>
                    <a:pt x="11890" y="1313"/>
                  </a:lnTo>
                  <a:lnTo>
                    <a:pt x="11832" y="1351"/>
                  </a:lnTo>
                  <a:lnTo>
                    <a:pt x="11736" y="1525"/>
                  </a:lnTo>
                  <a:lnTo>
                    <a:pt x="11601" y="1679"/>
                  </a:lnTo>
                  <a:lnTo>
                    <a:pt x="11466" y="1814"/>
                  </a:lnTo>
                  <a:lnTo>
                    <a:pt x="11292" y="1949"/>
                  </a:lnTo>
                  <a:lnTo>
                    <a:pt x="11118" y="2046"/>
                  </a:lnTo>
                  <a:lnTo>
                    <a:pt x="10925" y="2123"/>
                  </a:lnTo>
                  <a:lnTo>
                    <a:pt x="10732" y="2162"/>
                  </a:lnTo>
                  <a:lnTo>
                    <a:pt x="10520" y="2200"/>
                  </a:lnTo>
                  <a:lnTo>
                    <a:pt x="10327" y="2181"/>
                  </a:lnTo>
                  <a:lnTo>
                    <a:pt x="10115" y="2162"/>
                  </a:lnTo>
                  <a:lnTo>
                    <a:pt x="9922" y="2104"/>
                  </a:lnTo>
                  <a:lnTo>
                    <a:pt x="9748" y="2027"/>
                  </a:lnTo>
                  <a:lnTo>
                    <a:pt x="9555" y="1911"/>
                  </a:lnTo>
                  <a:lnTo>
                    <a:pt x="9400" y="1795"/>
                  </a:lnTo>
                  <a:lnTo>
                    <a:pt x="9265" y="1641"/>
                  </a:lnTo>
                  <a:lnTo>
                    <a:pt x="9130" y="1486"/>
                  </a:lnTo>
                  <a:lnTo>
                    <a:pt x="9092" y="1448"/>
                  </a:lnTo>
                  <a:lnTo>
                    <a:pt x="9034" y="1428"/>
                  </a:lnTo>
                  <a:lnTo>
                    <a:pt x="8976" y="1448"/>
                  </a:lnTo>
                  <a:lnTo>
                    <a:pt x="8937" y="1486"/>
                  </a:lnTo>
                  <a:lnTo>
                    <a:pt x="8802" y="1641"/>
                  </a:lnTo>
                  <a:lnTo>
                    <a:pt x="8648" y="1795"/>
                  </a:lnTo>
                  <a:lnTo>
                    <a:pt x="8493" y="1911"/>
                  </a:lnTo>
                  <a:lnTo>
                    <a:pt x="8300" y="2007"/>
                  </a:lnTo>
                  <a:lnTo>
                    <a:pt x="8107" y="2085"/>
                  </a:lnTo>
                  <a:lnTo>
                    <a:pt x="7895" y="2123"/>
                  </a:lnTo>
                  <a:lnTo>
                    <a:pt x="7702" y="2162"/>
                  </a:lnTo>
                  <a:lnTo>
                    <a:pt x="7490" y="2142"/>
                  </a:lnTo>
                  <a:lnTo>
                    <a:pt x="7277" y="2104"/>
                  </a:lnTo>
                  <a:lnTo>
                    <a:pt x="7084" y="2046"/>
                  </a:lnTo>
                  <a:lnTo>
                    <a:pt x="6891" y="1949"/>
                  </a:lnTo>
                  <a:lnTo>
                    <a:pt x="6718" y="1853"/>
                  </a:lnTo>
                  <a:lnTo>
                    <a:pt x="6563" y="1718"/>
                  </a:lnTo>
                  <a:lnTo>
                    <a:pt x="6409" y="1563"/>
                  </a:lnTo>
                  <a:lnTo>
                    <a:pt x="6293" y="1390"/>
                  </a:lnTo>
                  <a:lnTo>
                    <a:pt x="6197" y="1197"/>
                  </a:lnTo>
                  <a:lnTo>
                    <a:pt x="6158" y="1158"/>
                  </a:lnTo>
                  <a:lnTo>
                    <a:pt x="6119" y="1120"/>
                  </a:lnTo>
                  <a:lnTo>
                    <a:pt x="6061" y="1139"/>
                  </a:lnTo>
                  <a:lnTo>
                    <a:pt x="6003" y="1158"/>
                  </a:lnTo>
                  <a:lnTo>
                    <a:pt x="5830" y="1313"/>
                  </a:lnTo>
                  <a:lnTo>
                    <a:pt x="5637" y="1448"/>
                  </a:lnTo>
                  <a:lnTo>
                    <a:pt x="5444" y="1563"/>
                  </a:lnTo>
                  <a:lnTo>
                    <a:pt x="5251" y="1660"/>
                  </a:lnTo>
                  <a:lnTo>
                    <a:pt x="5058" y="1718"/>
                  </a:lnTo>
                  <a:lnTo>
                    <a:pt x="4845" y="1776"/>
                  </a:lnTo>
                  <a:lnTo>
                    <a:pt x="4633" y="1795"/>
                  </a:lnTo>
                  <a:lnTo>
                    <a:pt x="4440" y="1795"/>
                  </a:lnTo>
                  <a:lnTo>
                    <a:pt x="4209" y="1756"/>
                  </a:lnTo>
                  <a:lnTo>
                    <a:pt x="4016" y="1699"/>
                  </a:lnTo>
                  <a:lnTo>
                    <a:pt x="3803" y="1602"/>
                  </a:lnTo>
                  <a:lnTo>
                    <a:pt x="3629" y="1486"/>
                  </a:lnTo>
                  <a:lnTo>
                    <a:pt x="3475" y="1351"/>
                  </a:lnTo>
                  <a:lnTo>
                    <a:pt x="3340" y="1197"/>
                  </a:lnTo>
                  <a:lnTo>
                    <a:pt x="3224" y="1023"/>
                  </a:lnTo>
                  <a:lnTo>
                    <a:pt x="3166" y="830"/>
                  </a:lnTo>
                  <a:lnTo>
                    <a:pt x="3128" y="772"/>
                  </a:lnTo>
                  <a:lnTo>
                    <a:pt x="3050" y="753"/>
                  </a:lnTo>
                  <a:lnTo>
                    <a:pt x="2993" y="772"/>
                  </a:lnTo>
                  <a:lnTo>
                    <a:pt x="2935" y="811"/>
                  </a:lnTo>
                  <a:lnTo>
                    <a:pt x="2857" y="965"/>
                  </a:lnTo>
                  <a:lnTo>
                    <a:pt x="2742" y="1062"/>
                  </a:lnTo>
                  <a:lnTo>
                    <a:pt x="2607" y="1158"/>
                  </a:lnTo>
                  <a:lnTo>
                    <a:pt x="2452" y="1216"/>
                  </a:lnTo>
                  <a:lnTo>
                    <a:pt x="2298" y="1235"/>
                  </a:lnTo>
                  <a:lnTo>
                    <a:pt x="2124" y="1235"/>
                  </a:lnTo>
                  <a:lnTo>
                    <a:pt x="1970" y="1216"/>
                  </a:lnTo>
                  <a:lnTo>
                    <a:pt x="1815" y="1177"/>
                  </a:lnTo>
                  <a:lnTo>
                    <a:pt x="1680" y="1100"/>
                  </a:lnTo>
                  <a:lnTo>
                    <a:pt x="1545" y="1023"/>
                  </a:lnTo>
                  <a:lnTo>
                    <a:pt x="1429" y="907"/>
                  </a:lnTo>
                  <a:lnTo>
                    <a:pt x="1313" y="772"/>
                  </a:lnTo>
                  <a:lnTo>
                    <a:pt x="1217" y="637"/>
                  </a:lnTo>
                  <a:lnTo>
                    <a:pt x="1120" y="483"/>
                  </a:lnTo>
                  <a:lnTo>
                    <a:pt x="1043" y="309"/>
                  </a:lnTo>
                  <a:lnTo>
                    <a:pt x="985" y="116"/>
                  </a:lnTo>
                  <a:lnTo>
                    <a:pt x="947" y="77"/>
                  </a:lnTo>
                  <a:lnTo>
                    <a:pt x="889" y="39"/>
                  </a:lnTo>
                  <a:lnTo>
                    <a:pt x="831" y="39"/>
                  </a:lnTo>
                  <a:lnTo>
                    <a:pt x="773" y="77"/>
                  </a:lnTo>
                  <a:lnTo>
                    <a:pt x="696" y="154"/>
                  </a:lnTo>
                  <a:lnTo>
                    <a:pt x="599" y="193"/>
                  </a:lnTo>
                  <a:lnTo>
                    <a:pt x="522" y="232"/>
                  </a:lnTo>
                  <a:lnTo>
                    <a:pt x="329" y="232"/>
                  </a:lnTo>
                  <a:lnTo>
                    <a:pt x="213" y="212"/>
                  </a:lnTo>
                  <a:lnTo>
                    <a:pt x="97" y="174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97" y="405"/>
                  </a:lnTo>
                  <a:lnTo>
                    <a:pt x="271" y="463"/>
                  </a:lnTo>
                  <a:lnTo>
                    <a:pt x="541" y="463"/>
                  </a:lnTo>
                  <a:lnTo>
                    <a:pt x="638" y="444"/>
                  </a:lnTo>
                  <a:lnTo>
                    <a:pt x="734" y="405"/>
                  </a:lnTo>
                  <a:lnTo>
                    <a:pt x="812" y="367"/>
                  </a:lnTo>
                  <a:lnTo>
                    <a:pt x="889" y="540"/>
                  </a:lnTo>
                  <a:lnTo>
                    <a:pt x="985" y="714"/>
                  </a:lnTo>
                  <a:lnTo>
                    <a:pt x="1082" y="849"/>
                  </a:lnTo>
                  <a:lnTo>
                    <a:pt x="1178" y="1004"/>
                  </a:lnTo>
                  <a:lnTo>
                    <a:pt x="1313" y="1120"/>
                  </a:lnTo>
                  <a:lnTo>
                    <a:pt x="1429" y="1235"/>
                  </a:lnTo>
                  <a:lnTo>
                    <a:pt x="1584" y="1313"/>
                  </a:lnTo>
                  <a:lnTo>
                    <a:pt x="1719" y="1390"/>
                  </a:lnTo>
                  <a:lnTo>
                    <a:pt x="1873" y="1448"/>
                  </a:lnTo>
                  <a:lnTo>
                    <a:pt x="2047" y="1467"/>
                  </a:lnTo>
                  <a:lnTo>
                    <a:pt x="2240" y="1486"/>
                  </a:lnTo>
                  <a:lnTo>
                    <a:pt x="2414" y="1467"/>
                  </a:lnTo>
                  <a:lnTo>
                    <a:pt x="2587" y="1409"/>
                  </a:lnTo>
                  <a:lnTo>
                    <a:pt x="2742" y="1351"/>
                  </a:lnTo>
                  <a:lnTo>
                    <a:pt x="2896" y="1255"/>
                  </a:lnTo>
                  <a:lnTo>
                    <a:pt x="3012" y="1120"/>
                  </a:lnTo>
                  <a:lnTo>
                    <a:pt x="3128" y="1313"/>
                  </a:lnTo>
                  <a:lnTo>
                    <a:pt x="3263" y="1467"/>
                  </a:lnTo>
                  <a:lnTo>
                    <a:pt x="3417" y="1621"/>
                  </a:lnTo>
                  <a:lnTo>
                    <a:pt x="3591" y="1756"/>
                  </a:lnTo>
                  <a:lnTo>
                    <a:pt x="3784" y="1853"/>
                  </a:lnTo>
                  <a:lnTo>
                    <a:pt x="3977" y="1949"/>
                  </a:lnTo>
                  <a:lnTo>
                    <a:pt x="4189" y="2007"/>
                  </a:lnTo>
                  <a:lnTo>
                    <a:pt x="4421" y="2027"/>
                  </a:lnTo>
                  <a:lnTo>
                    <a:pt x="4633" y="2027"/>
                  </a:lnTo>
                  <a:lnTo>
                    <a:pt x="4845" y="2007"/>
                  </a:lnTo>
                  <a:lnTo>
                    <a:pt x="5058" y="1969"/>
                  </a:lnTo>
                  <a:lnTo>
                    <a:pt x="5270" y="1911"/>
                  </a:lnTo>
                  <a:lnTo>
                    <a:pt x="5463" y="1814"/>
                  </a:lnTo>
                  <a:lnTo>
                    <a:pt x="5675" y="1718"/>
                  </a:lnTo>
                  <a:lnTo>
                    <a:pt x="5868" y="1583"/>
                  </a:lnTo>
                  <a:lnTo>
                    <a:pt x="6061" y="1448"/>
                  </a:lnTo>
                  <a:lnTo>
                    <a:pt x="6177" y="1621"/>
                  </a:lnTo>
                  <a:lnTo>
                    <a:pt x="6312" y="1795"/>
                  </a:lnTo>
                  <a:lnTo>
                    <a:pt x="6467" y="1949"/>
                  </a:lnTo>
                  <a:lnTo>
                    <a:pt x="6640" y="2085"/>
                  </a:lnTo>
                  <a:lnTo>
                    <a:pt x="6833" y="2200"/>
                  </a:lnTo>
                  <a:lnTo>
                    <a:pt x="7026" y="2278"/>
                  </a:lnTo>
                  <a:lnTo>
                    <a:pt x="7239" y="2355"/>
                  </a:lnTo>
                  <a:lnTo>
                    <a:pt x="7470" y="2374"/>
                  </a:lnTo>
                  <a:lnTo>
                    <a:pt x="7683" y="2393"/>
                  </a:lnTo>
                  <a:lnTo>
                    <a:pt x="7895" y="2374"/>
                  </a:lnTo>
                  <a:lnTo>
                    <a:pt x="8127" y="2335"/>
                  </a:lnTo>
                  <a:lnTo>
                    <a:pt x="8320" y="2258"/>
                  </a:lnTo>
                  <a:lnTo>
                    <a:pt x="8532" y="2162"/>
                  </a:lnTo>
                  <a:lnTo>
                    <a:pt x="8706" y="2046"/>
                  </a:lnTo>
                  <a:lnTo>
                    <a:pt x="8879" y="1911"/>
                  </a:lnTo>
                  <a:lnTo>
                    <a:pt x="9034" y="1737"/>
                  </a:lnTo>
                  <a:lnTo>
                    <a:pt x="9169" y="1892"/>
                  </a:lnTo>
                  <a:lnTo>
                    <a:pt x="9323" y="2027"/>
                  </a:lnTo>
                  <a:lnTo>
                    <a:pt x="9497" y="2142"/>
                  </a:lnTo>
                  <a:lnTo>
                    <a:pt x="9671" y="2258"/>
                  </a:lnTo>
                  <a:lnTo>
                    <a:pt x="9864" y="2335"/>
                  </a:lnTo>
                  <a:lnTo>
                    <a:pt x="10057" y="2393"/>
                  </a:lnTo>
                  <a:lnTo>
                    <a:pt x="10250" y="2413"/>
                  </a:lnTo>
                  <a:lnTo>
                    <a:pt x="10462" y="2432"/>
                  </a:lnTo>
                  <a:lnTo>
                    <a:pt x="10539" y="2432"/>
                  </a:lnTo>
                  <a:lnTo>
                    <a:pt x="10752" y="2413"/>
                  </a:lnTo>
                  <a:lnTo>
                    <a:pt x="10964" y="2355"/>
                  </a:lnTo>
                  <a:lnTo>
                    <a:pt x="11157" y="2278"/>
                  </a:lnTo>
                  <a:lnTo>
                    <a:pt x="11350" y="2181"/>
                  </a:lnTo>
                  <a:lnTo>
                    <a:pt x="11524" y="2065"/>
                  </a:lnTo>
                  <a:lnTo>
                    <a:pt x="11697" y="1930"/>
                  </a:lnTo>
                  <a:lnTo>
                    <a:pt x="11832" y="1776"/>
                  </a:lnTo>
                  <a:lnTo>
                    <a:pt x="11967" y="1602"/>
                  </a:lnTo>
                  <a:lnTo>
                    <a:pt x="12141" y="1776"/>
                  </a:lnTo>
                  <a:lnTo>
                    <a:pt x="12334" y="1930"/>
                  </a:lnTo>
                  <a:lnTo>
                    <a:pt x="12547" y="2065"/>
                  </a:lnTo>
                  <a:lnTo>
                    <a:pt x="12778" y="2181"/>
                  </a:lnTo>
                  <a:lnTo>
                    <a:pt x="13029" y="2258"/>
                  </a:lnTo>
                  <a:lnTo>
                    <a:pt x="13261" y="2297"/>
                  </a:lnTo>
                  <a:lnTo>
                    <a:pt x="13512" y="2335"/>
                  </a:lnTo>
                  <a:lnTo>
                    <a:pt x="13762" y="2316"/>
                  </a:lnTo>
                  <a:lnTo>
                    <a:pt x="14013" y="2278"/>
                  </a:lnTo>
                  <a:lnTo>
                    <a:pt x="14264" y="2220"/>
                  </a:lnTo>
                  <a:lnTo>
                    <a:pt x="14496" y="2123"/>
                  </a:lnTo>
                  <a:lnTo>
                    <a:pt x="14708" y="1988"/>
                  </a:lnTo>
                  <a:lnTo>
                    <a:pt x="14921" y="1853"/>
                  </a:lnTo>
                  <a:lnTo>
                    <a:pt x="15114" y="1679"/>
                  </a:lnTo>
                  <a:lnTo>
                    <a:pt x="15287" y="1486"/>
                  </a:lnTo>
                  <a:lnTo>
                    <a:pt x="15422" y="1274"/>
                  </a:lnTo>
                  <a:lnTo>
                    <a:pt x="15615" y="1409"/>
                  </a:lnTo>
                  <a:lnTo>
                    <a:pt x="15808" y="1506"/>
                  </a:lnTo>
                  <a:lnTo>
                    <a:pt x="16021" y="1563"/>
                  </a:lnTo>
                  <a:lnTo>
                    <a:pt x="16233" y="1602"/>
                  </a:lnTo>
                  <a:lnTo>
                    <a:pt x="16465" y="1621"/>
                  </a:lnTo>
                  <a:lnTo>
                    <a:pt x="16696" y="1602"/>
                  </a:lnTo>
                  <a:lnTo>
                    <a:pt x="16928" y="1563"/>
                  </a:lnTo>
                  <a:lnTo>
                    <a:pt x="17159" y="1506"/>
                  </a:lnTo>
                  <a:lnTo>
                    <a:pt x="17333" y="1409"/>
                  </a:lnTo>
                  <a:lnTo>
                    <a:pt x="17526" y="1313"/>
                  </a:lnTo>
                  <a:lnTo>
                    <a:pt x="17700" y="1177"/>
                  </a:lnTo>
                  <a:lnTo>
                    <a:pt x="17874" y="1023"/>
                  </a:lnTo>
                  <a:lnTo>
                    <a:pt x="18028" y="869"/>
                  </a:lnTo>
                  <a:lnTo>
                    <a:pt x="18163" y="695"/>
                  </a:lnTo>
                  <a:lnTo>
                    <a:pt x="18298" y="502"/>
                  </a:lnTo>
                  <a:lnTo>
                    <a:pt x="18414" y="290"/>
                  </a:lnTo>
                  <a:lnTo>
                    <a:pt x="18568" y="367"/>
                  </a:lnTo>
                  <a:lnTo>
                    <a:pt x="18703" y="425"/>
                  </a:lnTo>
                  <a:lnTo>
                    <a:pt x="18858" y="444"/>
                  </a:lnTo>
                  <a:lnTo>
                    <a:pt x="19012" y="463"/>
                  </a:lnTo>
                  <a:lnTo>
                    <a:pt x="19167" y="463"/>
                  </a:lnTo>
                  <a:lnTo>
                    <a:pt x="19340" y="444"/>
                  </a:lnTo>
                  <a:lnTo>
                    <a:pt x="19495" y="405"/>
                  </a:lnTo>
                  <a:lnTo>
                    <a:pt x="19649" y="367"/>
                  </a:lnTo>
                  <a:lnTo>
                    <a:pt x="19746" y="58"/>
                  </a:lnTo>
                  <a:lnTo>
                    <a:pt x="19591" y="135"/>
                  </a:lnTo>
                  <a:lnTo>
                    <a:pt x="19418" y="174"/>
                  </a:lnTo>
                  <a:lnTo>
                    <a:pt x="19263" y="212"/>
                  </a:lnTo>
                  <a:lnTo>
                    <a:pt x="19090" y="232"/>
                  </a:lnTo>
                  <a:lnTo>
                    <a:pt x="18916" y="212"/>
                  </a:lnTo>
                  <a:lnTo>
                    <a:pt x="18742" y="174"/>
                  </a:lnTo>
                  <a:lnTo>
                    <a:pt x="18588" y="116"/>
                  </a:lnTo>
                  <a:lnTo>
                    <a:pt x="18433" y="19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31"/>
            <p:cNvSpPr/>
            <p:nvPr/>
          </p:nvSpPr>
          <p:spPr>
            <a:xfrm>
              <a:off x="1999550" y="970100"/>
              <a:ext cx="534675" cy="144775"/>
            </a:xfrm>
            <a:custGeom>
              <a:avLst/>
              <a:gdLst/>
              <a:ahLst/>
              <a:cxnLst/>
              <a:rect l="l" t="t" r="r" b="b"/>
              <a:pathLst>
                <a:path w="21387" h="5791" extrusionOk="0">
                  <a:moveTo>
                    <a:pt x="10694" y="0"/>
                  </a:moveTo>
                  <a:lnTo>
                    <a:pt x="9594" y="20"/>
                  </a:lnTo>
                  <a:lnTo>
                    <a:pt x="8532" y="58"/>
                  </a:lnTo>
                  <a:lnTo>
                    <a:pt x="7509" y="136"/>
                  </a:lnTo>
                  <a:lnTo>
                    <a:pt x="6525" y="232"/>
                  </a:lnTo>
                  <a:lnTo>
                    <a:pt x="5598" y="348"/>
                  </a:lnTo>
                  <a:lnTo>
                    <a:pt x="4710" y="502"/>
                  </a:lnTo>
                  <a:lnTo>
                    <a:pt x="3880" y="657"/>
                  </a:lnTo>
                  <a:lnTo>
                    <a:pt x="3128" y="850"/>
                  </a:lnTo>
                  <a:lnTo>
                    <a:pt x="2433" y="1062"/>
                  </a:lnTo>
                  <a:lnTo>
                    <a:pt x="1815" y="1274"/>
                  </a:lnTo>
                  <a:lnTo>
                    <a:pt x="1545" y="1390"/>
                  </a:lnTo>
                  <a:lnTo>
                    <a:pt x="1294" y="1525"/>
                  </a:lnTo>
                  <a:lnTo>
                    <a:pt x="1043" y="1641"/>
                  </a:lnTo>
                  <a:lnTo>
                    <a:pt x="831" y="1776"/>
                  </a:lnTo>
                  <a:lnTo>
                    <a:pt x="638" y="1911"/>
                  </a:lnTo>
                  <a:lnTo>
                    <a:pt x="484" y="2046"/>
                  </a:lnTo>
                  <a:lnTo>
                    <a:pt x="329" y="2181"/>
                  </a:lnTo>
                  <a:lnTo>
                    <a:pt x="213" y="2317"/>
                  </a:lnTo>
                  <a:lnTo>
                    <a:pt x="117" y="2452"/>
                  </a:lnTo>
                  <a:lnTo>
                    <a:pt x="59" y="2606"/>
                  </a:lnTo>
                  <a:lnTo>
                    <a:pt x="1" y="2761"/>
                  </a:lnTo>
                  <a:lnTo>
                    <a:pt x="1" y="2896"/>
                  </a:lnTo>
                  <a:lnTo>
                    <a:pt x="1" y="3011"/>
                  </a:lnTo>
                  <a:lnTo>
                    <a:pt x="20" y="3108"/>
                  </a:lnTo>
                  <a:lnTo>
                    <a:pt x="59" y="3224"/>
                  </a:lnTo>
                  <a:lnTo>
                    <a:pt x="97" y="3320"/>
                  </a:lnTo>
                  <a:lnTo>
                    <a:pt x="252" y="3533"/>
                  </a:lnTo>
                  <a:lnTo>
                    <a:pt x="426" y="3726"/>
                  </a:lnTo>
                  <a:lnTo>
                    <a:pt x="677" y="3919"/>
                  </a:lnTo>
                  <a:lnTo>
                    <a:pt x="947" y="4112"/>
                  </a:lnTo>
                  <a:lnTo>
                    <a:pt x="1275" y="4285"/>
                  </a:lnTo>
                  <a:lnTo>
                    <a:pt x="1661" y="4459"/>
                  </a:lnTo>
                  <a:lnTo>
                    <a:pt x="2028" y="4594"/>
                  </a:lnTo>
                  <a:lnTo>
                    <a:pt x="2433" y="4749"/>
                  </a:lnTo>
                  <a:lnTo>
                    <a:pt x="2877" y="4884"/>
                  </a:lnTo>
                  <a:lnTo>
                    <a:pt x="3340" y="4999"/>
                  </a:lnTo>
                  <a:lnTo>
                    <a:pt x="3823" y="5115"/>
                  </a:lnTo>
                  <a:lnTo>
                    <a:pt x="4344" y="5231"/>
                  </a:lnTo>
                  <a:lnTo>
                    <a:pt x="4884" y="5328"/>
                  </a:lnTo>
                  <a:lnTo>
                    <a:pt x="5463" y="5424"/>
                  </a:lnTo>
                  <a:lnTo>
                    <a:pt x="6042" y="5521"/>
                  </a:lnTo>
                  <a:lnTo>
                    <a:pt x="6660" y="5578"/>
                  </a:lnTo>
                  <a:lnTo>
                    <a:pt x="7297" y="5656"/>
                  </a:lnTo>
                  <a:lnTo>
                    <a:pt x="7934" y="5694"/>
                  </a:lnTo>
                  <a:lnTo>
                    <a:pt x="8609" y="5752"/>
                  </a:lnTo>
                  <a:lnTo>
                    <a:pt x="9285" y="5771"/>
                  </a:lnTo>
                  <a:lnTo>
                    <a:pt x="9980" y="5791"/>
                  </a:lnTo>
                  <a:lnTo>
                    <a:pt x="11446" y="5791"/>
                  </a:lnTo>
                  <a:lnTo>
                    <a:pt x="12180" y="5771"/>
                  </a:lnTo>
                  <a:lnTo>
                    <a:pt x="12894" y="5733"/>
                  </a:lnTo>
                  <a:lnTo>
                    <a:pt x="13608" y="5694"/>
                  </a:lnTo>
                  <a:lnTo>
                    <a:pt x="14303" y="5636"/>
                  </a:lnTo>
                  <a:lnTo>
                    <a:pt x="14959" y="5559"/>
                  </a:lnTo>
                  <a:lnTo>
                    <a:pt x="15596" y="5482"/>
                  </a:lnTo>
                  <a:lnTo>
                    <a:pt x="16214" y="5385"/>
                  </a:lnTo>
                  <a:lnTo>
                    <a:pt x="16812" y="5270"/>
                  </a:lnTo>
                  <a:lnTo>
                    <a:pt x="17372" y="5154"/>
                  </a:lnTo>
                  <a:lnTo>
                    <a:pt x="17912" y="5038"/>
                  </a:lnTo>
                  <a:lnTo>
                    <a:pt x="18414" y="4903"/>
                  </a:lnTo>
                  <a:lnTo>
                    <a:pt x="18877" y="4768"/>
                  </a:lnTo>
                  <a:lnTo>
                    <a:pt x="19321" y="4613"/>
                  </a:lnTo>
                  <a:lnTo>
                    <a:pt x="19707" y="4459"/>
                  </a:lnTo>
                  <a:lnTo>
                    <a:pt x="20074" y="4285"/>
                  </a:lnTo>
                  <a:lnTo>
                    <a:pt x="20363" y="4131"/>
                  </a:lnTo>
                  <a:lnTo>
                    <a:pt x="20634" y="3976"/>
                  </a:lnTo>
                  <a:lnTo>
                    <a:pt x="20846" y="3803"/>
                  </a:lnTo>
                  <a:lnTo>
                    <a:pt x="21039" y="3629"/>
                  </a:lnTo>
                  <a:lnTo>
                    <a:pt x="21193" y="3455"/>
                  </a:lnTo>
                  <a:lnTo>
                    <a:pt x="21290" y="3262"/>
                  </a:lnTo>
                  <a:lnTo>
                    <a:pt x="21348" y="3089"/>
                  </a:lnTo>
                  <a:lnTo>
                    <a:pt x="21386" y="2896"/>
                  </a:lnTo>
                  <a:lnTo>
                    <a:pt x="21367" y="2761"/>
                  </a:lnTo>
                  <a:lnTo>
                    <a:pt x="21328" y="2606"/>
                  </a:lnTo>
                  <a:lnTo>
                    <a:pt x="21251" y="2452"/>
                  </a:lnTo>
                  <a:lnTo>
                    <a:pt x="21155" y="2317"/>
                  </a:lnTo>
                  <a:lnTo>
                    <a:pt x="21039" y="2181"/>
                  </a:lnTo>
                  <a:lnTo>
                    <a:pt x="20904" y="2046"/>
                  </a:lnTo>
                  <a:lnTo>
                    <a:pt x="20730" y="1911"/>
                  </a:lnTo>
                  <a:lnTo>
                    <a:pt x="20537" y="1776"/>
                  </a:lnTo>
                  <a:lnTo>
                    <a:pt x="20325" y="1641"/>
                  </a:lnTo>
                  <a:lnTo>
                    <a:pt x="20093" y="1525"/>
                  </a:lnTo>
                  <a:lnTo>
                    <a:pt x="19823" y="1390"/>
                  </a:lnTo>
                  <a:lnTo>
                    <a:pt x="19553" y="1274"/>
                  </a:lnTo>
                  <a:lnTo>
                    <a:pt x="18935" y="1062"/>
                  </a:lnTo>
                  <a:lnTo>
                    <a:pt x="18240" y="850"/>
                  </a:lnTo>
                  <a:lnTo>
                    <a:pt x="17488" y="657"/>
                  </a:lnTo>
                  <a:lnTo>
                    <a:pt x="16658" y="502"/>
                  </a:lnTo>
                  <a:lnTo>
                    <a:pt x="15789" y="348"/>
                  </a:lnTo>
                  <a:lnTo>
                    <a:pt x="14843" y="232"/>
                  </a:lnTo>
                  <a:lnTo>
                    <a:pt x="13859" y="136"/>
                  </a:lnTo>
                  <a:lnTo>
                    <a:pt x="12836" y="58"/>
                  </a:lnTo>
                  <a:lnTo>
                    <a:pt x="11775" y="20"/>
                  </a:lnTo>
                  <a:lnTo>
                    <a:pt x="10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31"/>
            <p:cNvSpPr/>
            <p:nvPr/>
          </p:nvSpPr>
          <p:spPr>
            <a:xfrm>
              <a:off x="2041050" y="1032350"/>
              <a:ext cx="460350" cy="82525"/>
            </a:xfrm>
            <a:custGeom>
              <a:avLst/>
              <a:gdLst/>
              <a:ahLst/>
              <a:cxnLst/>
              <a:rect l="l" t="t" r="r" b="b"/>
              <a:pathLst>
                <a:path w="18414" h="3301" extrusionOk="0">
                  <a:moveTo>
                    <a:pt x="9265" y="0"/>
                  </a:moveTo>
                  <a:lnTo>
                    <a:pt x="8377" y="20"/>
                  </a:lnTo>
                  <a:lnTo>
                    <a:pt x="7509" y="39"/>
                  </a:lnTo>
                  <a:lnTo>
                    <a:pt x="6679" y="97"/>
                  </a:lnTo>
                  <a:lnTo>
                    <a:pt x="5868" y="155"/>
                  </a:lnTo>
                  <a:lnTo>
                    <a:pt x="5096" y="232"/>
                  </a:lnTo>
                  <a:lnTo>
                    <a:pt x="4363" y="328"/>
                  </a:lnTo>
                  <a:lnTo>
                    <a:pt x="3687" y="444"/>
                  </a:lnTo>
                  <a:lnTo>
                    <a:pt x="3031" y="579"/>
                  </a:lnTo>
                  <a:lnTo>
                    <a:pt x="2452" y="714"/>
                  </a:lnTo>
                  <a:lnTo>
                    <a:pt x="1912" y="869"/>
                  </a:lnTo>
                  <a:lnTo>
                    <a:pt x="1429" y="1023"/>
                  </a:lnTo>
                  <a:lnTo>
                    <a:pt x="1005" y="1197"/>
                  </a:lnTo>
                  <a:lnTo>
                    <a:pt x="638" y="1371"/>
                  </a:lnTo>
                  <a:lnTo>
                    <a:pt x="348" y="1564"/>
                  </a:lnTo>
                  <a:lnTo>
                    <a:pt x="232" y="1660"/>
                  </a:lnTo>
                  <a:lnTo>
                    <a:pt x="136" y="1757"/>
                  </a:lnTo>
                  <a:lnTo>
                    <a:pt x="59" y="1853"/>
                  </a:lnTo>
                  <a:lnTo>
                    <a:pt x="1" y="1969"/>
                  </a:lnTo>
                  <a:lnTo>
                    <a:pt x="368" y="2104"/>
                  </a:lnTo>
                  <a:lnTo>
                    <a:pt x="773" y="2259"/>
                  </a:lnTo>
                  <a:lnTo>
                    <a:pt x="1217" y="2394"/>
                  </a:lnTo>
                  <a:lnTo>
                    <a:pt x="1680" y="2509"/>
                  </a:lnTo>
                  <a:lnTo>
                    <a:pt x="2163" y="2625"/>
                  </a:lnTo>
                  <a:lnTo>
                    <a:pt x="2684" y="2741"/>
                  </a:lnTo>
                  <a:lnTo>
                    <a:pt x="3224" y="2838"/>
                  </a:lnTo>
                  <a:lnTo>
                    <a:pt x="3803" y="2934"/>
                  </a:lnTo>
                  <a:lnTo>
                    <a:pt x="4382" y="3031"/>
                  </a:lnTo>
                  <a:lnTo>
                    <a:pt x="5000" y="3088"/>
                  </a:lnTo>
                  <a:lnTo>
                    <a:pt x="5637" y="3166"/>
                  </a:lnTo>
                  <a:lnTo>
                    <a:pt x="6274" y="3204"/>
                  </a:lnTo>
                  <a:lnTo>
                    <a:pt x="6949" y="3262"/>
                  </a:lnTo>
                  <a:lnTo>
                    <a:pt x="7625" y="3281"/>
                  </a:lnTo>
                  <a:lnTo>
                    <a:pt x="8320" y="3301"/>
                  </a:lnTo>
                  <a:lnTo>
                    <a:pt x="9786" y="3301"/>
                  </a:lnTo>
                  <a:lnTo>
                    <a:pt x="10520" y="3281"/>
                  </a:lnTo>
                  <a:lnTo>
                    <a:pt x="11234" y="3243"/>
                  </a:lnTo>
                  <a:lnTo>
                    <a:pt x="11948" y="3204"/>
                  </a:lnTo>
                  <a:lnTo>
                    <a:pt x="12643" y="3146"/>
                  </a:lnTo>
                  <a:lnTo>
                    <a:pt x="13299" y="3069"/>
                  </a:lnTo>
                  <a:lnTo>
                    <a:pt x="13936" y="2992"/>
                  </a:lnTo>
                  <a:lnTo>
                    <a:pt x="14554" y="2895"/>
                  </a:lnTo>
                  <a:lnTo>
                    <a:pt x="15152" y="2780"/>
                  </a:lnTo>
                  <a:lnTo>
                    <a:pt x="15712" y="2664"/>
                  </a:lnTo>
                  <a:lnTo>
                    <a:pt x="16252" y="2548"/>
                  </a:lnTo>
                  <a:lnTo>
                    <a:pt x="16754" y="2413"/>
                  </a:lnTo>
                  <a:lnTo>
                    <a:pt x="17217" y="2278"/>
                  </a:lnTo>
                  <a:lnTo>
                    <a:pt x="17661" y="2123"/>
                  </a:lnTo>
                  <a:lnTo>
                    <a:pt x="18047" y="1969"/>
                  </a:lnTo>
                  <a:lnTo>
                    <a:pt x="18414" y="1795"/>
                  </a:lnTo>
                  <a:lnTo>
                    <a:pt x="18337" y="1699"/>
                  </a:lnTo>
                  <a:lnTo>
                    <a:pt x="18221" y="1602"/>
                  </a:lnTo>
                  <a:lnTo>
                    <a:pt x="17970" y="1429"/>
                  </a:lnTo>
                  <a:lnTo>
                    <a:pt x="17642" y="1255"/>
                  </a:lnTo>
                  <a:lnTo>
                    <a:pt x="17275" y="1081"/>
                  </a:lnTo>
                  <a:lnTo>
                    <a:pt x="16831" y="927"/>
                  </a:lnTo>
                  <a:lnTo>
                    <a:pt x="16349" y="792"/>
                  </a:lnTo>
                  <a:lnTo>
                    <a:pt x="15808" y="637"/>
                  </a:lnTo>
                  <a:lnTo>
                    <a:pt x="15229" y="521"/>
                  </a:lnTo>
                  <a:lnTo>
                    <a:pt x="14592" y="406"/>
                  </a:lnTo>
                  <a:lnTo>
                    <a:pt x="13936" y="309"/>
                  </a:lnTo>
                  <a:lnTo>
                    <a:pt x="13222" y="213"/>
                  </a:lnTo>
                  <a:lnTo>
                    <a:pt x="12489" y="135"/>
                  </a:lnTo>
                  <a:lnTo>
                    <a:pt x="11717" y="78"/>
                  </a:lnTo>
                  <a:lnTo>
                    <a:pt x="10925" y="39"/>
                  </a:lnTo>
                  <a:lnTo>
                    <a:pt x="10095" y="20"/>
                  </a:lnTo>
                  <a:lnTo>
                    <a:pt x="9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31"/>
            <p:cNvSpPr/>
            <p:nvPr/>
          </p:nvSpPr>
          <p:spPr>
            <a:xfrm>
              <a:off x="2539500" y="946450"/>
              <a:ext cx="326700" cy="265425"/>
            </a:xfrm>
            <a:custGeom>
              <a:avLst/>
              <a:gdLst/>
              <a:ahLst/>
              <a:cxnLst/>
              <a:rect l="l" t="t" r="r" b="b"/>
              <a:pathLst>
                <a:path w="13068" h="10617" extrusionOk="0">
                  <a:moveTo>
                    <a:pt x="5733" y="1"/>
                  </a:moveTo>
                  <a:lnTo>
                    <a:pt x="5405" y="20"/>
                  </a:lnTo>
                  <a:lnTo>
                    <a:pt x="5077" y="39"/>
                  </a:lnTo>
                  <a:lnTo>
                    <a:pt x="4749" y="97"/>
                  </a:lnTo>
                  <a:lnTo>
                    <a:pt x="4421" y="155"/>
                  </a:lnTo>
                  <a:lnTo>
                    <a:pt x="4092" y="232"/>
                  </a:lnTo>
                  <a:lnTo>
                    <a:pt x="3764" y="310"/>
                  </a:lnTo>
                  <a:lnTo>
                    <a:pt x="3456" y="425"/>
                  </a:lnTo>
                  <a:lnTo>
                    <a:pt x="3147" y="541"/>
                  </a:lnTo>
                  <a:lnTo>
                    <a:pt x="2838" y="676"/>
                  </a:lnTo>
                  <a:lnTo>
                    <a:pt x="2529" y="831"/>
                  </a:lnTo>
                  <a:lnTo>
                    <a:pt x="2240" y="985"/>
                  </a:lnTo>
                  <a:lnTo>
                    <a:pt x="1950" y="1159"/>
                  </a:lnTo>
                  <a:lnTo>
                    <a:pt x="1680" y="1352"/>
                  </a:lnTo>
                  <a:lnTo>
                    <a:pt x="1410" y="1564"/>
                  </a:lnTo>
                  <a:lnTo>
                    <a:pt x="1139" y="1776"/>
                  </a:lnTo>
                  <a:lnTo>
                    <a:pt x="889" y="2008"/>
                  </a:lnTo>
                  <a:lnTo>
                    <a:pt x="657" y="2259"/>
                  </a:lnTo>
                  <a:lnTo>
                    <a:pt x="425" y="2510"/>
                  </a:lnTo>
                  <a:lnTo>
                    <a:pt x="194" y="2799"/>
                  </a:lnTo>
                  <a:lnTo>
                    <a:pt x="1" y="3070"/>
                  </a:lnTo>
                  <a:lnTo>
                    <a:pt x="3861" y="5463"/>
                  </a:lnTo>
                  <a:lnTo>
                    <a:pt x="4035" y="5328"/>
                  </a:lnTo>
                  <a:lnTo>
                    <a:pt x="4208" y="5193"/>
                  </a:lnTo>
                  <a:lnTo>
                    <a:pt x="4401" y="5077"/>
                  </a:lnTo>
                  <a:lnTo>
                    <a:pt x="4594" y="4980"/>
                  </a:lnTo>
                  <a:lnTo>
                    <a:pt x="4787" y="4903"/>
                  </a:lnTo>
                  <a:lnTo>
                    <a:pt x="5000" y="4845"/>
                  </a:lnTo>
                  <a:lnTo>
                    <a:pt x="5212" y="4807"/>
                  </a:lnTo>
                  <a:lnTo>
                    <a:pt x="5424" y="4768"/>
                  </a:lnTo>
                  <a:lnTo>
                    <a:pt x="5637" y="4729"/>
                  </a:lnTo>
                  <a:lnTo>
                    <a:pt x="6080" y="4729"/>
                  </a:lnTo>
                  <a:lnTo>
                    <a:pt x="6312" y="4768"/>
                  </a:lnTo>
                  <a:lnTo>
                    <a:pt x="6524" y="4807"/>
                  </a:lnTo>
                  <a:lnTo>
                    <a:pt x="6756" y="4884"/>
                  </a:lnTo>
                  <a:lnTo>
                    <a:pt x="6968" y="4980"/>
                  </a:lnTo>
                  <a:lnTo>
                    <a:pt x="7181" y="5096"/>
                  </a:lnTo>
                  <a:lnTo>
                    <a:pt x="7374" y="5231"/>
                  </a:lnTo>
                  <a:lnTo>
                    <a:pt x="7547" y="5386"/>
                  </a:lnTo>
                  <a:lnTo>
                    <a:pt x="7721" y="5540"/>
                  </a:lnTo>
                  <a:lnTo>
                    <a:pt x="7856" y="5733"/>
                  </a:lnTo>
                  <a:lnTo>
                    <a:pt x="7991" y="5907"/>
                  </a:lnTo>
                  <a:lnTo>
                    <a:pt x="8088" y="6119"/>
                  </a:lnTo>
                  <a:lnTo>
                    <a:pt x="8184" y="6312"/>
                  </a:lnTo>
                  <a:lnTo>
                    <a:pt x="8242" y="6524"/>
                  </a:lnTo>
                  <a:lnTo>
                    <a:pt x="8242" y="6544"/>
                  </a:lnTo>
                  <a:lnTo>
                    <a:pt x="8319" y="6737"/>
                  </a:lnTo>
                  <a:lnTo>
                    <a:pt x="8377" y="6949"/>
                  </a:lnTo>
                  <a:lnTo>
                    <a:pt x="8397" y="7161"/>
                  </a:lnTo>
                  <a:lnTo>
                    <a:pt x="8416" y="7374"/>
                  </a:lnTo>
                  <a:lnTo>
                    <a:pt x="8416" y="7586"/>
                  </a:lnTo>
                  <a:lnTo>
                    <a:pt x="8416" y="7798"/>
                  </a:lnTo>
                  <a:lnTo>
                    <a:pt x="8377" y="8011"/>
                  </a:lnTo>
                  <a:lnTo>
                    <a:pt x="8319" y="8223"/>
                  </a:lnTo>
                  <a:lnTo>
                    <a:pt x="12180" y="10616"/>
                  </a:lnTo>
                  <a:lnTo>
                    <a:pt x="12353" y="10288"/>
                  </a:lnTo>
                  <a:lnTo>
                    <a:pt x="12488" y="9979"/>
                  </a:lnTo>
                  <a:lnTo>
                    <a:pt x="12624" y="9651"/>
                  </a:lnTo>
                  <a:lnTo>
                    <a:pt x="12739" y="9323"/>
                  </a:lnTo>
                  <a:lnTo>
                    <a:pt x="12836" y="8995"/>
                  </a:lnTo>
                  <a:lnTo>
                    <a:pt x="12913" y="8667"/>
                  </a:lnTo>
                  <a:lnTo>
                    <a:pt x="12971" y="8339"/>
                  </a:lnTo>
                  <a:lnTo>
                    <a:pt x="13010" y="7991"/>
                  </a:lnTo>
                  <a:lnTo>
                    <a:pt x="13048" y="7663"/>
                  </a:lnTo>
                  <a:lnTo>
                    <a:pt x="13067" y="7335"/>
                  </a:lnTo>
                  <a:lnTo>
                    <a:pt x="13067" y="6988"/>
                  </a:lnTo>
                  <a:lnTo>
                    <a:pt x="13048" y="6660"/>
                  </a:lnTo>
                  <a:lnTo>
                    <a:pt x="13010" y="6331"/>
                  </a:lnTo>
                  <a:lnTo>
                    <a:pt x="12971" y="6003"/>
                  </a:lnTo>
                  <a:lnTo>
                    <a:pt x="12913" y="5675"/>
                  </a:lnTo>
                  <a:lnTo>
                    <a:pt x="12836" y="5347"/>
                  </a:lnTo>
                  <a:lnTo>
                    <a:pt x="12739" y="5038"/>
                  </a:lnTo>
                  <a:lnTo>
                    <a:pt x="12624" y="4710"/>
                  </a:lnTo>
                  <a:lnTo>
                    <a:pt x="12508" y="4401"/>
                  </a:lnTo>
                  <a:lnTo>
                    <a:pt x="12373" y="4093"/>
                  </a:lnTo>
                  <a:lnTo>
                    <a:pt x="12218" y="3803"/>
                  </a:lnTo>
                  <a:lnTo>
                    <a:pt x="12064" y="3514"/>
                  </a:lnTo>
                  <a:lnTo>
                    <a:pt x="11871" y="3224"/>
                  </a:lnTo>
                  <a:lnTo>
                    <a:pt x="11678" y="2934"/>
                  </a:lnTo>
                  <a:lnTo>
                    <a:pt x="11485" y="2684"/>
                  </a:lnTo>
                  <a:lnTo>
                    <a:pt x="11253" y="2413"/>
                  </a:lnTo>
                  <a:lnTo>
                    <a:pt x="11022" y="2162"/>
                  </a:lnTo>
                  <a:lnTo>
                    <a:pt x="10771" y="1931"/>
                  </a:lnTo>
                  <a:lnTo>
                    <a:pt x="10520" y="1699"/>
                  </a:lnTo>
                  <a:lnTo>
                    <a:pt x="10249" y="1468"/>
                  </a:lnTo>
                  <a:lnTo>
                    <a:pt x="9960" y="1275"/>
                  </a:lnTo>
                  <a:lnTo>
                    <a:pt x="9651" y="1062"/>
                  </a:lnTo>
                  <a:lnTo>
                    <a:pt x="9342" y="889"/>
                  </a:lnTo>
                  <a:lnTo>
                    <a:pt x="9034" y="734"/>
                  </a:lnTo>
                  <a:lnTo>
                    <a:pt x="8725" y="580"/>
                  </a:lnTo>
                  <a:lnTo>
                    <a:pt x="8397" y="445"/>
                  </a:lnTo>
                  <a:lnTo>
                    <a:pt x="8068" y="329"/>
                  </a:lnTo>
                  <a:lnTo>
                    <a:pt x="7740" y="232"/>
                  </a:lnTo>
                  <a:lnTo>
                    <a:pt x="7412" y="155"/>
                  </a:lnTo>
                  <a:lnTo>
                    <a:pt x="7084" y="97"/>
                  </a:lnTo>
                  <a:lnTo>
                    <a:pt x="6737" y="39"/>
                  </a:lnTo>
                  <a:lnTo>
                    <a:pt x="6409" y="20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31"/>
            <p:cNvSpPr/>
            <p:nvPr/>
          </p:nvSpPr>
          <p:spPr>
            <a:xfrm>
              <a:off x="2526475" y="938250"/>
              <a:ext cx="326700" cy="265425"/>
            </a:xfrm>
            <a:custGeom>
              <a:avLst/>
              <a:gdLst/>
              <a:ahLst/>
              <a:cxnLst/>
              <a:rect l="l" t="t" r="r" b="b"/>
              <a:pathLst>
                <a:path w="13068" h="10617" extrusionOk="0">
                  <a:moveTo>
                    <a:pt x="5733" y="1"/>
                  </a:moveTo>
                  <a:lnTo>
                    <a:pt x="5405" y="20"/>
                  </a:lnTo>
                  <a:lnTo>
                    <a:pt x="5077" y="59"/>
                  </a:lnTo>
                  <a:lnTo>
                    <a:pt x="4749" y="97"/>
                  </a:lnTo>
                  <a:lnTo>
                    <a:pt x="4420" y="155"/>
                  </a:lnTo>
                  <a:lnTo>
                    <a:pt x="4092" y="232"/>
                  </a:lnTo>
                  <a:lnTo>
                    <a:pt x="3764" y="329"/>
                  </a:lnTo>
                  <a:lnTo>
                    <a:pt x="3455" y="425"/>
                  </a:lnTo>
                  <a:lnTo>
                    <a:pt x="3147" y="560"/>
                  </a:lnTo>
                  <a:lnTo>
                    <a:pt x="2838" y="695"/>
                  </a:lnTo>
                  <a:lnTo>
                    <a:pt x="2529" y="831"/>
                  </a:lnTo>
                  <a:lnTo>
                    <a:pt x="2239" y="1004"/>
                  </a:lnTo>
                  <a:lnTo>
                    <a:pt x="1950" y="1178"/>
                  </a:lnTo>
                  <a:lnTo>
                    <a:pt x="1680" y="1371"/>
                  </a:lnTo>
                  <a:lnTo>
                    <a:pt x="1410" y="1564"/>
                  </a:lnTo>
                  <a:lnTo>
                    <a:pt x="1159" y="1796"/>
                  </a:lnTo>
                  <a:lnTo>
                    <a:pt x="888" y="2027"/>
                  </a:lnTo>
                  <a:lnTo>
                    <a:pt x="657" y="2259"/>
                  </a:lnTo>
                  <a:lnTo>
                    <a:pt x="425" y="2529"/>
                  </a:lnTo>
                  <a:lnTo>
                    <a:pt x="213" y="2799"/>
                  </a:lnTo>
                  <a:lnTo>
                    <a:pt x="1" y="3089"/>
                  </a:lnTo>
                  <a:lnTo>
                    <a:pt x="3861" y="5463"/>
                  </a:lnTo>
                  <a:lnTo>
                    <a:pt x="4034" y="5328"/>
                  </a:lnTo>
                  <a:lnTo>
                    <a:pt x="4208" y="5193"/>
                  </a:lnTo>
                  <a:lnTo>
                    <a:pt x="4401" y="5096"/>
                  </a:lnTo>
                  <a:lnTo>
                    <a:pt x="4594" y="5000"/>
                  </a:lnTo>
                  <a:lnTo>
                    <a:pt x="4787" y="4922"/>
                  </a:lnTo>
                  <a:lnTo>
                    <a:pt x="5000" y="4864"/>
                  </a:lnTo>
                  <a:lnTo>
                    <a:pt x="5212" y="4807"/>
                  </a:lnTo>
                  <a:lnTo>
                    <a:pt x="5424" y="4787"/>
                  </a:lnTo>
                  <a:lnTo>
                    <a:pt x="5656" y="4749"/>
                  </a:lnTo>
                  <a:lnTo>
                    <a:pt x="5868" y="4729"/>
                  </a:lnTo>
                  <a:lnTo>
                    <a:pt x="6100" y="4749"/>
                  </a:lnTo>
                  <a:lnTo>
                    <a:pt x="6312" y="4768"/>
                  </a:lnTo>
                  <a:lnTo>
                    <a:pt x="6544" y="4826"/>
                  </a:lnTo>
                  <a:lnTo>
                    <a:pt x="6756" y="4884"/>
                  </a:lnTo>
                  <a:lnTo>
                    <a:pt x="6968" y="4980"/>
                  </a:lnTo>
                  <a:lnTo>
                    <a:pt x="7181" y="5096"/>
                  </a:lnTo>
                  <a:lnTo>
                    <a:pt x="7374" y="5231"/>
                  </a:lnTo>
                  <a:lnTo>
                    <a:pt x="7547" y="5386"/>
                  </a:lnTo>
                  <a:lnTo>
                    <a:pt x="7721" y="5559"/>
                  </a:lnTo>
                  <a:lnTo>
                    <a:pt x="7856" y="5733"/>
                  </a:lnTo>
                  <a:lnTo>
                    <a:pt x="7991" y="5926"/>
                  </a:lnTo>
                  <a:lnTo>
                    <a:pt x="8088" y="6119"/>
                  </a:lnTo>
                  <a:lnTo>
                    <a:pt x="8184" y="6331"/>
                  </a:lnTo>
                  <a:lnTo>
                    <a:pt x="8261" y="6544"/>
                  </a:lnTo>
                  <a:lnTo>
                    <a:pt x="8319" y="6756"/>
                  </a:lnTo>
                  <a:lnTo>
                    <a:pt x="8377" y="6968"/>
                  </a:lnTo>
                  <a:lnTo>
                    <a:pt x="8416" y="7161"/>
                  </a:lnTo>
                  <a:lnTo>
                    <a:pt x="8435" y="7374"/>
                  </a:lnTo>
                  <a:lnTo>
                    <a:pt x="8435" y="7586"/>
                  </a:lnTo>
                  <a:lnTo>
                    <a:pt x="8416" y="7817"/>
                  </a:lnTo>
                  <a:lnTo>
                    <a:pt x="8377" y="8030"/>
                  </a:lnTo>
                  <a:lnTo>
                    <a:pt x="8339" y="8242"/>
                  </a:lnTo>
                  <a:lnTo>
                    <a:pt x="12199" y="10616"/>
                  </a:lnTo>
                  <a:lnTo>
                    <a:pt x="12353" y="10307"/>
                  </a:lnTo>
                  <a:lnTo>
                    <a:pt x="12488" y="9979"/>
                  </a:lnTo>
                  <a:lnTo>
                    <a:pt x="12623" y="9670"/>
                  </a:lnTo>
                  <a:lnTo>
                    <a:pt x="12739" y="9342"/>
                  </a:lnTo>
                  <a:lnTo>
                    <a:pt x="12836" y="9014"/>
                  </a:lnTo>
                  <a:lnTo>
                    <a:pt x="12913" y="8667"/>
                  </a:lnTo>
                  <a:lnTo>
                    <a:pt x="12971" y="8339"/>
                  </a:lnTo>
                  <a:lnTo>
                    <a:pt x="13029" y="8011"/>
                  </a:lnTo>
                  <a:lnTo>
                    <a:pt x="13048" y="7682"/>
                  </a:lnTo>
                  <a:lnTo>
                    <a:pt x="13067" y="7335"/>
                  </a:lnTo>
                  <a:lnTo>
                    <a:pt x="13067" y="7007"/>
                  </a:lnTo>
                  <a:lnTo>
                    <a:pt x="13048" y="6679"/>
                  </a:lnTo>
                  <a:lnTo>
                    <a:pt x="13009" y="6331"/>
                  </a:lnTo>
                  <a:lnTo>
                    <a:pt x="12971" y="6003"/>
                  </a:lnTo>
                  <a:lnTo>
                    <a:pt x="12913" y="5675"/>
                  </a:lnTo>
                  <a:lnTo>
                    <a:pt x="12836" y="5366"/>
                  </a:lnTo>
                  <a:lnTo>
                    <a:pt x="12739" y="5038"/>
                  </a:lnTo>
                  <a:lnTo>
                    <a:pt x="12623" y="4729"/>
                  </a:lnTo>
                  <a:lnTo>
                    <a:pt x="12508" y="4421"/>
                  </a:lnTo>
                  <a:lnTo>
                    <a:pt x="12372" y="4112"/>
                  </a:lnTo>
                  <a:lnTo>
                    <a:pt x="12218" y="3803"/>
                  </a:lnTo>
                  <a:lnTo>
                    <a:pt x="12064" y="3513"/>
                  </a:lnTo>
                  <a:lnTo>
                    <a:pt x="11871" y="3224"/>
                  </a:lnTo>
                  <a:lnTo>
                    <a:pt x="11697" y="2954"/>
                  </a:lnTo>
                  <a:lnTo>
                    <a:pt x="11485" y="2683"/>
                  </a:lnTo>
                  <a:lnTo>
                    <a:pt x="11253" y="2413"/>
                  </a:lnTo>
                  <a:lnTo>
                    <a:pt x="11021" y="2162"/>
                  </a:lnTo>
                  <a:lnTo>
                    <a:pt x="10770" y="1931"/>
                  </a:lnTo>
                  <a:lnTo>
                    <a:pt x="10520" y="1699"/>
                  </a:lnTo>
                  <a:lnTo>
                    <a:pt x="10249" y="1487"/>
                  </a:lnTo>
                  <a:lnTo>
                    <a:pt x="9960" y="1274"/>
                  </a:lnTo>
                  <a:lnTo>
                    <a:pt x="9651" y="1081"/>
                  </a:lnTo>
                  <a:lnTo>
                    <a:pt x="9342" y="908"/>
                  </a:lnTo>
                  <a:lnTo>
                    <a:pt x="9033" y="734"/>
                  </a:lnTo>
                  <a:lnTo>
                    <a:pt x="8725" y="580"/>
                  </a:lnTo>
                  <a:lnTo>
                    <a:pt x="8396" y="464"/>
                  </a:lnTo>
                  <a:lnTo>
                    <a:pt x="8068" y="348"/>
                  </a:lnTo>
                  <a:lnTo>
                    <a:pt x="7740" y="252"/>
                  </a:lnTo>
                  <a:lnTo>
                    <a:pt x="7412" y="174"/>
                  </a:lnTo>
                  <a:lnTo>
                    <a:pt x="7084" y="97"/>
                  </a:lnTo>
                  <a:lnTo>
                    <a:pt x="6737" y="59"/>
                  </a:lnTo>
                  <a:lnTo>
                    <a:pt x="6408" y="20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31"/>
            <p:cNvSpPr/>
            <p:nvPr/>
          </p:nvSpPr>
          <p:spPr>
            <a:xfrm>
              <a:off x="2551575" y="967675"/>
              <a:ext cx="272150" cy="220550"/>
            </a:xfrm>
            <a:custGeom>
              <a:avLst/>
              <a:gdLst/>
              <a:ahLst/>
              <a:cxnLst/>
              <a:rect l="l" t="t" r="r" b="b"/>
              <a:pathLst>
                <a:path w="10886" h="8822" extrusionOk="0">
                  <a:moveTo>
                    <a:pt x="4787" y="1"/>
                  </a:moveTo>
                  <a:lnTo>
                    <a:pt x="4497" y="20"/>
                  </a:lnTo>
                  <a:lnTo>
                    <a:pt x="4227" y="40"/>
                  </a:lnTo>
                  <a:lnTo>
                    <a:pt x="3957" y="78"/>
                  </a:lnTo>
                  <a:lnTo>
                    <a:pt x="3687" y="136"/>
                  </a:lnTo>
                  <a:lnTo>
                    <a:pt x="3416" y="194"/>
                  </a:lnTo>
                  <a:lnTo>
                    <a:pt x="3146" y="271"/>
                  </a:lnTo>
                  <a:lnTo>
                    <a:pt x="2876" y="348"/>
                  </a:lnTo>
                  <a:lnTo>
                    <a:pt x="2625" y="445"/>
                  </a:lnTo>
                  <a:lnTo>
                    <a:pt x="2374" y="561"/>
                  </a:lnTo>
                  <a:lnTo>
                    <a:pt x="2123" y="677"/>
                  </a:lnTo>
                  <a:lnTo>
                    <a:pt x="1872" y="812"/>
                  </a:lnTo>
                  <a:lnTo>
                    <a:pt x="1641" y="966"/>
                  </a:lnTo>
                  <a:lnTo>
                    <a:pt x="1409" y="1120"/>
                  </a:lnTo>
                  <a:lnTo>
                    <a:pt x="1178" y="1275"/>
                  </a:lnTo>
                  <a:lnTo>
                    <a:pt x="965" y="1468"/>
                  </a:lnTo>
                  <a:lnTo>
                    <a:pt x="753" y="1661"/>
                  </a:lnTo>
                  <a:lnTo>
                    <a:pt x="541" y="1854"/>
                  </a:lnTo>
                  <a:lnTo>
                    <a:pt x="348" y="2066"/>
                  </a:lnTo>
                  <a:lnTo>
                    <a:pt x="174" y="2298"/>
                  </a:lnTo>
                  <a:lnTo>
                    <a:pt x="0" y="2529"/>
                  </a:lnTo>
                  <a:lnTo>
                    <a:pt x="2857" y="4286"/>
                  </a:lnTo>
                  <a:lnTo>
                    <a:pt x="3030" y="4151"/>
                  </a:lnTo>
                  <a:lnTo>
                    <a:pt x="3204" y="4016"/>
                  </a:lnTo>
                  <a:lnTo>
                    <a:pt x="3397" y="3919"/>
                  </a:lnTo>
                  <a:lnTo>
                    <a:pt x="3590" y="3823"/>
                  </a:lnTo>
                  <a:lnTo>
                    <a:pt x="3783" y="3745"/>
                  </a:lnTo>
                  <a:lnTo>
                    <a:pt x="3996" y="3687"/>
                  </a:lnTo>
                  <a:lnTo>
                    <a:pt x="4208" y="3630"/>
                  </a:lnTo>
                  <a:lnTo>
                    <a:pt x="4420" y="3610"/>
                  </a:lnTo>
                  <a:lnTo>
                    <a:pt x="4652" y="3572"/>
                  </a:lnTo>
                  <a:lnTo>
                    <a:pt x="4864" y="3552"/>
                  </a:lnTo>
                  <a:lnTo>
                    <a:pt x="5096" y="3572"/>
                  </a:lnTo>
                  <a:lnTo>
                    <a:pt x="5308" y="3591"/>
                  </a:lnTo>
                  <a:lnTo>
                    <a:pt x="5540" y="3649"/>
                  </a:lnTo>
                  <a:lnTo>
                    <a:pt x="5752" y="3707"/>
                  </a:lnTo>
                  <a:lnTo>
                    <a:pt x="5964" y="3803"/>
                  </a:lnTo>
                  <a:lnTo>
                    <a:pt x="6177" y="3919"/>
                  </a:lnTo>
                  <a:lnTo>
                    <a:pt x="6370" y="4054"/>
                  </a:lnTo>
                  <a:lnTo>
                    <a:pt x="6543" y="4209"/>
                  </a:lnTo>
                  <a:lnTo>
                    <a:pt x="6717" y="4382"/>
                  </a:lnTo>
                  <a:lnTo>
                    <a:pt x="6852" y="4556"/>
                  </a:lnTo>
                  <a:lnTo>
                    <a:pt x="6987" y="4749"/>
                  </a:lnTo>
                  <a:lnTo>
                    <a:pt x="7084" y="4942"/>
                  </a:lnTo>
                  <a:lnTo>
                    <a:pt x="7180" y="5154"/>
                  </a:lnTo>
                  <a:lnTo>
                    <a:pt x="7257" y="5367"/>
                  </a:lnTo>
                  <a:lnTo>
                    <a:pt x="7315" y="5579"/>
                  </a:lnTo>
                  <a:lnTo>
                    <a:pt x="7373" y="5791"/>
                  </a:lnTo>
                  <a:lnTo>
                    <a:pt x="7412" y="5984"/>
                  </a:lnTo>
                  <a:lnTo>
                    <a:pt x="7431" y="6197"/>
                  </a:lnTo>
                  <a:lnTo>
                    <a:pt x="7431" y="6409"/>
                  </a:lnTo>
                  <a:lnTo>
                    <a:pt x="7412" y="6640"/>
                  </a:lnTo>
                  <a:lnTo>
                    <a:pt x="7373" y="6853"/>
                  </a:lnTo>
                  <a:lnTo>
                    <a:pt x="7335" y="7065"/>
                  </a:lnTo>
                  <a:lnTo>
                    <a:pt x="10191" y="8821"/>
                  </a:lnTo>
                  <a:lnTo>
                    <a:pt x="10307" y="8551"/>
                  </a:lnTo>
                  <a:lnTo>
                    <a:pt x="10423" y="8300"/>
                  </a:lnTo>
                  <a:lnTo>
                    <a:pt x="10539" y="8030"/>
                  </a:lnTo>
                  <a:lnTo>
                    <a:pt x="10616" y="7760"/>
                  </a:lnTo>
                  <a:lnTo>
                    <a:pt x="10693" y="7490"/>
                  </a:lnTo>
                  <a:lnTo>
                    <a:pt x="10770" y="7200"/>
                  </a:lnTo>
                  <a:lnTo>
                    <a:pt x="10809" y="6930"/>
                  </a:lnTo>
                  <a:lnTo>
                    <a:pt x="10847" y="6660"/>
                  </a:lnTo>
                  <a:lnTo>
                    <a:pt x="10867" y="6370"/>
                  </a:lnTo>
                  <a:lnTo>
                    <a:pt x="10886" y="6100"/>
                  </a:lnTo>
                  <a:lnTo>
                    <a:pt x="10886" y="5811"/>
                  </a:lnTo>
                  <a:lnTo>
                    <a:pt x="10867" y="5540"/>
                  </a:lnTo>
                  <a:lnTo>
                    <a:pt x="10847" y="5270"/>
                  </a:lnTo>
                  <a:lnTo>
                    <a:pt x="10789" y="5000"/>
                  </a:lnTo>
                  <a:lnTo>
                    <a:pt x="10751" y="4710"/>
                  </a:lnTo>
                  <a:lnTo>
                    <a:pt x="10674" y="4459"/>
                  </a:lnTo>
                  <a:lnTo>
                    <a:pt x="10596" y="4189"/>
                  </a:lnTo>
                  <a:lnTo>
                    <a:pt x="10519" y="3919"/>
                  </a:lnTo>
                  <a:lnTo>
                    <a:pt x="10403" y="3668"/>
                  </a:lnTo>
                  <a:lnTo>
                    <a:pt x="10288" y="3417"/>
                  </a:lnTo>
                  <a:lnTo>
                    <a:pt x="10172" y="3166"/>
                  </a:lnTo>
                  <a:lnTo>
                    <a:pt x="10037" y="2915"/>
                  </a:lnTo>
                  <a:lnTo>
                    <a:pt x="9882" y="2684"/>
                  </a:lnTo>
                  <a:lnTo>
                    <a:pt x="9728" y="2452"/>
                  </a:lnTo>
                  <a:lnTo>
                    <a:pt x="9554" y="2240"/>
                  </a:lnTo>
                  <a:lnTo>
                    <a:pt x="9361" y="2008"/>
                  </a:lnTo>
                  <a:lnTo>
                    <a:pt x="9168" y="1815"/>
                  </a:lnTo>
                  <a:lnTo>
                    <a:pt x="8975" y="1603"/>
                  </a:lnTo>
                  <a:lnTo>
                    <a:pt x="8744" y="1410"/>
                  </a:lnTo>
                  <a:lnTo>
                    <a:pt x="8531" y="1236"/>
                  </a:lnTo>
                  <a:lnTo>
                    <a:pt x="8280" y="1063"/>
                  </a:lnTo>
                  <a:lnTo>
                    <a:pt x="8029" y="908"/>
                  </a:lnTo>
                  <a:lnTo>
                    <a:pt x="7778" y="754"/>
                  </a:lnTo>
                  <a:lnTo>
                    <a:pt x="7528" y="619"/>
                  </a:lnTo>
                  <a:lnTo>
                    <a:pt x="7257" y="503"/>
                  </a:lnTo>
                  <a:lnTo>
                    <a:pt x="6987" y="387"/>
                  </a:lnTo>
                  <a:lnTo>
                    <a:pt x="6717" y="290"/>
                  </a:lnTo>
                  <a:lnTo>
                    <a:pt x="6447" y="213"/>
                  </a:lnTo>
                  <a:lnTo>
                    <a:pt x="6177" y="136"/>
                  </a:lnTo>
                  <a:lnTo>
                    <a:pt x="5887" y="97"/>
                  </a:lnTo>
                  <a:lnTo>
                    <a:pt x="5617" y="59"/>
                  </a:lnTo>
                  <a:lnTo>
                    <a:pt x="5347" y="20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FB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31"/>
            <p:cNvSpPr/>
            <p:nvPr/>
          </p:nvSpPr>
          <p:spPr>
            <a:xfrm>
              <a:off x="2537100" y="958525"/>
              <a:ext cx="299175" cy="238375"/>
            </a:xfrm>
            <a:custGeom>
              <a:avLst/>
              <a:gdLst/>
              <a:ahLst/>
              <a:cxnLst/>
              <a:rect l="l" t="t" r="r" b="b"/>
              <a:pathLst>
                <a:path w="11967" h="9535" extrusionOk="0">
                  <a:moveTo>
                    <a:pt x="4961" y="0"/>
                  </a:moveTo>
                  <a:lnTo>
                    <a:pt x="4671" y="20"/>
                  </a:lnTo>
                  <a:lnTo>
                    <a:pt x="4382" y="58"/>
                  </a:lnTo>
                  <a:lnTo>
                    <a:pt x="4073" y="97"/>
                  </a:lnTo>
                  <a:lnTo>
                    <a:pt x="3783" y="155"/>
                  </a:lnTo>
                  <a:lnTo>
                    <a:pt x="3494" y="232"/>
                  </a:lnTo>
                  <a:lnTo>
                    <a:pt x="3204" y="309"/>
                  </a:lnTo>
                  <a:lnTo>
                    <a:pt x="2934" y="406"/>
                  </a:lnTo>
                  <a:lnTo>
                    <a:pt x="2644" y="521"/>
                  </a:lnTo>
                  <a:lnTo>
                    <a:pt x="2374" y="656"/>
                  </a:lnTo>
                  <a:lnTo>
                    <a:pt x="2104" y="792"/>
                  </a:lnTo>
                  <a:lnTo>
                    <a:pt x="1834" y="927"/>
                  </a:lnTo>
                  <a:lnTo>
                    <a:pt x="1583" y="1100"/>
                  </a:lnTo>
                  <a:lnTo>
                    <a:pt x="1332" y="1255"/>
                  </a:lnTo>
                  <a:lnTo>
                    <a:pt x="1100" y="1448"/>
                  </a:lnTo>
                  <a:lnTo>
                    <a:pt x="849" y="1641"/>
                  </a:lnTo>
                  <a:lnTo>
                    <a:pt x="637" y="1853"/>
                  </a:lnTo>
                  <a:lnTo>
                    <a:pt x="406" y="2065"/>
                  </a:lnTo>
                  <a:lnTo>
                    <a:pt x="213" y="2297"/>
                  </a:lnTo>
                  <a:lnTo>
                    <a:pt x="0" y="2548"/>
                  </a:lnTo>
                  <a:lnTo>
                    <a:pt x="3436" y="4652"/>
                  </a:lnTo>
                  <a:lnTo>
                    <a:pt x="3609" y="4517"/>
                  </a:lnTo>
                  <a:lnTo>
                    <a:pt x="3783" y="4382"/>
                  </a:lnTo>
                  <a:lnTo>
                    <a:pt x="3976" y="4285"/>
                  </a:lnTo>
                  <a:lnTo>
                    <a:pt x="4169" y="4189"/>
                  </a:lnTo>
                  <a:lnTo>
                    <a:pt x="4362" y="4111"/>
                  </a:lnTo>
                  <a:lnTo>
                    <a:pt x="4575" y="4053"/>
                  </a:lnTo>
                  <a:lnTo>
                    <a:pt x="4787" y="3996"/>
                  </a:lnTo>
                  <a:lnTo>
                    <a:pt x="4999" y="3976"/>
                  </a:lnTo>
                  <a:lnTo>
                    <a:pt x="5211" y="3957"/>
                  </a:lnTo>
                  <a:lnTo>
                    <a:pt x="5443" y="3957"/>
                  </a:lnTo>
                  <a:lnTo>
                    <a:pt x="5655" y="3976"/>
                  </a:lnTo>
                  <a:lnTo>
                    <a:pt x="5868" y="4015"/>
                  </a:lnTo>
                  <a:lnTo>
                    <a:pt x="6080" y="4073"/>
                  </a:lnTo>
                  <a:lnTo>
                    <a:pt x="6292" y="4150"/>
                  </a:lnTo>
                  <a:lnTo>
                    <a:pt x="6505" y="4246"/>
                  </a:lnTo>
                  <a:lnTo>
                    <a:pt x="6698" y="4362"/>
                  </a:lnTo>
                  <a:lnTo>
                    <a:pt x="6891" y="4497"/>
                  </a:lnTo>
                  <a:lnTo>
                    <a:pt x="7084" y="4632"/>
                  </a:lnTo>
                  <a:lnTo>
                    <a:pt x="7238" y="4806"/>
                  </a:lnTo>
                  <a:lnTo>
                    <a:pt x="7392" y="4961"/>
                  </a:lnTo>
                  <a:lnTo>
                    <a:pt x="7528" y="5154"/>
                  </a:lnTo>
                  <a:lnTo>
                    <a:pt x="7643" y="5327"/>
                  </a:lnTo>
                  <a:lnTo>
                    <a:pt x="7740" y="5520"/>
                  </a:lnTo>
                  <a:lnTo>
                    <a:pt x="7836" y="5733"/>
                  </a:lnTo>
                  <a:lnTo>
                    <a:pt x="7894" y="5945"/>
                  </a:lnTo>
                  <a:lnTo>
                    <a:pt x="7952" y="6157"/>
                  </a:lnTo>
                  <a:lnTo>
                    <a:pt x="7991" y="6350"/>
                  </a:lnTo>
                  <a:lnTo>
                    <a:pt x="8010" y="6563"/>
                  </a:lnTo>
                  <a:lnTo>
                    <a:pt x="8010" y="6775"/>
                  </a:lnTo>
                  <a:lnTo>
                    <a:pt x="7991" y="7006"/>
                  </a:lnTo>
                  <a:lnTo>
                    <a:pt x="7952" y="7219"/>
                  </a:lnTo>
                  <a:lnTo>
                    <a:pt x="7914" y="7431"/>
                  </a:lnTo>
                  <a:lnTo>
                    <a:pt x="11330" y="9535"/>
                  </a:lnTo>
                  <a:lnTo>
                    <a:pt x="11465" y="9245"/>
                  </a:lnTo>
                  <a:lnTo>
                    <a:pt x="11581" y="8956"/>
                  </a:lnTo>
                  <a:lnTo>
                    <a:pt x="11677" y="8666"/>
                  </a:lnTo>
                  <a:lnTo>
                    <a:pt x="11754" y="8377"/>
                  </a:lnTo>
                  <a:lnTo>
                    <a:pt x="11832" y="8068"/>
                  </a:lnTo>
                  <a:lnTo>
                    <a:pt x="11870" y="7779"/>
                  </a:lnTo>
                  <a:lnTo>
                    <a:pt x="11928" y="7470"/>
                  </a:lnTo>
                  <a:lnTo>
                    <a:pt x="11947" y="7180"/>
                  </a:lnTo>
                  <a:lnTo>
                    <a:pt x="11967" y="6871"/>
                  </a:lnTo>
                  <a:lnTo>
                    <a:pt x="11967" y="6582"/>
                  </a:lnTo>
                  <a:lnTo>
                    <a:pt x="11947" y="6273"/>
                  </a:lnTo>
                  <a:lnTo>
                    <a:pt x="11928" y="5984"/>
                  </a:lnTo>
                  <a:lnTo>
                    <a:pt x="11890" y="5675"/>
                  </a:lnTo>
                  <a:lnTo>
                    <a:pt x="11832" y="5385"/>
                  </a:lnTo>
                  <a:lnTo>
                    <a:pt x="11774" y="5096"/>
                  </a:lnTo>
                  <a:lnTo>
                    <a:pt x="11697" y="4806"/>
                  </a:lnTo>
                  <a:lnTo>
                    <a:pt x="11600" y="4517"/>
                  </a:lnTo>
                  <a:lnTo>
                    <a:pt x="11504" y="4246"/>
                  </a:lnTo>
                  <a:lnTo>
                    <a:pt x="11388" y="3957"/>
                  </a:lnTo>
                  <a:lnTo>
                    <a:pt x="11253" y="3687"/>
                  </a:lnTo>
                  <a:lnTo>
                    <a:pt x="11118" y="3417"/>
                  </a:lnTo>
                  <a:lnTo>
                    <a:pt x="10963" y="3166"/>
                  </a:lnTo>
                  <a:lnTo>
                    <a:pt x="10809" y="2915"/>
                  </a:lnTo>
                  <a:lnTo>
                    <a:pt x="10616" y="2664"/>
                  </a:lnTo>
                  <a:lnTo>
                    <a:pt x="10442" y="2432"/>
                  </a:lnTo>
                  <a:lnTo>
                    <a:pt x="10230" y="2201"/>
                  </a:lnTo>
                  <a:lnTo>
                    <a:pt x="10017" y="1969"/>
                  </a:lnTo>
                  <a:lnTo>
                    <a:pt x="9805" y="1757"/>
                  </a:lnTo>
                  <a:lnTo>
                    <a:pt x="9554" y="1544"/>
                  </a:lnTo>
                  <a:lnTo>
                    <a:pt x="9323" y="1351"/>
                  </a:lnTo>
                  <a:lnTo>
                    <a:pt x="9052" y="1158"/>
                  </a:lnTo>
                  <a:lnTo>
                    <a:pt x="8782" y="985"/>
                  </a:lnTo>
                  <a:lnTo>
                    <a:pt x="8512" y="830"/>
                  </a:lnTo>
                  <a:lnTo>
                    <a:pt x="8222" y="676"/>
                  </a:lnTo>
                  <a:lnTo>
                    <a:pt x="7952" y="541"/>
                  </a:lnTo>
                  <a:lnTo>
                    <a:pt x="7663" y="425"/>
                  </a:lnTo>
                  <a:lnTo>
                    <a:pt x="7354" y="328"/>
                  </a:lnTo>
                  <a:lnTo>
                    <a:pt x="7064" y="232"/>
                  </a:lnTo>
                  <a:lnTo>
                    <a:pt x="6775" y="155"/>
                  </a:lnTo>
                  <a:lnTo>
                    <a:pt x="6466" y="97"/>
                  </a:lnTo>
                  <a:lnTo>
                    <a:pt x="6176" y="58"/>
                  </a:lnTo>
                  <a:lnTo>
                    <a:pt x="5868" y="20"/>
                  </a:lnTo>
                  <a:lnTo>
                    <a:pt x="5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31"/>
            <p:cNvSpPr/>
            <p:nvPr/>
          </p:nvSpPr>
          <p:spPr>
            <a:xfrm>
              <a:off x="2560725" y="985550"/>
              <a:ext cx="248050" cy="196875"/>
            </a:xfrm>
            <a:custGeom>
              <a:avLst/>
              <a:gdLst/>
              <a:ahLst/>
              <a:cxnLst/>
              <a:rect l="l" t="t" r="r" b="b"/>
              <a:pathLst>
                <a:path w="9922" h="7875" extrusionOk="0">
                  <a:moveTo>
                    <a:pt x="4363" y="0"/>
                  </a:moveTo>
                  <a:lnTo>
                    <a:pt x="3880" y="19"/>
                  </a:lnTo>
                  <a:lnTo>
                    <a:pt x="3379" y="77"/>
                  </a:lnTo>
                  <a:lnTo>
                    <a:pt x="2896" y="193"/>
                  </a:lnTo>
                  <a:lnTo>
                    <a:pt x="2433" y="328"/>
                  </a:lnTo>
                  <a:lnTo>
                    <a:pt x="1970" y="521"/>
                  </a:lnTo>
                  <a:lnTo>
                    <a:pt x="1545" y="753"/>
                  </a:lnTo>
                  <a:lnTo>
                    <a:pt x="1120" y="1023"/>
                  </a:lnTo>
                  <a:lnTo>
                    <a:pt x="715" y="1313"/>
                  </a:lnTo>
                  <a:lnTo>
                    <a:pt x="522" y="1486"/>
                  </a:lnTo>
                  <a:lnTo>
                    <a:pt x="348" y="1660"/>
                  </a:lnTo>
                  <a:lnTo>
                    <a:pt x="175" y="1853"/>
                  </a:lnTo>
                  <a:lnTo>
                    <a:pt x="1" y="2046"/>
                  </a:lnTo>
                  <a:lnTo>
                    <a:pt x="2491" y="3571"/>
                  </a:lnTo>
                  <a:lnTo>
                    <a:pt x="2664" y="3436"/>
                  </a:lnTo>
                  <a:lnTo>
                    <a:pt x="2838" y="3301"/>
                  </a:lnTo>
                  <a:lnTo>
                    <a:pt x="3031" y="3204"/>
                  </a:lnTo>
                  <a:lnTo>
                    <a:pt x="3224" y="3108"/>
                  </a:lnTo>
                  <a:lnTo>
                    <a:pt x="3417" y="3030"/>
                  </a:lnTo>
                  <a:lnTo>
                    <a:pt x="3630" y="2972"/>
                  </a:lnTo>
                  <a:lnTo>
                    <a:pt x="3842" y="2915"/>
                  </a:lnTo>
                  <a:lnTo>
                    <a:pt x="4054" y="2895"/>
                  </a:lnTo>
                  <a:lnTo>
                    <a:pt x="4266" y="2876"/>
                  </a:lnTo>
                  <a:lnTo>
                    <a:pt x="4498" y="2876"/>
                  </a:lnTo>
                  <a:lnTo>
                    <a:pt x="4710" y="2895"/>
                  </a:lnTo>
                  <a:lnTo>
                    <a:pt x="4923" y="2934"/>
                  </a:lnTo>
                  <a:lnTo>
                    <a:pt x="5135" y="2992"/>
                  </a:lnTo>
                  <a:lnTo>
                    <a:pt x="5347" y="3069"/>
                  </a:lnTo>
                  <a:lnTo>
                    <a:pt x="5560" y="3165"/>
                  </a:lnTo>
                  <a:lnTo>
                    <a:pt x="5753" y="3281"/>
                  </a:lnTo>
                  <a:lnTo>
                    <a:pt x="5946" y="3416"/>
                  </a:lnTo>
                  <a:lnTo>
                    <a:pt x="6139" y="3551"/>
                  </a:lnTo>
                  <a:lnTo>
                    <a:pt x="6293" y="3725"/>
                  </a:lnTo>
                  <a:lnTo>
                    <a:pt x="6447" y="3880"/>
                  </a:lnTo>
                  <a:lnTo>
                    <a:pt x="6583" y="4073"/>
                  </a:lnTo>
                  <a:lnTo>
                    <a:pt x="6698" y="4246"/>
                  </a:lnTo>
                  <a:lnTo>
                    <a:pt x="6795" y="4439"/>
                  </a:lnTo>
                  <a:lnTo>
                    <a:pt x="6891" y="4652"/>
                  </a:lnTo>
                  <a:lnTo>
                    <a:pt x="6949" y="4864"/>
                  </a:lnTo>
                  <a:lnTo>
                    <a:pt x="7007" y="5076"/>
                  </a:lnTo>
                  <a:lnTo>
                    <a:pt x="7046" y="5269"/>
                  </a:lnTo>
                  <a:lnTo>
                    <a:pt x="7065" y="5482"/>
                  </a:lnTo>
                  <a:lnTo>
                    <a:pt x="7065" y="5694"/>
                  </a:lnTo>
                  <a:lnTo>
                    <a:pt x="7046" y="5925"/>
                  </a:lnTo>
                  <a:lnTo>
                    <a:pt x="7007" y="6138"/>
                  </a:lnTo>
                  <a:lnTo>
                    <a:pt x="6969" y="6350"/>
                  </a:lnTo>
                  <a:lnTo>
                    <a:pt x="9439" y="7875"/>
                  </a:lnTo>
                  <a:lnTo>
                    <a:pt x="9536" y="7643"/>
                  </a:lnTo>
                  <a:lnTo>
                    <a:pt x="9632" y="7392"/>
                  </a:lnTo>
                  <a:lnTo>
                    <a:pt x="9709" y="7161"/>
                  </a:lnTo>
                  <a:lnTo>
                    <a:pt x="9767" y="6910"/>
                  </a:lnTo>
                  <a:lnTo>
                    <a:pt x="9864" y="6427"/>
                  </a:lnTo>
                  <a:lnTo>
                    <a:pt x="9922" y="5925"/>
                  </a:lnTo>
                  <a:lnTo>
                    <a:pt x="9922" y="5424"/>
                  </a:lnTo>
                  <a:lnTo>
                    <a:pt x="9883" y="4941"/>
                  </a:lnTo>
                  <a:lnTo>
                    <a:pt x="9806" y="4459"/>
                  </a:lnTo>
                  <a:lnTo>
                    <a:pt x="9690" y="3976"/>
                  </a:lnTo>
                  <a:lnTo>
                    <a:pt x="9516" y="3513"/>
                  </a:lnTo>
                  <a:lnTo>
                    <a:pt x="9304" y="3069"/>
                  </a:lnTo>
                  <a:lnTo>
                    <a:pt x="9072" y="2625"/>
                  </a:lnTo>
                  <a:lnTo>
                    <a:pt x="8783" y="2220"/>
                  </a:lnTo>
                  <a:lnTo>
                    <a:pt x="8455" y="1834"/>
                  </a:lnTo>
                  <a:lnTo>
                    <a:pt x="8281" y="1641"/>
                  </a:lnTo>
                  <a:lnTo>
                    <a:pt x="8107" y="1467"/>
                  </a:lnTo>
                  <a:lnTo>
                    <a:pt x="7895" y="1293"/>
                  </a:lnTo>
                  <a:lnTo>
                    <a:pt x="7702" y="1139"/>
                  </a:lnTo>
                  <a:lnTo>
                    <a:pt x="7490" y="984"/>
                  </a:lnTo>
                  <a:lnTo>
                    <a:pt x="7258" y="849"/>
                  </a:lnTo>
                  <a:lnTo>
                    <a:pt x="7046" y="714"/>
                  </a:lnTo>
                  <a:lnTo>
                    <a:pt x="6814" y="579"/>
                  </a:lnTo>
                  <a:lnTo>
                    <a:pt x="6563" y="483"/>
                  </a:lnTo>
                  <a:lnTo>
                    <a:pt x="6332" y="386"/>
                  </a:lnTo>
                  <a:lnTo>
                    <a:pt x="6100" y="290"/>
                  </a:lnTo>
                  <a:lnTo>
                    <a:pt x="5849" y="212"/>
                  </a:lnTo>
                  <a:lnTo>
                    <a:pt x="5367" y="97"/>
                  </a:lnTo>
                  <a:lnTo>
                    <a:pt x="4865" y="39"/>
                  </a:lnTo>
                  <a:lnTo>
                    <a:pt x="43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31"/>
            <p:cNvSpPr/>
            <p:nvPr/>
          </p:nvSpPr>
          <p:spPr>
            <a:xfrm>
              <a:off x="2580525" y="1008700"/>
              <a:ext cx="205575" cy="161675"/>
            </a:xfrm>
            <a:custGeom>
              <a:avLst/>
              <a:gdLst/>
              <a:ahLst/>
              <a:cxnLst/>
              <a:rect l="l" t="t" r="r" b="b"/>
              <a:pathLst>
                <a:path w="8223" h="6467" extrusionOk="0">
                  <a:moveTo>
                    <a:pt x="3204" y="1"/>
                  </a:moveTo>
                  <a:lnTo>
                    <a:pt x="2818" y="58"/>
                  </a:lnTo>
                  <a:lnTo>
                    <a:pt x="2413" y="136"/>
                  </a:lnTo>
                  <a:lnTo>
                    <a:pt x="2027" y="251"/>
                  </a:lnTo>
                  <a:lnTo>
                    <a:pt x="1641" y="387"/>
                  </a:lnTo>
                  <a:lnTo>
                    <a:pt x="1274" y="580"/>
                  </a:lnTo>
                  <a:lnTo>
                    <a:pt x="927" y="792"/>
                  </a:lnTo>
                  <a:lnTo>
                    <a:pt x="599" y="1024"/>
                  </a:lnTo>
                  <a:lnTo>
                    <a:pt x="290" y="1294"/>
                  </a:lnTo>
                  <a:lnTo>
                    <a:pt x="0" y="1603"/>
                  </a:lnTo>
                  <a:lnTo>
                    <a:pt x="1699" y="2645"/>
                  </a:lnTo>
                  <a:lnTo>
                    <a:pt x="1872" y="2510"/>
                  </a:lnTo>
                  <a:lnTo>
                    <a:pt x="2046" y="2375"/>
                  </a:lnTo>
                  <a:lnTo>
                    <a:pt x="2239" y="2278"/>
                  </a:lnTo>
                  <a:lnTo>
                    <a:pt x="2432" y="2182"/>
                  </a:lnTo>
                  <a:lnTo>
                    <a:pt x="2625" y="2104"/>
                  </a:lnTo>
                  <a:lnTo>
                    <a:pt x="2838" y="2046"/>
                  </a:lnTo>
                  <a:lnTo>
                    <a:pt x="3050" y="1989"/>
                  </a:lnTo>
                  <a:lnTo>
                    <a:pt x="3262" y="1969"/>
                  </a:lnTo>
                  <a:lnTo>
                    <a:pt x="3474" y="1950"/>
                  </a:lnTo>
                  <a:lnTo>
                    <a:pt x="3706" y="1950"/>
                  </a:lnTo>
                  <a:lnTo>
                    <a:pt x="3918" y="1969"/>
                  </a:lnTo>
                  <a:lnTo>
                    <a:pt x="4131" y="2008"/>
                  </a:lnTo>
                  <a:lnTo>
                    <a:pt x="4343" y="2066"/>
                  </a:lnTo>
                  <a:lnTo>
                    <a:pt x="4555" y="2143"/>
                  </a:lnTo>
                  <a:lnTo>
                    <a:pt x="4768" y="2239"/>
                  </a:lnTo>
                  <a:lnTo>
                    <a:pt x="4961" y="2355"/>
                  </a:lnTo>
                  <a:lnTo>
                    <a:pt x="5154" y="2490"/>
                  </a:lnTo>
                  <a:lnTo>
                    <a:pt x="5347" y="2625"/>
                  </a:lnTo>
                  <a:lnTo>
                    <a:pt x="5501" y="2799"/>
                  </a:lnTo>
                  <a:lnTo>
                    <a:pt x="5655" y="2954"/>
                  </a:lnTo>
                  <a:lnTo>
                    <a:pt x="5791" y="3147"/>
                  </a:lnTo>
                  <a:lnTo>
                    <a:pt x="5906" y="3320"/>
                  </a:lnTo>
                  <a:lnTo>
                    <a:pt x="6003" y="3513"/>
                  </a:lnTo>
                  <a:lnTo>
                    <a:pt x="6099" y="3726"/>
                  </a:lnTo>
                  <a:lnTo>
                    <a:pt x="6157" y="3938"/>
                  </a:lnTo>
                  <a:lnTo>
                    <a:pt x="6215" y="4150"/>
                  </a:lnTo>
                  <a:lnTo>
                    <a:pt x="6254" y="4343"/>
                  </a:lnTo>
                  <a:lnTo>
                    <a:pt x="6273" y="4556"/>
                  </a:lnTo>
                  <a:lnTo>
                    <a:pt x="6273" y="4768"/>
                  </a:lnTo>
                  <a:lnTo>
                    <a:pt x="6254" y="4999"/>
                  </a:lnTo>
                  <a:lnTo>
                    <a:pt x="6215" y="5212"/>
                  </a:lnTo>
                  <a:lnTo>
                    <a:pt x="6177" y="5424"/>
                  </a:lnTo>
                  <a:lnTo>
                    <a:pt x="7856" y="6466"/>
                  </a:lnTo>
                  <a:lnTo>
                    <a:pt x="8010" y="6061"/>
                  </a:lnTo>
                  <a:lnTo>
                    <a:pt x="8107" y="5675"/>
                  </a:lnTo>
                  <a:lnTo>
                    <a:pt x="8184" y="5270"/>
                  </a:lnTo>
                  <a:lnTo>
                    <a:pt x="8222" y="4864"/>
                  </a:lnTo>
                  <a:lnTo>
                    <a:pt x="8203" y="4440"/>
                  </a:lnTo>
                  <a:lnTo>
                    <a:pt x="8165" y="4054"/>
                  </a:lnTo>
                  <a:lnTo>
                    <a:pt x="8107" y="3648"/>
                  </a:lnTo>
                  <a:lnTo>
                    <a:pt x="7991" y="3262"/>
                  </a:lnTo>
                  <a:lnTo>
                    <a:pt x="7856" y="2876"/>
                  </a:lnTo>
                  <a:lnTo>
                    <a:pt x="7682" y="2510"/>
                  </a:lnTo>
                  <a:lnTo>
                    <a:pt x="7470" y="2162"/>
                  </a:lnTo>
                  <a:lnTo>
                    <a:pt x="7238" y="1815"/>
                  </a:lnTo>
                  <a:lnTo>
                    <a:pt x="6968" y="1506"/>
                  </a:lnTo>
                  <a:lnTo>
                    <a:pt x="6678" y="1217"/>
                  </a:lnTo>
                  <a:lnTo>
                    <a:pt x="6350" y="946"/>
                  </a:lnTo>
                  <a:lnTo>
                    <a:pt x="5984" y="695"/>
                  </a:lnTo>
                  <a:lnTo>
                    <a:pt x="5617" y="483"/>
                  </a:lnTo>
                  <a:lnTo>
                    <a:pt x="5231" y="309"/>
                  </a:lnTo>
                  <a:lnTo>
                    <a:pt x="4826" y="174"/>
                  </a:lnTo>
                  <a:lnTo>
                    <a:pt x="4420" y="78"/>
                  </a:lnTo>
                  <a:lnTo>
                    <a:pt x="4015" y="20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31"/>
            <p:cNvSpPr/>
            <p:nvPr/>
          </p:nvSpPr>
          <p:spPr>
            <a:xfrm>
              <a:off x="2596925" y="1028000"/>
              <a:ext cx="169875" cy="132250"/>
            </a:xfrm>
            <a:custGeom>
              <a:avLst/>
              <a:gdLst/>
              <a:ahLst/>
              <a:cxnLst/>
              <a:rect l="l" t="t" r="r" b="b"/>
              <a:pathLst>
                <a:path w="6795" h="5290" extrusionOk="0">
                  <a:moveTo>
                    <a:pt x="2664" y="1"/>
                  </a:moveTo>
                  <a:lnTo>
                    <a:pt x="2336" y="39"/>
                  </a:lnTo>
                  <a:lnTo>
                    <a:pt x="2008" y="97"/>
                  </a:lnTo>
                  <a:lnTo>
                    <a:pt x="1680" y="174"/>
                  </a:lnTo>
                  <a:lnTo>
                    <a:pt x="1371" y="290"/>
                  </a:lnTo>
                  <a:lnTo>
                    <a:pt x="1081" y="425"/>
                  </a:lnTo>
                  <a:lnTo>
                    <a:pt x="792" y="599"/>
                  </a:lnTo>
                  <a:lnTo>
                    <a:pt x="522" y="792"/>
                  </a:lnTo>
                  <a:lnTo>
                    <a:pt x="251" y="1004"/>
                  </a:lnTo>
                  <a:lnTo>
                    <a:pt x="1" y="1236"/>
                  </a:lnTo>
                  <a:lnTo>
                    <a:pt x="1043" y="1873"/>
                  </a:lnTo>
                  <a:lnTo>
                    <a:pt x="1216" y="1738"/>
                  </a:lnTo>
                  <a:lnTo>
                    <a:pt x="1390" y="1603"/>
                  </a:lnTo>
                  <a:lnTo>
                    <a:pt x="1583" y="1506"/>
                  </a:lnTo>
                  <a:lnTo>
                    <a:pt x="1776" y="1410"/>
                  </a:lnTo>
                  <a:lnTo>
                    <a:pt x="1969" y="1332"/>
                  </a:lnTo>
                  <a:lnTo>
                    <a:pt x="2182" y="1274"/>
                  </a:lnTo>
                  <a:lnTo>
                    <a:pt x="2394" y="1217"/>
                  </a:lnTo>
                  <a:lnTo>
                    <a:pt x="2606" y="1197"/>
                  </a:lnTo>
                  <a:lnTo>
                    <a:pt x="2818" y="1178"/>
                  </a:lnTo>
                  <a:lnTo>
                    <a:pt x="3050" y="1178"/>
                  </a:lnTo>
                  <a:lnTo>
                    <a:pt x="3262" y="1197"/>
                  </a:lnTo>
                  <a:lnTo>
                    <a:pt x="3475" y="1236"/>
                  </a:lnTo>
                  <a:lnTo>
                    <a:pt x="3687" y="1294"/>
                  </a:lnTo>
                  <a:lnTo>
                    <a:pt x="3899" y="1371"/>
                  </a:lnTo>
                  <a:lnTo>
                    <a:pt x="4112" y="1467"/>
                  </a:lnTo>
                  <a:lnTo>
                    <a:pt x="4305" y="1583"/>
                  </a:lnTo>
                  <a:lnTo>
                    <a:pt x="4498" y="1718"/>
                  </a:lnTo>
                  <a:lnTo>
                    <a:pt x="4691" y="1853"/>
                  </a:lnTo>
                  <a:lnTo>
                    <a:pt x="4845" y="2027"/>
                  </a:lnTo>
                  <a:lnTo>
                    <a:pt x="4999" y="2182"/>
                  </a:lnTo>
                  <a:lnTo>
                    <a:pt x="5135" y="2375"/>
                  </a:lnTo>
                  <a:lnTo>
                    <a:pt x="5250" y="2548"/>
                  </a:lnTo>
                  <a:lnTo>
                    <a:pt x="5347" y="2741"/>
                  </a:lnTo>
                  <a:lnTo>
                    <a:pt x="5443" y="2954"/>
                  </a:lnTo>
                  <a:lnTo>
                    <a:pt x="5501" y="3166"/>
                  </a:lnTo>
                  <a:lnTo>
                    <a:pt x="5559" y="3378"/>
                  </a:lnTo>
                  <a:lnTo>
                    <a:pt x="5598" y="3571"/>
                  </a:lnTo>
                  <a:lnTo>
                    <a:pt x="5617" y="3784"/>
                  </a:lnTo>
                  <a:lnTo>
                    <a:pt x="5617" y="3996"/>
                  </a:lnTo>
                  <a:lnTo>
                    <a:pt x="5598" y="4227"/>
                  </a:lnTo>
                  <a:lnTo>
                    <a:pt x="5559" y="4440"/>
                  </a:lnTo>
                  <a:lnTo>
                    <a:pt x="5521" y="4652"/>
                  </a:lnTo>
                  <a:lnTo>
                    <a:pt x="6544" y="5289"/>
                  </a:lnTo>
                  <a:lnTo>
                    <a:pt x="6640" y="4961"/>
                  </a:lnTo>
                  <a:lnTo>
                    <a:pt x="6717" y="4633"/>
                  </a:lnTo>
                  <a:lnTo>
                    <a:pt x="6775" y="4305"/>
                  </a:lnTo>
                  <a:lnTo>
                    <a:pt x="6794" y="3957"/>
                  </a:lnTo>
                  <a:lnTo>
                    <a:pt x="6775" y="3629"/>
                  </a:lnTo>
                  <a:lnTo>
                    <a:pt x="6737" y="3301"/>
                  </a:lnTo>
                  <a:lnTo>
                    <a:pt x="6679" y="2973"/>
                  </a:lnTo>
                  <a:lnTo>
                    <a:pt x="6582" y="2664"/>
                  </a:lnTo>
                  <a:lnTo>
                    <a:pt x="6466" y="2355"/>
                  </a:lnTo>
                  <a:lnTo>
                    <a:pt x="6331" y="2046"/>
                  </a:lnTo>
                  <a:lnTo>
                    <a:pt x="6158" y="1776"/>
                  </a:lnTo>
                  <a:lnTo>
                    <a:pt x="5964" y="1487"/>
                  </a:lnTo>
                  <a:lnTo>
                    <a:pt x="5733" y="1236"/>
                  </a:lnTo>
                  <a:lnTo>
                    <a:pt x="5501" y="1004"/>
                  </a:lnTo>
                  <a:lnTo>
                    <a:pt x="5231" y="773"/>
                  </a:lnTo>
                  <a:lnTo>
                    <a:pt x="4942" y="580"/>
                  </a:lnTo>
                  <a:lnTo>
                    <a:pt x="4633" y="406"/>
                  </a:lnTo>
                  <a:lnTo>
                    <a:pt x="4305" y="271"/>
                  </a:lnTo>
                  <a:lnTo>
                    <a:pt x="3977" y="155"/>
                  </a:lnTo>
                  <a:lnTo>
                    <a:pt x="3648" y="78"/>
                  </a:lnTo>
                  <a:lnTo>
                    <a:pt x="3320" y="20"/>
                  </a:lnTo>
                  <a:lnTo>
                    <a:pt x="2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31"/>
            <p:cNvSpPr/>
            <p:nvPr/>
          </p:nvSpPr>
          <p:spPr>
            <a:xfrm>
              <a:off x="2610925" y="1043925"/>
              <a:ext cx="139950" cy="107625"/>
            </a:xfrm>
            <a:custGeom>
              <a:avLst/>
              <a:gdLst/>
              <a:ahLst/>
              <a:cxnLst/>
              <a:rect l="l" t="t" r="r" b="b"/>
              <a:pathLst>
                <a:path w="5598" h="4305" extrusionOk="0">
                  <a:moveTo>
                    <a:pt x="2181" y="1"/>
                  </a:moveTo>
                  <a:lnTo>
                    <a:pt x="1930" y="20"/>
                  </a:lnTo>
                  <a:lnTo>
                    <a:pt x="1660" y="58"/>
                  </a:lnTo>
                  <a:lnTo>
                    <a:pt x="1390" y="136"/>
                  </a:lnTo>
                  <a:lnTo>
                    <a:pt x="1139" y="213"/>
                  </a:lnTo>
                  <a:lnTo>
                    <a:pt x="888" y="329"/>
                  </a:lnTo>
                  <a:lnTo>
                    <a:pt x="656" y="444"/>
                  </a:lnTo>
                  <a:lnTo>
                    <a:pt x="425" y="599"/>
                  </a:lnTo>
                  <a:lnTo>
                    <a:pt x="213" y="773"/>
                  </a:lnTo>
                  <a:lnTo>
                    <a:pt x="0" y="946"/>
                  </a:lnTo>
                  <a:lnTo>
                    <a:pt x="483" y="1236"/>
                  </a:lnTo>
                  <a:lnTo>
                    <a:pt x="656" y="1101"/>
                  </a:lnTo>
                  <a:lnTo>
                    <a:pt x="830" y="966"/>
                  </a:lnTo>
                  <a:lnTo>
                    <a:pt x="1023" y="869"/>
                  </a:lnTo>
                  <a:lnTo>
                    <a:pt x="1216" y="773"/>
                  </a:lnTo>
                  <a:lnTo>
                    <a:pt x="1409" y="695"/>
                  </a:lnTo>
                  <a:lnTo>
                    <a:pt x="1622" y="637"/>
                  </a:lnTo>
                  <a:lnTo>
                    <a:pt x="1834" y="580"/>
                  </a:lnTo>
                  <a:lnTo>
                    <a:pt x="2046" y="560"/>
                  </a:lnTo>
                  <a:lnTo>
                    <a:pt x="2258" y="541"/>
                  </a:lnTo>
                  <a:lnTo>
                    <a:pt x="2490" y="541"/>
                  </a:lnTo>
                  <a:lnTo>
                    <a:pt x="2702" y="560"/>
                  </a:lnTo>
                  <a:lnTo>
                    <a:pt x="2915" y="599"/>
                  </a:lnTo>
                  <a:lnTo>
                    <a:pt x="3127" y="657"/>
                  </a:lnTo>
                  <a:lnTo>
                    <a:pt x="3339" y="734"/>
                  </a:lnTo>
                  <a:lnTo>
                    <a:pt x="3552" y="830"/>
                  </a:lnTo>
                  <a:lnTo>
                    <a:pt x="3745" y="946"/>
                  </a:lnTo>
                  <a:lnTo>
                    <a:pt x="3938" y="1081"/>
                  </a:lnTo>
                  <a:lnTo>
                    <a:pt x="4131" y="1216"/>
                  </a:lnTo>
                  <a:lnTo>
                    <a:pt x="4285" y="1390"/>
                  </a:lnTo>
                  <a:lnTo>
                    <a:pt x="4439" y="1545"/>
                  </a:lnTo>
                  <a:lnTo>
                    <a:pt x="4575" y="1738"/>
                  </a:lnTo>
                  <a:lnTo>
                    <a:pt x="4690" y="1911"/>
                  </a:lnTo>
                  <a:lnTo>
                    <a:pt x="4787" y="2104"/>
                  </a:lnTo>
                  <a:lnTo>
                    <a:pt x="4883" y="2317"/>
                  </a:lnTo>
                  <a:lnTo>
                    <a:pt x="4941" y="2529"/>
                  </a:lnTo>
                  <a:lnTo>
                    <a:pt x="4999" y="2741"/>
                  </a:lnTo>
                  <a:lnTo>
                    <a:pt x="5038" y="2934"/>
                  </a:lnTo>
                  <a:lnTo>
                    <a:pt x="5057" y="3147"/>
                  </a:lnTo>
                  <a:lnTo>
                    <a:pt x="5057" y="3359"/>
                  </a:lnTo>
                  <a:lnTo>
                    <a:pt x="5038" y="3590"/>
                  </a:lnTo>
                  <a:lnTo>
                    <a:pt x="4999" y="3803"/>
                  </a:lnTo>
                  <a:lnTo>
                    <a:pt x="4961" y="4015"/>
                  </a:lnTo>
                  <a:lnTo>
                    <a:pt x="5424" y="4305"/>
                  </a:lnTo>
                  <a:lnTo>
                    <a:pt x="5501" y="4034"/>
                  </a:lnTo>
                  <a:lnTo>
                    <a:pt x="5559" y="3764"/>
                  </a:lnTo>
                  <a:lnTo>
                    <a:pt x="5578" y="3494"/>
                  </a:lnTo>
                  <a:lnTo>
                    <a:pt x="5598" y="3224"/>
                  </a:lnTo>
                  <a:lnTo>
                    <a:pt x="5578" y="2954"/>
                  </a:lnTo>
                  <a:lnTo>
                    <a:pt x="5540" y="2683"/>
                  </a:lnTo>
                  <a:lnTo>
                    <a:pt x="5482" y="2432"/>
                  </a:lnTo>
                  <a:lnTo>
                    <a:pt x="5404" y="2182"/>
                  </a:lnTo>
                  <a:lnTo>
                    <a:pt x="5289" y="1931"/>
                  </a:lnTo>
                  <a:lnTo>
                    <a:pt x="5173" y="1680"/>
                  </a:lnTo>
                  <a:lnTo>
                    <a:pt x="5038" y="1448"/>
                  </a:lnTo>
                  <a:lnTo>
                    <a:pt x="4864" y="1236"/>
                  </a:lnTo>
                  <a:lnTo>
                    <a:pt x="4690" y="1023"/>
                  </a:lnTo>
                  <a:lnTo>
                    <a:pt x="4497" y="830"/>
                  </a:lnTo>
                  <a:lnTo>
                    <a:pt x="4266" y="657"/>
                  </a:lnTo>
                  <a:lnTo>
                    <a:pt x="4034" y="483"/>
                  </a:lnTo>
                  <a:lnTo>
                    <a:pt x="3783" y="348"/>
                  </a:lnTo>
                  <a:lnTo>
                    <a:pt x="3532" y="232"/>
                  </a:lnTo>
                  <a:lnTo>
                    <a:pt x="3262" y="136"/>
                  </a:lnTo>
                  <a:lnTo>
                    <a:pt x="2992" y="78"/>
                  </a:lnTo>
                  <a:lnTo>
                    <a:pt x="2722" y="20"/>
                  </a:lnTo>
                  <a:lnTo>
                    <a:pt x="2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31"/>
            <p:cNvSpPr/>
            <p:nvPr/>
          </p:nvSpPr>
          <p:spPr>
            <a:xfrm>
              <a:off x="2604650" y="988425"/>
              <a:ext cx="11125" cy="19825"/>
            </a:xfrm>
            <a:custGeom>
              <a:avLst/>
              <a:gdLst/>
              <a:ahLst/>
              <a:cxnLst/>
              <a:rect l="l" t="t" r="r" b="b"/>
              <a:pathLst>
                <a:path w="445" h="793" extrusionOk="0">
                  <a:moveTo>
                    <a:pt x="174" y="1"/>
                  </a:moveTo>
                  <a:lnTo>
                    <a:pt x="135" y="20"/>
                  </a:lnTo>
                  <a:lnTo>
                    <a:pt x="58" y="117"/>
                  </a:lnTo>
                  <a:lnTo>
                    <a:pt x="20" y="233"/>
                  </a:lnTo>
                  <a:lnTo>
                    <a:pt x="0" y="387"/>
                  </a:lnTo>
                  <a:lnTo>
                    <a:pt x="20" y="561"/>
                  </a:lnTo>
                  <a:lnTo>
                    <a:pt x="58" y="676"/>
                  </a:lnTo>
                  <a:lnTo>
                    <a:pt x="135" y="773"/>
                  </a:lnTo>
                  <a:lnTo>
                    <a:pt x="174" y="792"/>
                  </a:lnTo>
                  <a:lnTo>
                    <a:pt x="251" y="792"/>
                  </a:lnTo>
                  <a:lnTo>
                    <a:pt x="309" y="773"/>
                  </a:lnTo>
                  <a:lnTo>
                    <a:pt x="367" y="676"/>
                  </a:lnTo>
                  <a:lnTo>
                    <a:pt x="425" y="561"/>
                  </a:lnTo>
                  <a:lnTo>
                    <a:pt x="444" y="387"/>
                  </a:lnTo>
                  <a:lnTo>
                    <a:pt x="425" y="233"/>
                  </a:lnTo>
                  <a:lnTo>
                    <a:pt x="367" y="117"/>
                  </a:lnTo>
                  <a:lnTo>
                    <a:pt x="309" y="2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31"/>
            <p:cNvSpPr/>
            <p:nvPr/>
          </p:nvSpPr>
          <p:spPr>
            <a:xfrm>
              <a:off x="2805375" y="1057925"/>
              <a:ext cx="17875" cy="14500"/>
            </a:xfrm>
            <a:custGeom>
              <a:avLst/>
              <a:gdLst/>
              <a:ahLst/>
              <a:cxnLst/>
              <a:rect l="l" t="t" r="r" b="b"/>
              <a:pathLst>
                <a:path w="715" h="580" extrusionOk="0">
                  <a:moveTo>
                    <a:pt x="97" y="0"/>
                  </a:moveTo>
                  <a:lnTo>
                    <a:pt x="58" y="20"/>
                  </a:lnTo>
                  <a:lnTo>
                    <a:pt x="20" y="58"/>
                  </a:lnTo>
                  <a:lnTo>
                    <a:pt x="1" y="97"/>
                  </a:lnTo>
                  <a:lnTo>
                    <a:pt x="1" y="155"/>
                  </a:lnTo>
                  <a:lnTo>
                    <a:pt x="39" y="251"/>
                  </a:lnTo>
                  <a:lnTo>
                    <a:pt x="116" y="367"/>
                  </a:lnTo>
                  <a:lnTo>
                    <a:pt x="232" y="463"/>
                  </a:lnTo>
                  <a:lnTo>
                    <a:pt x="367" y="541"/>
                  </a:lnTo>
                  <a:lnTo>
                    <a:pt x="502" y="579"/>
                  </a:lnTo>
                  <a:lnTo>
                    <a:pt x="618" y="579"/>
                  </a:lnTo>
                  <a:lnTo>
                    <a:pt x="657" y="541"/>
                  </a:lnTo>
                  <a:lnTo>
                    <a:pt x="695" y="521"/>
                  </a:lnTo>
                  <a:lnTo>
                    <a:pt x="715" y="483"/>
                  </a:lnTo>
                  <a:lnTo>
                    <a:pt x="715" y="425"/>
                  </a:lnTo>
                  <a:lnTo>
                    <a:pt x="676" y="328"/>
                  </a:lnTo>
                  <a:lnTo>
                    <a:pt x="599" y="213"/>
                  </a:lnTo>
                  <a:lnTo>
                    <a:pt x="483" y="97"/>
                  </a:lnTo>
                  <a:lnTo>
                    <a:pt x="348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31"/>
            <p:cNvSpPr/>
            <p:nvPr/>
          </p:nvSpPr>
          <p:spPr>
            <a:xfrm>
              <a:off x="2683300" y="991325"/>
              <a:ext cx="18350" cy="14025"/>
            </a:xfrm>
            <a:custGeom>
              <a:avLst/>
              <a:gdLst/>
              <a:ahLst/>
              <a:cxnLst/>
              <a:rect l="l" t="t" r="r" b="b"/>
              <a:pathLst>
                <a:path w="734" h="561" extrusionOk="0">
                  <a:moveTo>
                    <a:pt x="193" y="1"/>
                  </a:moveTo>
                  <a:lnTo>
                    <a:pt x="97" y="20"/>
                  </a:lnTo>
                  <a:lnTo>
                    <a:pt x="58" y="39"/>
                  </a:lnTo>
                  <a:lnTo>
                    <a:pt x="20" y="78"/>
                  </a:lnTo>
                  <a:lnTo>
                    <a:pt x="0" y="117"/>
                  </a:lnTo>
                  <a:lnTo>
                    <a:pt x="0" y="174"/>
                  </a:lnTo>
                  <a:lnTo>
                    <a:pt x="39" y="271"/>
                  </a:lnTo>
                  <a:lnTo>
                    <a:pt x="135" y="387"/>
                  </a:lnTo>
                  <a:lnTo>
                    <a:pt x="251" y="464"/>
                  </a:lnTo>
                  <a:lnTo>
                    <a:pt x="406" y="541"/>
                  </a:lnTo>
                  <a:lnTo>
                    <a:pt x="541" y="560"/>
                  </a:lnTo>
                  <a:lnTo>
                    <a:pt x="657" y="541"/>
                  </a:lnTo>
                  <a:lnTo>
                    <a:pt x="695" y="522"/>
                  </a:lnTo>
                  <a:lnTo>
                    <a:pt x="715" y="483"/>
                  </a:lnTo>
                  <a:lnTo>
                    <a:pt x="734" y="445"/>
                  </a:lnTo>
                  <a:lnTo>
                    <a:pt x="734" y="387"/>
                  </a:lnTo>
                  <a:lnTo>
                    <a:pt x="695" y="290"/>
                  </a:lnTo>
                  <a:lnTo>
                    <a:pt x="618" y="174"/>
                  </a:lnTo>
                  <a:lnTo>
                    <a:pt x="483" y="97"/>
                  </a:lnTo>
                  <a:lnTo>
                    <a:pt x="328" y="20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65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31"/>
            <p:cNvSpPr/>
            <p:nvPr/>
          </p:nvSpPr>
          <p:spPr>
            <a:xfrm>
              <a:off x="2749400" y="988425"/>
              <a:ext cx="11600" cy="19825"/>
            </a:xfrm>
            <a:custGeom>
              <a:avLst/>
              <a:gdLst/>
              <a:ahLst/>
              <a:cxnLst/>
              <a:rect l="l" t="t" r="r" b="b"/>
              <a:pathLst>
                <a:path w="464" h="793" extrusionOk="0">
                  <a:moveTo>
                    <a:pt x="155" y="1"/>
                  </a:moveTo>
                  <a:lnTo>
                    <a:pt x="116" y="20"/>
                  </a:lnTo>
                  <a:lnTo>
                    <a:pt x="78" y="40"/>
                  </a:lnTo>
                  <a:lnTo>
                    <a:pt x="20" y="136"/>
                  </a:lnTo>
                  <a:lnTo>
                    <a:pt x="1" y="271"/>
                  </a:lnTo>
                  <a:lnTo>
                    <a:pt x="20" y="445"/>
                  </a:lnTo>
                  <a:lnTo>
                    <a:pt x="59" y="580"/>
                  </a:lnTo>
                  <a:lnTo>
                    <a:pt x="136" y="696"/>
                  </a:lnTo>
                  <a:lnTo>
                    <a:pt x="213" y="773"/>
                  </a:lnTo>
                  <a:lnTo>
                    <a:pt x="271" y="792"/>
                  </a:lnTo>
                  <a:lnTo>
                    <a:pt x="309" y="792"/>
                  </a:lnTo>
                  <a:lnTo>
                    <a:pt x="348" y="773"/>
                  </a:lnTo>
                  <a:lnTo>
                    <a:pt x="387" y="754"/>
                  </a:lnTo>
                  <a:lnTo>
                    <a:pt x="445" y="638"/>
                  </a:lnTo>
                  <a:lnTo>
                    <a:pt x="464" y="503"/>
                  </a:lnTo>
                  <a:lnTo>
                    <a:pt x="445" y="348"/>
                  </a:lnTo>
                  <a:lnTo>
                    <a:pt x="406" y="213"/>
                  </a:lnTo>
                  <a:lnTo>
                    <a:pt x="329" y="78"/>
                  </a:lnTo>
                  <a:lnTo>
                    <a:pt x="252" y="20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31"/>
            <p:cNvSpPr/>
            <p:nvPr/>
          </p:nvSpPr>
          <p:spPr>
            <a:xfrm>
              <a:off x="2792350" y="1111000"/>
              <a:ext cx="19325" cy="12075"/>
            </a:xfrm>
            <a:custGeom>
              <a:avLst/>
              <a:gdLst/>
              <a:ahLst/>
              <a:cxnLst/>
              <a:rect l="l" t="t" r="r" b="b"/>
              <a:pathLst>
                <a:path w="773" h="483" extrusionOk="0">
                  <a:moveTo>
                    <a:pt x="483" y="0"/>
                  </a:moveTo>
                  <a:lnTo>
                    <a:pt x="328" y="20"/>
                  </a:lnTo>
                  <a:lnTo>
                    <a:pt x="174" y="78"/>
                  </a:lnTo>
                  <a:lnTo>
                    <a:pt x="78" y="174"/>
                  </a:lnTo>
                  <a:lnTo>
                    <a:pt x="0" y="251"/>
                  </a:lnTo>
                  <a:lnTo>
                    <a:pt x="0" y="309"/>
                  </a:lnTo>
                  <a:lnTo>
                    <a:pt x="0" y="348"/>
                  </a:lnTo>
                  <a:lnTo>
                    <a:pt x="20" y="386"/>
                  </a:lnTo>
                  <a:lnTo>
                    <a:pt x="58" y="425"/>
                  </a:lnTo>
                  <a:lnTo>
                    <a:pt x="155" y="464"/>
                  </a:lnTo>
                  <a:lnTo>
                    <a:pt x="290" y="483"/>
                  </a:lnTo>
                  <a:lnTo>
                    <a:pt x="444" y="444"/>
                  </a:lnTo>
                  <a:lnTo>
                    <a:pt x="599" y="386"/>
                  </a:lnTo>
                  <a:lnTo>
                    <a:pt x="715" y="309"/>
                  </a:lnTo>
                  <a:lnTo>
                    <a:pt x="772" y="213"/>
                  </a:lnTo>
                  <a:lnTo>
                    <a:pt x="772" y="155"/>
                  </a:lnTo>
                  <a:lnTo>
                    <a:pt x="772" y="116"/>
                  </a:lnTo>
                  <a:lnTo>
                    <a:pt x="753" y="78"/>
                  </a:lnTo>
                  <a:lnTo>
                    <a:pt x="715" y="39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31"/>
            <p:cNvSpPr/>
            <p:nvPr/>
          </p:nvSpPr>
          <p:spPr>
            <a:xfrm>
              <a:off x="2749400" y="1059850"/>
              <a:ext cx="11600" cy="19800"/>
            </a:xfrm>
            <a:custGeom>
              <a:avLst/>
              <a:gdLst/>
              <a:ahLst/>
              <a:cxnLst/>
              <a:rect l="l" t="t" r="r" b="b"/>
              <a:pathLst>
                <a:path w="464" h="792" extrusionOk="0">
                  <a:moveTo>
                    <a:pt x="155" y="0"/>
                  </a:moveTo>
                  <a:lnTo>
                    <a:pt x="116" y="20"/>
                  </a:lnTo>
                  <a:lnTo>
                    <a:pt x="78" y="39"/>
                  </a:lnTo>
                  <a:lnTo>
                    <a:pt x="20" y="136"/>
                  </a:lnTo>
                  <a:lnTo>
                    <a:pt x="1" y="271"/>
                  </a:lnTo>
                  <a:lnTo>
                    <a:pt x="20" y="425"/>
                  </a:lnTo>
                  <a:lnTo>
                    <a:pt x="59" y="579"/>
                  </a:lnTo>
                  <a:lnTo>
                    <a:pt x="136" y="695"/>
                  </a:lnTo>
                  <a:lnTo>
                    <a:pt x="213" y="772"/>
                  </a:lnTo>
                  <a:lnTo>
                    <a:pt x="271" y="792"/>
                  </a:lnTo>
                  <a:lnTo>
                    <a:pt x="309" y="792"/>
                  </a:lnTo>
                  <a:lnTo>
                    <a:pt x="348" y="772"/>
                  </a:lnTo>
                  <a:lnTo>
                    <a:pt x="387" y="734"/>
                  </a:lnTo>
                  <a:lnTo>
                    <a:pt x="445" y="637"/>
                  </a:lnTo>
                  <a:lnTo>
                    <a:pt x="464" y="502"/>
                  </a:lnTo>
                  <a:lnTo>
                    <a:pt x="445" y="348"/>
                  </a:lnTo>
                  <a:lnTo>
                    <a:pt x="406" y="193"/>
                  </a:lnTo>
                  <a:lnTo>
                    <a:pt x="329" y="78"/>
                  </a:lnTo>
                  <a:lnTo>
                    <a:pt x="252" y="2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DFD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31"/>
            <p:cNvSpPr/>
            <p:nvPr/>
          </p:nvSpPr>
          <p:spPr>
            <a:xfrm>
              <a:off x="2709350" y="806525"/>
              <a:ext cx="100400" cy="100875"/>
            </a:xfrm>
            <a:custGeom>
              <a:avLst/>
              <a:gdLst/>
              <a:ahLst/>
              <a:cxnLst/>
              <a:rect l="l" t="t" r="r" b="b"/>
              <a:pathLst>
                <a:path w="4016" h="4035" extrusionOk="0">
                  <a:moveTo>
                    <a:pt x="2008" y="0"/>
                  </a:moveTo>
                  <a:lnTo>
                    <a:pt x="1950" y="20"/>
                  </a:lnTo>
                  <a:lnTo>
                    <a:pt x="1911" y="58"/>
                  </a:lnTo>
                  <a:lnTo>
                    <a:pt x="1873" y="136"/>
                  </a:lnTo>
                  <a:lnTo>
                    <a:pt x="1834" y="232"/>
                  </a:lnTo>
                  <a:lnTo>
                    <a:pt x="1796" y="464"/>
                  </a:lnTo>
                  <a:lnTo>
                    <a:pt x="1796" y="753"/>
                  </a:lnTo>
                  <a:lnTo>
                    <a:pt x="1776" y="1043"/>
                  </a:lnTo>
                  <a:lnTo>
                    <a:pt x="1757" y="1313"/>
                  </a:lnTo>
                  <a:lnTo>
                    <a:pt x="1718" y="1525"/>
                  </a:lnTo>
                  <a:lnTo>
                    <a:pt x="1699" y="1602"/>
                  </a:lnTo>
                  <a:lnTo>
                    <a:pt x="1661" y="1660"/>
                  </a:lnTo>
                  <a:lnTo>
                    <a:pt x="1603" y="1699"/>
                  </a:lnTo>
                  <a:lnTo>
                    <a:pt x="1525" y="1738"/>
                  </a:lnTo>
                  <a:lnTo>
                    <a:pt x="1294" y="1757"/>
                  </a:lnTo>
                  <a:lnTo>
                    <a:pt x="1024" y="1776"/>
                  </a:lnTo>
                  <a:lnTo>
                    <a:pt x="734" y="1795"/>
                  </a:lnTo>
                  <a:lnTo>
                    <a:pt x="464" y="1815"/>
                  </a:lnTo>
                  <a:lnTo>
                    <a:pt x="213" y="1853"/>
                  </a:lnTo>
                  <a:lnTo>
                    <a:pt x="136" y="1873"/>
                  </a:lnTo>
                  <a:lnTo>
                    <a:pt x="59" y="1911"/>
                  </a:lnTo>
                  <a:lnTo>
                    <a:pt x="1" y="1950"/>
                  </a:lnTo>
                  <a:lnTo>
                    <a:pt x="1" y="2008"/>
                  </a:lnTo>
                  <a:lnTo>
                    <a:pt x="1" y="2066"/>
                  </a:lnTo>
                  <a:lnTo>
                    <a:pt x="59" y="2124"/>
                  </a:lnTo>
                  <a:lnTo>
                    <a:pt x="136" y="2162"/>
                  </a:lnTo>
                  <a:lnTo>
                    <a:pt x="213" y="2181"/>
                  </a:lnTo>
                  <a:lnTo>
                    <a:pt x="464" y="2220"/>
                  </a:lnTo>
                  <a:lnTo>
                    <a:pt x="734" y="2239"/>
                  </a:lnTo>
                  <a:lnTo>
                    <a:pt x="1024" y="2239"/>
                  </a:lnTo>
                  <a:lnTo>
                    <a:pt x="1294" y="2259"/>
                  </a:lnTo>
                  <a:lnTo>
                    <a:pt x="1525" y="2297"/>
                  </a:lnTo>
                  <a:lnTo>
                    <a:pt x="1603" y="2317"/>
                  </a:lnTo>
                  <a:lnTo>
                    <a:pt x="1661" y="2355"/>
                  </a:lnTo>
                  <a:lnTo>
                    <a:pt x="1699" y="2413"/>
                  </a:lnTo>
                  <a:lnTo>
                    <a:pt x="1718" y="2490"/>
                  </a:lnTo>
                  <a:lnTo>
                    <a:pt x="1757" y="2722"/>
                  </a:lnTo>
                  <a:lnTo>
                    <a:pt x="1776" y="2992"/>
                  </a:lnTo>
                  <a:lnTo>
                    <a:pt x="1796" y="3282"/>
                  </a:lnTo>
                  <a:lnTo>
                    <a:pt x="1796" y="3552"/>
                  </a:lnTo>
                  <a:lnTo>
                    <a:pt x="1834" y="3803"/>
                  </a:lnTo>
                  <a:lnTo>
                    <a:pt x="1873" y="3899"/>
                  </a:lnTo>
                  <a:lnTo>
                    <a:pt x="1911" y="3957"/>
                  </a:lnTo>
                  <a:lnTo>
                    <a:pt x="1950" y="4015"/>
                  </a:lnTo>
                  <a:lnTo>
                    <a:pt x="2008" y="4034"/>
                  </a:lnTo>
                  <a:lnTo>
                    <a:pt x="2066" y="4015"/>
                  </a:lnTo>
                  <a:lnTo>
                    <a:pt x="2104" y="3957"/>
                  </a:lnTo>
                  <a:lnTo>
                    <a:pt x="2143" y="3899"/>
                  </a:lnTo>
                  <a:lnTo>
                    <a:pt x="2182" y="3803"/>
                  </a:lnTo>
                  <a:lnTo>
                    <a:pt x="2201" y="3552"/>
                  </a:lnTo>
                  <a:lnTo>
                    <a:pt x="2220" y="3282"/>
                  </a:lnTo>
                  <a:lnTo>
                    <a:pt x="2240" y="2992"/>
                  </a:lnTo>
                  <a:lnTo>
                    <a:pt x="2259" y="2722"/>
                  </a:lnTo>
                  <a:lnTo>
                    <a:pt x="2297" y="2490"/>
                  </a:lnTo>
                  <a:lnTo>
                    <a:pt x="2317" y="2413"/>
                  </a:lnTo>
                  <a:lnTo>
                    <a:pt x="2355" y="2355"/>
                  </a:lnTo>
                  <a:lnTo>
                    <a:pt x="2413" y="2317"/>
                  </a:lnTo>
                  <a:lnTo>
                    <a:pt x="2490" y="2297"/>
                  </a:lnTo>
                  <a:lnTo>
                    <a:pt x="2703" y="2259"/>
                  </a:lnTo>
                  <a:lnTo>
                    <a:pt x="2973" y="2239"/>
                  </a:lnTo>
                  <a:lnTo>
                    <a:pt x="3282" y="2239"/>
                  </a:lnTo>
                  <a:lnTo>
                    <a:pt x="3552" y="2220"/>
                  </a:lnTo>
                  <a:lnTo>
                    <a:pt x="3784" y="2181"/>
                  </a:lnTo>
                  <a:lnTo>
                    <a:pt x="3880" y="2162"/>
                  </a:lnTo>
                  <a:lnTo>
                    <a:pt x="3957" y="2124"/>
                  </a:lnTo>
                  <a:lnTo>
                    <a:pt x="3996" y="2066"/>
                  </a:lnTo>
                  <a:lnTo>
                    <a:pt x="4015" y="2008"/>
                  </a:lnTo>
                  <a:lnTo>
                    <a:pt x="3996" y="1950"/>
                  </a:lnTo>
                  <a:lnTo>
                    <a:pt x="3957" y="1911"/>
                  </a:lnTo>
                  <a:lnTo>
                    <a:pt x="3880" y="1873"/>
                  </a:lnTo>
                  <a:lnTo>
                    <a:pt x="3784" y="1853"/>
                  </a:lnTo>
                  <a:lnTo>
                    <a:pt x="3552" y="1815"/>
                  </a:lnTo>
                  <a:lnTo>
                    <a:pt x="3282" y="1795"/>
                  </a:lnTo>
                  <a:lnTo>
                    <a:pt x="2973" y="1776"/>
                  </a:lnTo>
                  <a:lnTo>
                    <a:pt x="2703" y="1757"/>
                  </a:lnTo>
                  <a:lnTo>
                    <a:pt x="2490" y="1738"/>
                  </a:lnTo>
                  <a:lnTo>
                    <a:pt x="2413" y="1699"/>
                  </a:lnTo>
                  <a:lnTo>
                    <a:pt x="2355" y="1660"/>
                  </a:lnTo>
                  <a:lnTo>
                    <a:pt x="2317" y="1602"/>
                  </a:lnTo>
                  <a:lnTo>
                    <a:pt x="2297" y="1525"/>
                  </a:lnTo>
                  <a:lnTo>
                    <a:pt x="2259" y="1313"/>
                  </a:lnTo>
                  <a:lnTo>
                    <a:pt x="2240" y="1043"/>
                  </a:lnTo>
                  <a:lnTo>
                    <a:pt x="2220" y="753"/>
                  </a:lnTo>
                  <a:lnTo>
                    <a:pt x="2201" y="464"/>
                  </a:lnTo>
                  <a:lnTo>
                    <a:pt x="2182" y="232"/>
                  </a:lnTo>
                  <a:lnTo>
                    <a:pt x="2143" y="136"/>
                  </a:lnTo>
                  <a:lnTo>
                    <a:pt x="2104" y="58"/>
                  </a:lnTo>
                  <a:lnTo>
                    <a:pt x="2066" y="20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31"/>
            <p:cNvSpPr/>
            <p:nvPr/>
          </p:nvSpPr>
          <p:spPr>
            <a:xfrm>
              <a:off x="1974000" y="463925"/>
              <a:ext cx="100375" cy="100400"/>
            </a:xfrm>
            <a:custGeom>
              <a:avLst/>
              <a:gdLst/>
              <a:ahLst/>
              <a:cxnLst/>
              <a:rect l="l" t="t" r="r" b="b"/>
              <a:pathLst>
                <a:path w="4015" h="4016" extrusionOk="0">
                  <a:moveTo>
                    <a:pt x="1949" y="1"/>
                  </a:moveTo>
                  <a:lnTo>
                    <a:pt x="1892" y="59"/>
                  </a:lnTo>
                  <a:lnTo>
                    <a:pt x="1872" y="136"/>
                  </a:lnTo>
                  <a:lnTo>
                    <a:pt x="1834" y="213"/>
                  </a:lnTo>
                  <a:lnTo>
                    <a:pt x="1795" y="464"/>
                  </a:lnTo>
                  <a:lnTo>
                    <a:pt x="1776" y="734"/>
                  </a:lnTo>
                  <a:lnTo>
                    <a:pt x="1776" y="1024"/>
                  </a:lnTo>
                  <a:lnTo>
                    <a:pt x="1756" y="1294"/>
                  </a:lnTo>
                  <a:lnTo>
                    <a:pt x="1718" y="1526"/>
                  </a:lnTo>
                  <a:lnTo>
                    <a:pt x="1699" y="1603"/>
                  </a:lnTo>
                  <a:lnTo>
                    <a:pt x="1660" y="1661"/>
                  </a:lnTo>
                  <a:lnTo>
                    <a:pt x="1602" y="1699"/>
                  </a:lnTo>
                  <a:lnTo>
                    <a:pt x="1525" y="1719"/>
                  </a:lnTo>
                  <a:lnTo>
                    <a:pt x="1293" y="1757"/>
                  </a:lnTo>
                  <a:lnTo>
                    <a:pt x="1023" y="1777"/>
                  </a:lnTo>
                  <a:lnTo>
                    <a:pt x="733" y="1796"/>
                  </a:lnTo>
                  <a:lnTo>
                    <a:pt x="463" y="1796"/>
                  </a:lnTo>
                  <a:lnTo>
                    <a:pt x="212" y="1834"/>
                  </a:lnTo>
                  <a:lnTo>
                    <a:pt x="116" y="1873"/>
                  </a:lnTo>
                  <a:lnTo>
                    <a:pt x="58" y="1892"/>
                  </a:lnTo>
                  <a:lnTo>
                    <a:pt x="0" y="1950"/>
                  </a:lnTo>
                  <a:lnTo>
                    <a:pt x="0" y="2008"/>
                  </a:lnTo>
                  <a:lnTo>
                    <a:pt x="0" y="2066"/>
                  </a:lnTo>
                  <a:lnTo>
                    <a:pt x="58" y="2105"/>
                  </a:lnTo>
                  <a:lnTo>
                    <a:pt x="116" y="2143"/>
                  </a:lnTo>
                  <a:lnTo>
                    <a:pt x="212" y="2182"/>
                  </a:lnTo>
                  <a:lnTo>
                    <a:pt x="463" y="2201"/>
                  </a:lnTo>
                  <a:lnTo>
                    <a:pt x="733" y="2220"/>
                  </a:lnTo>
                  <a:lnTo>
                    <a:pt x="1023" y="2240"/>
                  </a:lnTo>
                  <a:lnTo>
                    <a:pt x="1293" y="2259"/>
                  </a:lnTo>
                  <a:lnTo>
                    <a:pt x="1525" y="2298"/>
                  </a:lnTo>
                  <a:lnTo>
                    <a:pt x="1602" y="2317"/>
                  </a:lnTo>
                  <a:lnTo>
                    <a:pt x="1660" y="2356"/>
                  </a:lnTo>
                  <a:lnTo>
                    <a:pt x="1699" y="2413"/>
                  </a:lnTo>
                  <a:lnTo>
                    <a:pt x="1718" y="2491"/>
                  </a:lnTo>
                  <a:lnTo>
                    <a:pt x="1756" y="2703"/>
                  </a:lnTo>
                  <a:lnTo>
                    <a:pt x="1776" y="2973"/>
                  </a:lnTo>
                  <a:lnTo>
                    <a:pt x="1776" y="3282"/>
                  </a:lnTo>
                  <a:lnTo>
                    <a:pt x="1795" y="3552"/>
                  </a:lnTo>
                  <a:lnTo>
                    <a:pt x="1834" y="3784"/>
                  </a:lnTo>
                  <a:lnTo>
                    <a:pt x="1872" y="3880"/>
                  </a:lnTo>
                  <a:lnTo>
                    <a:pt x="1892" y="3958"/>
                  </a:lnTo>
                  <a:lnTo>
                    <a:pt x="1949" y="3996"/>
                  </a:lnTo>
                  <a:lnTo>
                    <a:pt x="2007" y="4015"/>
                  </a:lnTo>
                  <a:lnTo>
                    <a:pt x="2065" y="3996"/>
                  </a:lnTo>
                  <a:lnTo>
                    <a:pt x="2104" y="3958"/>
                  </a:lnTo>
                  <a:lnTo>
                    <a:pt x="2142" y="3880"/>
                  </a:lnTo>
                  <a:lnTo>
                    <a:pt x="2181" y="3784"/>
                  </a:lnTo>
                  <a:lnTo>
                    <a:pt x="2200" y="3552"/>
                  </a:lnTo>
                  <a:lnTo>
                    <a:pt x="2220" y="3282"/>
                  </a:lnTo>
                  <a:lnTo>
                    <a:pt x="2239" y="2973"/>
                  </a:lnTo>
                  <a:lnTo>
                    <a:pt x="2258" y="2703"/>
                  </a:lnTo>
                  <a:lnTo>
                    <a:pt x="2297" y="2491"/>
                  </a:lnTo>
                  <a:lnTo>
                    <a:pt x="2316" y="2413"/>
                  </a:lnTo>
                  <a:lnTo>
                    <a:pt x="2355" y="2356"/>
                  </a:lnTo>
                  <a:lnTo>
                    <a:pt x="2413" y="2317"/>
                  </a:lnTo>
                  <a:lnTo>
                    <a:pt x="2490" y="2298"/>
                  </a:lnTo>
                  <a:lnTo>
                    <a:pt x="2702" y="2259"/>
                  </a:lnTo>
                  <a:lnTo>
                    <a:pt x="2972" y="2240"/>
                  </a:lnTo>
                  <a:lnTo>
                    <a:pt x="3262" y="2220"/>
                  </a:lnTo>
                  <a:lnTo>
                    <a:pt x="3551" y="2201"/>
                  </a:lnTo>
                  <a:lnTo>
                    <a:pt x="3783" y="2182"/>
                  </a:lnTo>
                  <a:lnTo>
                    <a:pt x="3880" y="2143"/>
                  </a:lnTo>
                  <a:lnTo>
                    <a:pt x="3957" y="2105"/>
                  </a:lnTo>
                  <a:lnTo>
                    <a:pt x="3995" y="2066"/>
                  </a:lnTo>
                  <a:lnTo>
                    <a:pt x="4015" y="2008"/>
                  </a:lnTo>
                  <a:lnTo>
                    <a:pt x="3995" y="1950"/>
                  </a:lnTo>
                  <a:lnTo>
                    <a:pt x="3957" y="1892"/>
                  </a:lnTo>
                  <a:lnTo>
                    <a:pt x="3880" y="1873"/>
                  </a:lnTo>
                  <a:lnTo>
                    <a:pt x="3783" y="1834"/>
                  </a:lnTo>
                  <a:lnTo>
                    <a:pt x="3551" y="1796"/>
                  </a:lnTo>
                  <a:lnTo>
                    <a:pt x="3262" y="1796"/>
                  </a:lnTo>
                  <a:lnTo>
                    <a:pt x="2972" y="1777"/>
                  </a:lnTo>
                  <a:lnTo>
                    <a:pt x="2702" y="1757"/>
                  </a:lnTo>
                  <a:lnTo>
                    <a:pt x="2490" y="1719"/>
                  </a:lnTo>
                  <a:lnTo>
                    <a:pt x="2413" y="1699"/>
                  </a:lnTo>
                  <a:lnTo>
                    <a:pt x="2355" y="1661"/>
                  </a:lnTo>
                  <a:lnTo>
                    <a:pt x="2316" y="1603"/>
                  </a:lnTo>
                  <a:lnTo>
                    <a:pt x="2297" y="1526"/>
                  </a:lnTo>
                  <a:lnTo>
                    <a:pt x="2258" y="1294"/>
                  </a:lnTo>
                  <a:lnTo>
                    <a:pt x="2239" y="1024"/>
                  </a:lnTo>
                  <a:lnTo>
                    <a:pt x="2220" y="734"/>
                  </a:lnTo>
                  <a:lnTo>
                    <a:pt x="2200" y="464"/>
                  </a:lnTo>
                  <a:lnTo>
                    <a:pt x="2181" y="213"/>
                  </a:lnTo>
                  <a:lnTo>
                    <a:pt x="2142" y="136"/>
                  </a:lnTo>
                  <a:lnTo>
                    <a:pt x="2104" y="5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31"/>
            <p:cNvSpPr/>
            <p:nvPr/>
          </p:nvSpPr>
          <p:spPr>
            <a:xfrm>
              <a:off x="2476775" y="1229225"/>
              <a:ext cx="100875" cy="100375"/>
            </a:xfrm>
            <a:custGeom>
              <a:avLst/>
              <a:gdLst/>
              <a:ahLst/>
              <a:cxnLst/>
              <a:rect l="l" t="t" r="r" b="b"/>
              <a:pathLst>
                <a:path w="4035" h="4015" extrusionOk="0">
                  <a:moveTo>
                    <a:pt x="1969" y="0"/>
                  </a:moveTo>
                  <a:lnTo>
                    <a:pt x="1911" y="58"/>
                  </a:lnTo>
                  <a:lnTo>
                    <a:pt x="1873" y="135"/>
                  </a:lnTo>
                  <a:lnTo>
                    <a:pt x="1853" y="212"/>
                  </a:lnTo>
                  <a:lnTo>
                    <a:pt x="1815" y="463"/>
                  </a:lnTo>
                  <a:lnTo>
                    <a:pt x="1796" y="734"/>
                  </a:lnTo>
                  <a:lnTo>
                    <a:pt x="1796" y="1023"/>
                  </a:lnTo>
                  <a:lnTo>
                    <a:pt x="1776" y="1293"/>
                  </a:lnTo>
                  <a:lnTo>
                    <a:pt x="1738" y="1525"/>
                  </a:lnTo>
                  <a:lnTo>
                    <a:pt x="1718" y="1602"/>
                  </a:lnTo>
                  <a:lnTo>
                    <a:pt x="1680" y="1660"/>
                  </a:lnTo>
                  <a:lnTo>
                    <a:pt x="1622" y="1699"/>
                  </a:lnTo>
                  <a:lnTo>
                    <a:pt x="1545" y="1718"/>
                  </a:lnTo>
                  <a:lnTo>
                    <a:pt x="1313" y="1756"/>
                  </a:lnTo>
                  <a:lnTo>
                    <a:pt x="1043" y="1776"/>
                  </a:lnTo>
                  <a:lnTo>
                    <a:pt x="753" y="1795"/>
                  </a:lnTo>
                  <a:lnTo>
                    <a:pt x="483" y="1795"/>
                  </a:lnTo>
                  <a:lnTo>
                    <a:pt x="232" y="1834"/>
                  </a:lnTo>
                  <a:lnTo>
                    <a:pt x="136" y="1872"/>
                  </a:lnTo>
                  <a:lnTo>
                    <a:pt x="78" y="1892"/>
                  </a:lnTo>
                  <a:lnTo>
                    <a:pt x="20" y="1949"/>
                  </a:lnTo>
                  <a:lnTo>
                    <a:pt x="1" y="2007"/>
                  </a:lnTo>
                  <a:lnTo>
                    <a:pt x="20" y="2065"/>
                  </a:lnTo>
                  <a:lnTo>
                    <a:pt x="78" y="2104"/>
                  </a:lnTo>
                  <a:lnTo>
                    <a:pt x="136" y="2142"/>
                  </a:lnTo>
                  <a:lnTo>
                    <a:pt x="232" y="2181"/>
                  </a:lnTo>
                  <a:lnTo>
                    <a:pt x="483" y="2200"/>
                  </a:lnTo>
                  <a:lnTo>
                    <a:pt x="753" y="2220"/>
                  </a:lnTo>
                  <a:lnTo>
                    <a:pt x="1043" y="2239"/>
                  </a:lnTo>
                  <a:lnTo>
                    <a:pt x="1313" y="2258"/>
                  </a:lnTo>
                  <a:lnTo>
                    <a:pt x="1545" y="2297"/>
                  </a:lnTo>
                  <a:lnTo>
                    <a:pt x="1622" y="2316"/>
                  </a:lnTo>
                  <a:lnTo>
                    <a:pt x="1680" y="2355"/>
                  </a:lnTo>
                  <a:lnTo>
                    <a:pt x="1718" y="2413"/>
                  </a:lnTo>
                  <a:lnTo>
                    <a:pt x="1738" y="2490"/>
                  </a:lnTo>
                  <a:lnTo>
                    <a:pt x="1776" y="2702"/>
                  </a:lnTo>
                  <a:lnTo>
                    <a:pt x="1796" y="2972"/>
                  </a:lnTo>
                  <a:lnTo>
                    <a:pt x="1796" y="3281"/>
                  </a:lnTo>
                  <a:lnTo>
                    <a:pt x="1815" y="3551"/>
                  </a:lnTo>
                  <a:lnTo>
                    <a:pt x="1853" y="3783"/>
                  </a:lnTo>
                  <a:lnTo>
                    <a:pt x="1873" y="3880"/>
                  </a:lnTo>
                  <a:lnTo>
                    <a:pt x="1911" y="3957"/>
                  </a:lnTo>
                  <a:lnTo>
                    <a:pt x="1969" y="3995"/>
                  </a:lnTo>
                  <a:lnTo>
                    <a:pt x="2027" y="4015"/>
                  </a:lnTo>
                  <a:lnTo>
                    <a:pt x="2085" y="3995"/>
                  </a:lnTo>
                  <a:lnTo>
                    <a:pt x="2124" y="3957"/>
                  </a:lnTo>
                  <a:lnTo>
                    <a:pt x="2162" y="3880"/>
                  </a:lnTo>
                  <a:lnTo>
                    <a:pt x="2182" y="3783"/>
                  </a:lnTo>
                  <a:lnTo>
                    <a:pt x="2220" y="3551"/>
                  </a:lnTo>
                  <a:lnTo>
                    <a:pt x="2239" y="3281"/>
                  </a:lnTo>
                  <a:lnTo>
                    <a:pt x="2259" y="2972"/>
                  </a:lnTo>
                  <a:lnTo>
                    <a:pt x="2278" y="2702"/>
                  </a:lnTo>
                  <a:lnTo>
                    <a:pt x="2297" y="2490"/>
                  </a:lnTo>
                  <a:lnTo>
                    <a:pt x="2336" y="2413"/>
                  </a:lnTo>
                  <a:lnTo>
                    <a:pt x="2375" y="2355"/>
                  </a:lnTo>
                  <a:lnTo>
                    <a:pt x="2433" y="2316"/>
                  </a:lnTo>
                  <a:lnTo>
                    <a:pt x="2510" y="2297"/>
                  </a:lnTo>
                  <a:lnTo>
                    <a:pt x="2722" y="2258"/>
                  </a:lnTo>
                  <a:lnTo>
                    <a:pt x="2992" y="2239"/>
                  </a:lnTo>
                  <a:lnTo>
                    <a:pt x="3282" y="2220"/>
                  </a:lnTo>
                  <a:lnTo>
                    <a:pt x="3571" y="2200"/>
                  </a:lnTo>
                  <a:lnTo>
                    <a:pt x="3803" y="2181"/>
                  </a:lnTo>
                  <a:lnTo>
                    <a:pt x="3899" y="2142"/>
                  </a:lnTo>
                  <a:lnTo>
                    <a:pt x="3977" y="2104"/>
                  </a:lnTo>
                  <a:lnTo>
                    <a:pt x="4015" y="2065"/>
                  </a:lnTo>
                  <a:lnTo>
                    <a:pt x="4034" y="2007"/>
                  </a:lnTo>
                  <a:lnTo>
                    <a:pt x="4015" y="1949"/>
                  </a:lnTo>
                  <a:lnTo>
                    <a:pt x="3977" y="1892"/>
                  </a:lnTo>
                  <a:lnTo>
                    <a:pt x="3899" y="1872"/>
                  </a:lnTo>
                  <a:lnTo>
                    <a:pt x="3803" y="1834"/>
                  </a:lnTo>
                  <a:lnTo>
                    <a:pt x="3571" y="1795"/>
                  </a:lnTo>
                  <a:lnTo>
                    <a:pt x="3282" y="1795"/>
                  </a:lnTo>
                  <a:lnTo>
                    <a:pt x="2992" y="1776"/>
                  </a:lnTo>
                  <a:lnTo>
                    <a:pt x="2722" y="1756"/>
                  </a:lnTo>
                  <a:lnTo>
                    <a:pt x="2510" y="1718"/>
                  </a:lnTo>
                  <a:lnTo>
                    <a:pt x="2433" y="1699"/>
                  </a:lnTo>
                  <a:lnTo>
                    <a:pt x="2375" y="1660"/>
                  </a:lnTo>
                  <a:lnTo>
                    <a:pt x="2336" y="1602"/>
                  </a:lnTo>
                  <a:lnTo>
                    <a:pt x="2297" y="1525"/>
                  </a:lnTo>
                  <a:lnTo>
                    <a:pt x="2278" y="1293"/>
                  </a:lnTo>
                  <a:lnTo>
                    <a:pt x="2259" y="1023"/>
                  </a:lnTo>
                  <a:lnTo>
                    <a:pt x="2239" y="734"/>
                  </a:lnTo>
                  <a:lnTo>
                    <a:pt x="2220" y="463"/>
                  </a:lnTo>
                  <a:lnTo>
                    <a:pt x="2182" y="212"/>
                  </a:lnTo>
                  <a:lnTo>
                    <a:pt x="2162" y="135"/>
                  </a:lnTo>
                  <a:lnTo>
                    <a:pt x="2124" y="58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31"/>
            <p:cNvSpPr/>
            <p:nvPr/>
          </p:nvSpPr>
          <p:spPr>
            <a:xfrm>
              <a:off x="1885200" y="972500"/>
              <a:ext cx="100400" cy="100400"/>
            </a:xfrm>
            <a:custGeom>
              <a:avLst/>
              <a:gdLst/>
              <a:ahLst/>
              <a:cxnLst/>
              <a:rect l="l" t="t" r="r" b="b"/>
              <a:pathLst>
                <a:path w="4016" h="4016" extrusionOk="0">
                  <a:moveTo>
                    <a:pt x="1950" y="1"/>
                  </a:moveTo>
                  <a:lnTo>
                    <a:pt x="1892" y="59"/>
                  </a:lnTo>
                  <a:lnTo>
                    <a:pt x="1873" y="136"/>
                  </a:lnTo>
                  <a:lnTo>
                    <a:pt x="1834" y="213"/>
                  </a:lnTo>
                  <a:lnTo>
                    <a:pt x="1796" y="464"/>
                  </a:lnTo>
                  <a:lnTo>
                    <a:pt x="1796" y="734"/>
                  </a:lnTo>
                  <a:lnTo>
                    <a:pt x="1776" y="1024"/>
                  </a:lnTo>
                  <a:lnTo>
                    <a:pt x="1757" y="1294"/>
                  </a:lnTo>
                  <a:lnTo>
                    <a:pt x="1718" y="1526"/>
                  </a:lnTo>
                  <a:lnTo>
                    <a:pt x="1699" y="1603"/>
                  </a:lnTo>
                  <a:lnTo>
                    <a:pt x="1661" y="1661"/>
                  </a:lnTo>
                  <a:lnTo>
                    <a:pt x="1603" y="1699"/>
                  </a:lnTo>
                  <a:lnTo>
                    <a:pt x="1525" y="1719"/>
                  </a:lnTo>
                  <a:lnTo>
                    <a:pt x="1294" y="1757"/>
                  </a:lnTo>
                  <a:lnTo>
                    <a:pt x="1024" y="1777"/>
                  </a:lnTo>
                  <a:lnTo>
                    <a:pt x="734" y="1796"/>
                  </a:lnTo>
                  <a:lnTo>
                    <a:pt x="464" y="1796"/>
                  </a:lnTo>
                  <a:lnTo>
                    <a:pt x="213" y="1835"/>
                  </a:lnTo>
                  <a:lnTo>
                    <a:pt x="116" y="1873"/>
                  </a:lnTo>
                  <a:lnTo>
                    <a:pt x="59" y="1892"/>
                  </a:lnTo>
                  <a:lnTo>
                    <a:pt x="1" y="1950"/>
                  </a:lnTo>
                  <a:lnTo>
                    <a:pt x="1" y="2008"/>
                  </a:lnTo>
                  <a:lnTo>
                    <a:pt x="1" y="2066"/>
                  </a:lnTo>
                  <a:lnTo>
                    <a:pt x="59" y="2105"/>
                  </a:lnTo>
                  <a:lnTo>
                    <a:pt x="116" y="2143"/>
                  </a:lnTo>
                  <a:lnTo>
                    <a:pt x="213" y="2182"/>
                  </a:lnTo>
                  <a:lnTo>
                    <a:pt x="464" y="2201"/>
                  </a:lnTo>
                  <a:lnTo>
                    <a:pt x="734" y="2221"/>
                  </a:lnTo>
                  <a:lnTo>
                    <a:pt x="1024" y="2240"/>
                  </a:lnTo>
                  <a:lnTo>
                    <a:pt x="1294" y="2259"/>
                  </a:lnTo>
                  <a:lnTo>
                    <a:pt x="1525" y="2298"/>
                  </a:lnTo>
                  <a:lnTo>
                    <a:pt x="1603" y="2317"/>
                  </a:lnTo>
                  <a:lnTo>
                    <a:pt x="1661" y="2356"/>
                  </a:lnTo>
                  <a:lnTo>
                    <a:pt x="1699" y="2414"/>
                  </a:lnTo>
                  <a:lnTo>
                    <a:pt x="1718" y="2491"/>
                  </a:lnTo>
                  <a:lnTo>
                    <a:pt x="1757" y="2703"/>
                  </a:lnTo>
                  <a:lnTo>
                    <a:pt x="1776" y="2973"/>
                  </a:lnTo>
                  <a:lnTo>
                    <a:pt x="1796" y="3282"/>
                  </a:lnTo>
                  <a:lnTo>
                    <a:pt x="1796" y="3552"/>
                  </a:lnTo>
                  <a:lnTo>
                    <a:pt x="1834" y="3784"/>
                  </a:lnTo>
                  <a:lnTo>
                    <a:pt x="1873" y="3880"/>
                  </a:lnTo>
                  <a:lnTo>
                    <a:pt x="1892" y="3958"/>
                  </a:lnTo>
                  <a:lnTo>
                    <a:pt x="1950" y="3996"/>
                  </a:lnTo>
                  <a:lnTo>
                    <a:pt x="2008" y="4016"/>
                  </a:lnTo>
                  <a:lnTo>
                    <a:pt x="2066" y="3996"/>
                  </a:lnTo>
                  <a:lnTo>
                    <a:pt x="2104" y="3958"/>
                  </a:lnTo>
                  <a:lnTo>
                    <a:pt x="2143" y="3880"/>
                  </a:lnTo>
                  <a:lnTo>
                    <a:pt x="2182" y="3784"/>
                  </a:lnTo>
                  <a:lnTo>
                    <a:pt x="2201" y="3552"/>
                  </a:lnTo>
                  <a:lnTo>
                    <a:pt x="2220" y="3282"/>
                  </a:lnTo>
                  <a:lnTo>
                    <a:pt x="2240" y="2973"/>
                  </a:lnTo>
                  <a:lnTo>
                    <a:pt x="2259" y="2703"/>
                  </a:lnTo>
                  <a:lnTo>
                    <a:pt x="2297" y="2491"/>
                  </a:lnTo>
                  <a:lnTo>
                    <a:pt x="2317" y="2414"/>
                  </a:lnTo>
                  <a:lnTo>
                    <a:pt x="2355" y="2356"/>
                  </a:lnTo>
                  <a:lnTo>
                    <a:pt x="2413" y="2317"/>
                  </a:lnTo>
                  <a:lnTo>
                    <a:pt x="2490" y="2298"/>
                  </a:lnTo>
                  <a:lnTo>
                    <a:pt x="2703" y="2259"/>
                  </a:lnTo>
                  <a:lnTo>
                    <a:pt x="2973" y="2240"/>
                  </a:lnTo>
                  <a:lnTo>
                    <a:pt x="3263" y="2221"/>
                  </a:lnTo>
                  <a:lnTo>
                    <a:pt x="3552" y="2201"/>
                  </a:lnTo>
                  <a:lnTo>
                    <a:pt x="3784" y="2182"/>
                  </a:lnTo>
                  <a:lnTo>
                    <a:pt x="3880" y="2143"/>
                  </a:lnTo>
                  <a:lnTo>
                    <a:pt x="3957" y="2105"/>
                  </a:lnTo>
                  <a:lnTo>
                    <a:pt x="3996" y="2066"/>
                  </a:lnTo>
                  <a:lnTo>
                    <a:pt x="4015" y="2008"/>
                  </a:lnTo>
                  <a:lnTo>
                    <a:pt x="3996" y="1950"/>
                  </a:lnTo>
                  <a:lnTo>
                    <a:pt x="3957" y="1892"/>
                  </a:lnTo>
                  <a:lnTo>
                    <a:pt x="3880" y="1873"/>
                  </a:lnTo>
                  <a:lnTo>
                    <a:pt x="3784" y="1835"/>
                  </a:lnTo>
                  <a:lnTo>
                    <a:pt x="3552" y="1796"/>
                  </a:lnTo>
                  <a:lnTo>
                    <a:pt x="3263" y="1796"/>
                  </a:lnTo>
                  <a:lnTo>
                    <a:pt x="2973" y="1777"/>
                  </a:lnTo>
                  <a:lnTo>
                    <a:pt x="2703" y="1757"/>
                  </a:lnTo>
                  <a:lnTo>
                    <a:pt x="2490" y="1719"/>
                  </a:lnTo>
                  <a:lnTo>
                    <a:pt x="2413" y="1699"/>
                  </a:lnTo>
                  <a:lnTo>
                    <a:pt x="2355" y="1661"/>
                  </a:lnTo>
                  <a:lnTo>
                    <a:pt x="2317" y="1603"/>
                  </a:lnTo>
                  <a:lnTo>
                    <a:pt x="2297" y="1526"/>
                  </a:lnTo>
                  <a:lnTo>
                    <a:pt x="2259" y="1294"/>
                  </a:lnTo>
                  <a:lnTo>
                    <a:pt x="2240" y="1024"/>
                  </a:lnTo>
                  <a:lnTo>
                    <a:pt x="2220" y="734"/>
                  </a:lnTo>
                  <a:lnTo>
                    <a:pt x="2201" y="464"/>
                  </a:lnTo>
                  <a:lnTo>
                    <a:pt x="2182" y="213"/>
                  </a:lnTo>
                  <a:lnTo>
                    <a:pt x="2143" y="136"/>
                  </a:lnTo>
                  <a:lnTo>
                    <a:pt x="2104" y="5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9" name="Google Shape;2839;p31"/>
          <p:cNvGrpSpPr/>
          <p:nvPr/>
        </p:nvGrpSpPr>
        <p:grpSpPr>
          <a:xfrm>
            <a:off x="269457" y="4827363"/>
            <a:ext cx="354368" cy="306247"/>
            <a:chOff x="-711450" y="730125"/>
            <a:chExt cx="350350" cy="302775"/>
          </a:xfrm>
        </p:grpSpPr>
        <p:sp>
          <p:nvSpPr>
            <p:cNvPr id="2840" name="Google Shape;2840;p31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31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2" name="Google Shape;2842;p31"/>
          <p:cNvGrpSpPr/>
          <p:nvPr/>
        </p:nvGrpSpPr>
        <p:grpSpPr>
          <a:xfrm>
            <a:off x="670806" y="4333232"/>
            <a:ext cx="168257" cy="252133"/>
            <a:chOff x="-682500" y="-141275"/>
            <a:chExt cx="166350" cy="249275"/>
          </a:xfrm>
        </p:grpSpPr>
        <p:sp>
          <p:nvSpPr>
            <p:cNvPr id="2843" name="Google Shape;2843;p31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31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5" name="Google Shape;2845;p31"/>
          <p:cNvGrpSpPr/>
          <p:nvPr/>
        </p:nvGrpSpPr>
        <p:grpSpPr>
          <a:xfrm>
            <a:off x="318384" y="4372004"/>
            <a:ext cx="232283" cy="261085"/>
            <a:chOff x="-1062750" y="-633900"/>
            <a:chExt cx="229650" cy="258125"/>
          </a:xfrm>
        </p:grpSpPr>
        <p:sp>
          <p:nvSpPr>
            <p:cNvPr id="2846" name="Google Shape;2846;p31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31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8" name="Google Shape;2848;p31"/>
          <p:cNvGrpSpPr/>
          <p:nvPr/>
        </p:nvGrpSpPr>
        <p:grpSpPr>
          <a:xfrm>
            <a:off x="176446" y="2527799"/>
            <a:ext cx="1312239" cy="1150015"/>
            <a:chOff x="5748659" y="5679224"/>
            <a:chExt cx="984179" cy="862511"/>
          </a:xfrm>
        </p:grpSpPr>
        <p:sp>
          <p:nvSpPr>
            <p:cNvPr id="2849" name="Google Shape;2849;p31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31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31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31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31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31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31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31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31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4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Google Shape;2859;p32"/>
          <p:cNvSpPr/>
          <p:nvPr/>
        </p:nvSpPr>
        <p:spPr>
          <a:xfrm>
            <a:off x="1" y="1837068"/>
            <a:ext cx="740001" cy="2444297"/>
          </a:xfrm>
          <a:custGeom>
            <a:avLst/>
            <a:gdLst/>
            <a:ahLst/>
            <a:cxnLst/>
            <a:rect l="l" t="t" r="r" b="b"/>
            <a:pathLst>
              <a:path w="9901" h="32704" extrusionOk="0">
                <a:moveTo>
                  <a:pt x="5869" y="0"/>
                </a:moveTo>
                <a:lnTo>
                  <a:pt x="5607" y="38"/>
                </a:lnTo>
                <a:lnTo>
                  <a:pt x="5363" y="75"/>
                </a:lnTo>
                <a:lnTo>
                  <a:pt x="5119" y="150"/>
                </a:lnTo>
                <a:lnTo>
                  <a:pt x="4875" y="244"/>
                </a:lnTo>
                <a:lnTo>
                  <a:pt x="4632" y="338"/>
                </a:lnTo>
                <a:lnTo>
                  <a:pt x="4144" y="563"/>
                </a:lnTo>
                <a:lnTo>
                  <a:pt x="3694" y="807"/>
                </a:lnTo>
                <a:lnTo>
                  <a:pt x="2963" y="1219"/>
                </a:lnTo>
                <a:lnTo>
                  <a:pt x="2588" y="1407"/>
                </a:lnTo>
                <a:lnTo>
                  <a:pt x="2194" y="1576"/>
                </a:lnTo>
                <a:lnTo>
                  <a:pt x="1988" y="1632"/>
                </a:lnTo>
                <a:lnTo>
                  <a:pt x="1800" y="1688"/>
                </a:lnTo>
                <a:lnTo>
                  <a:pt x="1594" y="1707"/>
                </a:lnTo>
                <a:lnTo>
                  <a:pt x="1388" y="1726"/>
                </a:lnTo>
                <a:lnTo>
                  <a:pt x="1181" y="1707"/>
                </a:lnTo>
                <a:lnTo>
                  <a:pt x="994" y="1688"/>
                </a:lnTo>
                <a:lnTo>
                  <a:pt x="788" y="1632"/>
                </a:lnTo>
                <a:lnTo>
                  <a:pt x="581" y="1538"/>
                </a:lnTo>
                <a:lnTo>
                  <a:pt x="394" y="1444"/>
                </a:lnTo>
                <a:lnTo>
                  <a:pt x="244" y="1351"/>
                </a:lnTo>
                <a:lnTo>
                  <a:pt x="113" y="1238"/>
                </a:lnTo>
                <a:lnTo>
                  <a:pt x="0" y="1107"/>
                </a:lnTo>
                <a:lnTo>
                  <a:pt x="0" y="32703"/>
                </a:lnTo>
                <a:lnTo>
                  <a:pt x="6957" y="32516"/>
                </a:lnTo>
                <a:lnTo>
                  <a:pt x="7351" y="32085"/>
                </a:lnTo>
                <a:lnTo>
                  <a:pt x="7782" y="31559"/>
                </a:lnTo>
                <a:lnTo>
                  <a:pt x="8251" y="30941"/>
                </a:lnTo>
                <a:lnTo>
                  <a:pt x="8701" y="30266"/>
                </a:lnTo>
                <a:lnTo>
                  <a:pt x="8926" y="29928"/>
                </a:lnTo>
                <a:lnTo>
                  <a:pt x="9132" y="29591"/>
                </a:lnTo>
                <a:lnTo>
                  <a:pt x="9320" y="29253"/>
                </a:lnTo>
                <a:lnTo>
                  <a:pt x="9488" y="28934"/>
                </a:lnTo>
                <a:lnTo>
                  <a:pt x="9638" y="28615"/>
                </a:lnTo>
                <a:lnTo>
                  <a:pt x="9751" y="28315"/>
                </a:lnTo>
                <a:lnTo>
                  <a:pt x="9826" y="28015"/>
                </a:lnTo>
                <a:lnTo>
                  <a:pt x="9882" y="27753"/>
                </a:lnTo>
                <a:lnTo>
                  <a:pt x="9901" y="27434"/>
                </a:lnTo>
                <a:lnTo>
                  <a:pt x="9901" y="27134"/>
                </a:lnTo>
                <a:lnTo>
                  <a:pt x="9901" y="26815"/>
                </a:lnTo>
                <a:lnTo>
                  <a:pt x="9845" y="26515"/>
                </a:lnTo>
                <a:lnTo>
                  <a:pt x="9788" y="26215"/>
                </a:lnTo>
                <a:lnTo>
                  <a:pt x="9713" y="25915"/>
                </a:lnTo>
                <a:lnTo>
                  <a:pt x="9601" y="25634"/>
                </a:lnTo>
                <a:lnTo>
                  <a:pt x="9488" y="25353"/>
                </a:lnTo>
                <a:lnTo>
                  <a:pt x="9338" y="25090"/>
                </a:lnTo>
                <a:lnTo>
                  <a:pt x="9170" y="24828"/>
                </a:lnTo>
                <a:lnTo>
                  <a:pt x="9001" y="24584"/>
                </a:lnTo>
                <a:lnTo>
                  <a:pt x="8795" y="24359"/>
                </a:lnTo>
                <a:lnTo>
                  <a:pt x="8570" y="24153"/>
                </a:lnTo>
                <a:lnTo>
                  <a:pt x="8344" y="23965"/>
                </a:lnTo>
                <a:lnTo>
                  <a:pt x="8082" y="23796"/>
                </a:lnTo>
                <a:lnTo>
                  <a:pt x="7819" y="23646"/>
                </a:lnTo>
                <a:lnTo>
                  <a:pt x="7369" y="23440"/>
                </a:lnTo>
                <a:lnTo>
                  <a:pt x="6882" y="23234"/>
                </a:lnTo>
                <a:lnTo>
                  <a:pt x="6394" y="23009"/>
                </a:lnTo>
                <a:lnTo>
                  <a:pt x="5907" y="22784"/>
                </a:lnTo>
                <a:lnTo>
                  <a:pt x="5682" y="22652"/>
                </a:lnTo>
                <a:lnTo>
                  <a:pt x="5457" y="22502"/>
                </a:lnTo>
                <a:lnTo>
                  <a:pt x="5250" y="22334"/>
                </a:lnTo>
                <a:lnTo>
                  <a:pt x="5082" y="22165"/>
                </a:lnTo>
                <a:lnTo>
                  <a:pt x="4913" y="21977"/>
                </a:lnTo>
                <a:lnTo>
                  <a:pt x="4763" y="21752"/>
                </a:lnTo>
                <a:lnTo>
                  <a:pt x="4650" y="21527"/>
                </a:lnTo>
                <a:lnTo>
                  <a:pt x="4575" y="21265"/>
                </a:lnTo>
                <a:lnTo>
                  <a:pt x="4538" y="21040"/>
                </a:lnTo>
                <a:lnTo>
                  <a:pt x="4519" y="20815"/>
                </a:lnTo>
                <a:lnTo>
                  <a:pt x="4538" y="20608"/>
                </a:lnTo>
                <a:lnTo>
                  <a:pt x="4575" y="20383"/>
                </a:lnTo>
                <a:lnTo>
                  <a:pt x="4650" y="20177"/>
                </a:lnTo>
                <a:lnTo>
                  <a:pt x="4744" y="19971"/>
                </a:lnTo>
                <a:lnTo>
                  <a:pt x="4857" y="19783"/>
                </a:lnTo>
                <a:lnTo>
                  <a:pt x="5007" y="19615"/>
                </a:lnTo>
                <a:lnTo>
                  <a:pt x="5119" y="19502"/>
                </a:lnTo>
                <a:lnTo>
                  <a:pt x="5232" y="19408"/>
                </a:lnTo>
                <a:lnTo>
                  <a:pt x="5363" y="19315"/>
                </a:lnTo>
                <a:lnTo>
                  <a:pt x="5494" y="19240"/>
                </a:lnTo>
                <a:lnTo>
                  <a:pt x="5757" y="19108"/>
                </a:lnTo>
                <a:lnTo>
                  <a:pt x="6057" y="19015"/>
                </a:lnTo>
                <a:lnTo>
                  <a:pt x="6357" y="18940"/>
                </a:lnTo>
                <a:lnTo>
                  <a:pt x="6676" y="18883"/>
                </a:lnTo>
                <a:lnTo>
                  <a:pt x="7294" y="18771"/>
                </a:lnTo>
                <a:lnTo>
                  <a:pt x="7707" y="18677"/>
                </a:lnTo>
                <a:lnTo>
                  <a:pt x="7913" y="18621"/>
                </a:lnTo>
                <a:lnTo>
                  <a:pt x="8101" y="18546"/>
                </a:lnTo>
                <a:lnTo>
                  <a:pt x="8288" y="18471"/>
                </a:lnTo>
                <a:lnTo>
                  <a:pt x="8476" y="18377"/>
                </a:lnTo>
                <a:lnTo>
                  <a:pt x="8645" y="18283"/>
                </a:lnTo>
                <a:lnTo>
                  <a:pt x="8813" y="18171"/>
                </a:lnTo>
                <a:lnTo>
                  <a:pt x="8963" y="18039"/>
                </a:lnTo>
                <a:lnTo>
                  <a:pt x="9095" y="17889"/>
                </a:lnTo>
                <a:lnTo>
                  <a:pt x="9226" y="17739"/>
                </a:lnTo>
                <a:lnTo>
                  <a:pt x="9338" y="17571"/>
                </a:lnTo>
                <a:lnTo>
                  <a:pt x="9451" y="17402"/>
                </a:lnTo>
                <a:lnTo>
                  <a:pt x="9526" y="17196"/>
                </a:lnTo>
                <a:lnTo>
                  <a:pt x="9601" y="16989"/>
                </a:lnTo>
                <a:lnTo>
                  <a:pt x="9657" y="16764"/>
                </a:lnTo>
                <a:lnTo>
                  <a:pt x="9713" y="16464"/>
                </a:lnTo>
                <a:lnTo>
                  <a:pt x="9713" y="16164"/>
                </a:lnTo>
                <a:lnTo>
                  <a:pt x="9695" y="15864"/>
                </a:lnTo>
                <a:lnTo>
                  <a:pt x="9620" y="15564"/>
                </a:lnTo>
                <a:lnTo>
                  <a:pt x="9526" y="15283"/>
                </a:lnTo>
                <a:lnTo>
                  <a:pt x="9413" y="15002"/>
                </a:lnTo>
                <a:lnTo>
                  <a:pt x="9263" y="14739"/>
                </a:lnTo>
                <a:lnTo>
                  <a:pt x="9076" y="14495"/>
                </a:lnTo>
                <a:lnTo>
                  <a:pt x="8982" y="14383"/>
                </a:lnTo>
                <a:lnTo>
                  <a:pt x="8851" y="14270"/>
                </a:lnTo>
                <a:lnTo>
                  <a:pt x="8607" y="14083"/>
                </a:lnTo>
                <a:lnTo>
                  <a:pt x="8344" y="13895"/>
                </a:lnTo>
                <a:lnTo>
                  <a:pt x="8082" y="13727"/>
                </a:lnTo>
                <a:lnTo>
                  <a:pt x="7819" y="13558"/>
                </a:lnTo>
                <a:lnTo>
                  <a:pt x="7576" y="13352"/>
                </a:lnTo>
                <a:lnTo>
                  <a:pt x="7444" y="13258"/>
                </a:lnTo>
                <a:lnTo>
                  <a:pt x="7351" y="13145"/>
                </a:lnTo>
                <a:lnTo>
                  <a:pt x="7238" y="13014"/>
                </a:lnTo>
                <a:lnTo>
                  <a:pt x="7144" y="12883"/>
                </a:lnTo>
                <a:lnTo>
                  <a:pt x="6976" y="12564"/>
                </a:lnTo>
                <a:lnTo>
                  <a:pt x="6844" y="12226"/>
                </a:lnTo>
                <a:lnTo>
                  <a:pt x="6751" y="11870"/>
                </a:lnTo>
                <a:lnTo>
                  <a:pt x="6676" y="11514"/>
                </a:lnTo>
                <a:lnTo>
                  <a:pt x="6638" y="11139"/>
                </a:lnTo>
                <a:lnTo>
                  <a:pt x="6638" y="10783"/>
                </a:lnTo>
                <a:lnTo>
                  <a:pt x="6657" y="10408"/>
                </a:lnTo>
                <a:lnTo>
                  <a:pt x="6694" y="10051"/>
                </a:lnTo>
                <a:lnTo>
                  <a:pt x="6769" y="9639"/>
                </a:lnTo>
                <a:lnTo>
                  <a:pt x="6882" y="9207"/>
                </a:lnTo>
                <a:lnTo>
                  <a:pt x="6994" y="8814"/>
                </a:lnTo>
                <a:lnTo>
                  <a:pt x="7107" y="8401"/>
                </a:lnTo>
                <a:lnTo>
                  <a:pt x="7388" y="7595"/>
                </a:lnTo>
                <a:lnTo>
                  <a:pt x="7688" y="6807"/>
                </a:lnTo>
                <a:lnTo>
                  <a:pt x="7969" y="6001"/>
                </a:lnTo>
                <a:lnTo>
                  <a:pt x="8101" y="5607"/>
                </a:lnTo>
                <a:lnTo>
                  <a:pt x="8232" y="5195"/>
                </a:lnTo>
                <a:lnTo>
                  <a:pt x="8326" y="4782"/>
                </a:lnTo>
                <a:lnTo>
                  <a:pt x="8419" y="4370"/>
                </a:lnTo>
                <a:lnTo>
                  <a:pt x="8476" y="3938"/>
                </a:lnTo>
                <a:lnTo>
                  <a:pt x="8513" y="3507"/>
                </a:lnTo>
                <a:lnTo>
                  <a:pt x="8513" y="3113"/>
                </a:lnTo>
                <a:lnTo>
                  <a:pt x="8495" y="2701"/>
                </a:lnTo>
                <a:lnTo>
                  <a:pt x="8438" y="2307"/>
                </a:lnTo>
                <a:lnTo>
                  <a:pt x="8326" y="1913"/>
                </a:lnTo>
                <a:lnTo>
                  <a:pt x="8194" y="1538"/>
                </a:lnTo>
                <a:lnTo>
                  <a:pt x="8101" y="1369"/>
                </a:lnTo>
                <a:lnTo>
                  <a:pt x="8007" y="1200"/>
                </a:lnTo>
                <a:lnTo>
                  <a:pt x="7913" y="1032"/>
                </a:lnTo>
                <a:lnTo>
                  <a:pt x="7782" y="882"/>
                </a:lnTo>
                <a:lnTo>
                  <a:pt x="7669" y="732"/>
                </a:lnTo>
                <a:lnTo>
                  <a:pt x="7519" y="582"/>
                </a:lnTo>
                <a:lnTo>
                  <a:pt x="7294" y="394"/>
                </a:lnTo>
                <a:lnTo>
                  <a:pt x="7069" y="244"/>
                </a:lnTo>
                <a:lnTo>
                  <a:pt x="6844" y="132"/>
                </a:lnTo>
                <a:lnTo>
                  <a:pt x="6601" y="57"/>
                </a:lnTo>
                <a:lnTo>
                  <a:pt x="6357" y="19"/>
                </a:lnTo>
                <a:lnTo>
                  <a:pt x="611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32"/>
          <p:cNvSpPr/>
          <p:nvPr/>
        </p:nvSpPr>
        <p:spPr>
          <a:xfrm>
            <a:off x="9441501" y="0"/>
            <a:ext cx="2750455" cy="8763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32"/>
          <p:cNvSpPr/>
          <p:nvPr/>
        </p:nvSpPr>
        <p:spPr>
          <a:xfrm>
            <a:off x="740000" y="994833"/>
            <a:ext cx="10712000" cy="5346800"/>
          </a:xfrm>
          <a:prstGeom prst="roundRect">
            <a:avLst>
              <a:gd name="adj" fmla="val 10629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62" name="Google Shape;2862;p32"/>
          <p:cNvGrpSpPr/>
          <p:nvPr/>
        </p:nvGrpSpPr>
        <p:grpSpPr>
          <a:xfrm rot="595998">
            <a:off x="10064283" y="391116"/>
            <a:ext cx="1961069" cy="2102395"/>
            <a:chOff x="-4977562" y="1571337"/>
            <a:chExt cx="1470816" cy="1576811"/>
          </a:xfrm>
        </p:grpSpPr>
        <p:sp>
          <p:nvSpPr>
            <p:cNvPr id="2863" name="Google Shape;2863;p32"/>
            <p:cNvSpPr/>
            <p:nvPr/>
          </p:nvSpPr>
          <p:spPr>
            <a:xfrm>
              <a:off x="-4977562" y="1571337"/>
              <a:ext cx="1470816" cy="1576811"/>
            </a:xfrm>
            <a:custGeom>
              <a:avLst/>
              <a:gdLst/>
              <a:ahLst/>
              <a:cxnLst/>
              <a:rect l="l" t="t" r="r" b="b"/>
              <a:pathLst>
                <a:path w="78970" h="84661" extrusionOk="0">
                  <a:moveTo>
                    <a:pt x="38629" y="1"/>
                  </a:moveTo>
                  <a:lnTo>
                    <a:pt x="37785" y="45"/>
                  </a:lnTo>
                  <a:lnTo>
                    <a:pt x="36940" y="90"/>
                  </a:lnTo>
                  <a:lnTo>
                    <a:pt x="36096" y="134"/>
                  </a:lnTo>
                  <a:lnTo>
                    <a:pt x="35251" y="223"/>
                  </a:lnTo>
                  <a:lnTo>
                    <a:pt x="34406" y="334"/>
                  </a:lnTo>
                  <a:lnTo>
                    <a:pt x="33584" y="445"/>
                  </a:lnTo>
                  <a:lnTo>
                    <a:pt x="32739" y="579"/>
                  </a:lnTo>
                  <a:lnTo>
                    <a:pt x="31917" y="734"/>
                  </a:lnTo>
                  <a:lnTo>
                    <a:pt x="31095" y="890"/>
                  </a:lnTo>
                  <a:lnTo>
                    <a:pt x="30272" y="1090"/>
                  </a:lnTo>
                  <a:lnTo>
                    <a:pt x="29450" y="1290"/>
                  </a:lnTo>
                  <a:lnTo>
                    <a:pt x="28627" y="1512"/>
                  </a:lnTo>
                  <a:lnTo>
                    <a:pt x="27827" y="1757"/>
                  </a:lnTo>
                  <a:lnTo>
                    <a:pt x="27027" y="2001"/>
                  </a:lnTo>
                  <a:lnTo>
                    <a:pt x="26205" y="2290"/>
                  </a:lnTo>
                  <a:lnTo>
                    <a:pt x="25071" y="2712"/>
                  </a:lnTo>
                  <a:lnTo>
                    <a:pt x="23938" y="3179"/>
                  </a:lnTo>
                  <a:lnTo>
                    <a:pt x="22804" y="3690"/>
                  </a:lnTo>
                  <a:lnTo>
                    <a:pt x="21715" y="4224"/>
                  </a:lnTo>
                  <a:lnTo>
                    <a:pt x="20626" y="4780"/>
                  </a:lnTo>
                  <a:lnTo>
                    <a:pt x="19559" y="5380"/>
                  </a:lnTo>
                  <a:lnTo>
                    <a:pt x="18515" y="6024"/>
                  </a:lnTo>
                  <a:lnTo>
                    <a:pt x="17492" y="6691"/>
                  </a:lnTo>
                  <a:lnTo>
                    <a:pt x="16670" y="7247"/>
                  </a:lnTo>
                  <a:lnTo>
                    <a:pt x="16492" y="7380"/>
                  </a:lnTo>
                  <a:lnTo>
                    <a:pt x="16270" y="7536"/>
                  </a:lnTo>
                  <a:lnTo>
                    <a:pt x="15670" y="7980"/>
                  </a:lnTo>
                  <a:lnTo>
                    <a:pt x="15092" y="8447"/>
                  </a:lnTo>
                  <a:lnTo>
                    <a:pt x="14492" y="8914"/>
                  </a:lnTo>
                  <a:lnTo>
                    <a:pt x="13914" y="9403"/>
                  </a:lnTo>
                  <a:lnTo>
                    <a:pt x="13314" y="9914"/>
                  </a:lnTo>
                  <a:lnTo>
                    <a:pt x="12736" y="10425"/>
                  </a:lnTo>
                  <a:lnTo>
                    <a:pt x="12180" y="10958"/>
                  </a:lnTo>
                  <a:lnTo>
                    <a:pt x="11624" y="11514"/>
                  </a:lnTo>
                  <a:lnTo>
                    <a:pt x="11069" y="12070"/>
                  </a:lnTo>
                  <a:lnTo>
                    <a:pt x="10535" y="12625"/>
                  </a:lnTo>
                  <a:lnTo>
                    <a:pt x="10024" y="13203"/>
                  </a:lnTo>
                  <a:lnTo>
                    <a:pt x="9513" y="13781"/>
                  </a:lnTo>
                  <a:lnTo>
                    <a:pt x="9002" y="14359"/>
                  </a:lnTo>
                  <a:lnTo>
                    <a:pt x="8535" y="14959"/>
                  </a:lnTo>
                  <a:lnTo>
                    <a:pt x="8046" y="15582"/>
                  </a:lnTo>
                  <a:lnTo>
                    <a:pt x="7579" y="16204"/>
                  </a:lnTo>
                  <a:lnTo>
                    <a:pt x="7135" y="16826"/>
                  </a:lnTo>
                  <a:lnTo>
                    <a:pt x="6690" y="17471"/>
                  </a:lnTo>
                  <a:lnTo>
                    <a:pt x="6268" y="18115"/>
                  </a:lnTo>
                  <a:lnTo>
                    <a:pt x="5868" y="18760"/>
                  </a:lnTo>
                  <a:lnTo>
                    <a:pt x="5623" y="19182"/>
                  </a:lnTo>
                  <a:lnTo>
                    <a:pt x="5179" y="19938"/>
                  </a:lnTo>
                  <a:lnTo>
                    <a:pt x="4734" y="20694"/>
                  </a:lnTo>
                  <a:lnTo>
                    <a:pt x="4334" y="21472"/>
                  </a:lnTo>
                  <a:lnTo>
                    <a:pt x="3934" y="22272"/>
                  </a:lnTo>
                  <a:lnTo>
                    <a:pt x="3578" y="23050"/>
                  </a:lnTo>
                  <a:lnTo>
                    <a:pt x="3223" y="23850"/>
                  </a:lnTo>
                  <a:lnTo>
                    <a:pt x="2867" y="24650"/>
                  </a:lnTo>
                  <a:lnTo>
                    <a:pt x="2556" y="25450"/>
                  </a:lnTo>
                  <a:lnTo>
                    <a:pt x="2445" y="25783"/>
                  </a:lnTo>
                  <a:lnTo>
                    <a:pt x="2378" y="25961"/>
                  </a:lnTo>
                  <a:lnTo>
                    <a:pt x="2112" y="26672"/>
                  </a:lnTo>
                  <a:lnTo>
                    <a:pt x="1889" y="27361"/>
                  </a:lnTo>
                  <a:lnTo>
                    <a:pt x="1667" y="28073"/>
                  </a:lnTo>
                  <a:lnTo>
                    <a:pt x="1467" y="28784"/>
                  </a:lnTo>
                  <a:lnTo>
                    <a:pt x="1111" y="30095"/>
                  </a:lnTo>
                  <a:lnTo>
                    <a:pt x="822" y="31407"/>
                  </a:lnTo>
                  <a:lnTo>
                    <a:pt x="578" y="32740"/>
                  </a:lnTo>
                  <a:lnTo>
                    <a:pt x="356" y="34074"/>
                  </a:lnTo>
                  <a:lnTo>
                    <a:pt x="200" y="35407"/>
                  </a:lnTo>
                  <a:lnTo>
                    <a:pt x="89" y="36763"/>
                  </a:lnTo>
                  <a:lnTo>
                    <a:pt x="22" y="38119"/>
                  </a:lnTo>
                  <a:lnTo>
                    <a:pt x="0" y="39497"/>
                  </a:lnTo>
                  <a:lnTo>
                    <a:pt x="0" y="82283"/>
                  </a:lnTo>
                  <a:lnTo>
                    <a:pt x="0" y="82527"/>
                  </a:lnTo>
                  <a:lnTo>
                    <a:pt x="44" y="82750"/>
                  </a:lnTo>
                  <a:lnTo>
                    <a:pt x="89" y="82972"/>
                  </a:lnTo>
                  <a:lnTo>
                    <a:pt x="178" y="83194"/>
                  </a:lnTo>
                  <a:lnTo>
                    <a:pt x="289" y="83416"/>
                  </a:lnTo>
                  <a:lnTo>
                    <a:pt x="400" y="83616"/>
                  </a:lnTo>
                  <a:lnTo>
                    <a:pt x="533" y="83794"/>
                  </a:lnTo>
                  <a:lnTo>
                    <a:pt x="689" y="83950"/>
                  </a:lnTo>
                  <a:lnTo>
                    <a:pt x="867" y="84105"/>
                  </a:lnTo>
                  <a:lnTo>
                    <a:pt x="1045" y="84261"/>
                  </a:lnTo>
                  <a:lnTo>
                    <a:pt x="1245" y="84372"/>
                  </a:lnTo>
                  <a:lnTo>
                    <a:pt x="1445" y="84461"/>
                  </a:lnTo>
                  <a:lnTo>
                    <a:pt x="1667" y="84550"/>
                  </a:lnTo>
                  <a:lnTo>
                    <a:pt x="1889" y="84617"/>
                  </a:lnTo>
                  <a:lnTo>
                    <a:pt x="2134" y="84639"/>
                  </a:lnTo>
                  <a:lnTo>
                    <a:pt x="2378" y="84661"/>
                  </a:lnTo>
                  <a:lnTo>
                    <a:pt x="76592" y="84661"/>
                  </a:lnTo>
                  <a:lnTo>
                    <a:pt x="76836" y="84639"/>
                  </a:lnTo>
                  <a:lnTo>
                    <a:pt x="77081" y="84617"/>
                  </a:lnTo>
                  <a:lnTo>
                    <a:pt x="77303" y="84550"/>
                  </a:lnTo>
                  <a:lnTo>
                    <a:pt x="77525" y="84461"/>
                  </a:lnTo>
                  <a:lnTo>
                    <a:pt x="77725" y="84372"/>
                  </a:lnTo>
                  <a:lnTo>
                    <a:pt x="77925" y="84261"/>
                  </a:lnTo>
                  <a:lnTo>
                    <a:pt x="78103" y="84105"/>
                  </a:lnTo>
                  <a:lnTo>
                    <a:pt x="78281" y="83950"/>
                  </a:lnTo>
                  <a:lnTo>
                    <a:pt x="78437" y="83794"/>
                  </a:lnTo>
                  <a:lnTo>
                    <a:pt x="78570" y="83616"/>
                  </a:lnTo>
                  <a:lnTo>
                    <a:pt x="78681" y="83416"/>
                  </a:lnTo>
                  <a:lnTo>
                    <a:pt x="78792" y="83194"/>
                  </a:lnTo>
                  <a:lnTo>
                    <a:pt x="78859" y="82972"/>
                  </a:lnTo>
                  <a:lnTo>
                    <a:pt x="78926" y="82750"/>
                  </a:lnTo>
                  <a:lnTo>
                    <a:pt x="78970" y="82527"/>
                  </a:lnTo>
                  <a:lnTo>
                    <a:pt x="78970" y="82283"/>
                  </a:lnTo>
                  <a:lnTo>
                    <a:pt x="78970" y="39497"/>
                  </a:lnTo>
                  <a:lnTo>
                    <a:pt x="78970" y="38497"/>
                  </a:lnTo>
                  <a:lnTo>
                    <a:pt x="78926" y="37519"/>
                  </a:lnTo>
                  <a:lnTo>
                    <a:pt x="78859" y="36541"/>
                  </a:lnTo>
                  <a:lnTo>
                    <a:pt x="78792" y="35563"/>
                  </a:lnTo>
                  <a:lnTo>
                    <a:pt x="78681" y="34607"/>
                  </a:lnTo>
                  <a:lnTo>
                    <a:pt x="78548" y="33629"/>
                  </a:lnTo>
                  <a:lnTo>
                    <a:pt x="78392" y="32674"/>
                  </a:lnTo>
                  <a:lnTo>
                    <a:pt x="78214" y="31718"/>
                  </a:lnTo>
                  <a:lnTo>
                    <a:pt x="78014" y="30784"/>
                  </a:lnTo>
                  <a:lnTo>
                    <a:pt x="77792" y="29851"/>
                  </a:lnTo>
                  <a:lnTo>
                    <a:pt x="77547" y="28917"/>
                  </a:lnTo>
                  <a:lnTo>
                    <a:pt x="77281" y="27984"/>
                  </a:lnTo>
                  <a:lnTo>
                    <a:pt x="76992" y="27073"/>
                  </a:lnTo>
                  <a:lnTo>
                    <a:pt x="76681" y="26161"/>
                  </a:lnTo>
                  <a:lnTo>
                    <a:pt x="76347" y="25272"/>
                  </a:lnTo>
                  <a:lnTo>
                    <a:pt x="75992" y="24361"/>
                  </a:lnTo>
                  <a:lnTo>
                    <a:pt x="75614" y="23494"/>
                  </a:lnTo>
                  <a:lnTo>
                    <a:pt x="75214" y="22605"/>
                  </a:lnTo>
                  <a:lnTo>
                    <a:pt x="74791" y="21760"/>
                  </a:lnTo>
                  <a:lnTo>
                    <a:pt x="74347" y="20894"/>
                  </a:lnTo>
                  <a:lnTo>
                    <a:pt x="73880" y="20049"/>
                  </a:lnTo>
                  <a:lnTo>
                    <a:pt x="73391" y="19227"/>
                  </a:lnTo>
                  <a:lnTo>
                    <a:pt x="72880" y="18404"/>
                  </a:lnTo>
                  <a:lnTo>
                    <a:pt x="72369" y="17604"/>
                  </a:lnTo>
                  <a:lnTo>
                    <a:pt x="71813" y="16804"/>
                  </a:lnTo>
                  <a:lnTo>
                    <a:pt x="71235" y="16004"/>
                  </a:lnTo>
                  <a:lnTo>
                    <a:pt x="70657" y="15226"/>
                  </a:lnTo>
                  <a:lnTo>
                    <a:pt x="70035" y="14470"/>
                  </a:lnTo>
                  <a:lnTo>
                    <a:pt x="69413" y="13737"/>
                  </a:lnTo>
                  <a:lnTo>
                    <a:pt x="68768" y="13003"/>
                  </a:lnTo>
                  <a:lnTo>
                    <a:pt x="68101" y="12270"/>
                  </a:lnTo>
                  <a:lnTo>
                    <a:pt x="67412" y="11559"/>
                  </a:lnTo>
                  <a:lnTo>
                    <a:pt x="66879" y="11047"/>
                  </a:lnTo>
                  <a:lnTo>
                    <a:pt x="66323" y="10514"/>
                  </a:lnTo>
                  <a:lnTo>
                    <a:pt x="65768" y="10025"/>
                  </a:lnTo>
                  <a:lnTo>
                    <a:pt x="65212" y="9514"/>
                  </a:lnTo>
                  <a:lnTo>
                    <a:pt x="64634" y="9047"/>
                  </a:lnTo>
                  <a:lnTo>
                    <a:pt x="64056" y="8580"/>
                  </a:lnTo>
                  <a:lnTo>
                    <a:pt x="63478" y="8113"/>
                  </a:lnTo>
                  <a:lnTo>
                    <a:pt x="62878" y="7669"/>
                  </a:lnTo>
                  <a:lnTo>
                    <a:pt x="62278" y="7224"/>
                  </a:lnTo>
                  <a:lnTo>
                    <a:pt x="61656" y="6802"/>
                  </a:lnTo>
                  <a:lnTo>
                    <a:pt x="61056" y="6402"/>
                  </a:lnTo>
                  <a:lnTo>
                    <a:pt x="60411" y="6002"/>
                  </a:lnTo>
                  <a:lnTo>
                    <a:pt x="59789" y="5602"/>
                  </a:lnTo>
                  <a:lnTo>
                    <a:pt x="59144" y="5224"/>
                  </a:lnTo>
                  <a:lnTo>
                    <a:pt x="58500" y="4868"/>
                  </a:lnTo>
                  <a:lnTo>
                    <a:pt x="57855" y="4513"/>
                  </a:lnTo>
                  <a:lnTo>
                    <a:pt x="57210" y="4179"/>
                  </a:lnTo>
                  <a:lnTo>
                    <a:pt x="56544" y="3868"/>
                  </a:lnTo>
                  <a:lnTo>
                    <a:pt x="55877" y="3535"/>
                  </a:lnTo>
                  <a:lnTo>
                    <a:pt x="55188" y="3246"/>
                  </a:lnTo>
                  <a:lnTo>
                    <a:pt x="54499" y="2957"/>
                  </a:lnTo>
                  <a:lnTo>
                    <a:pt x="53832" y="2690"/>
                  </a:lnTo>
                  <a:lnTo>
                    <a:pt x="53121" y="2424"/>
                  </a:lnTo>
                  <a:lnTo>
                    <a:pt x="52432" y="2179"/>
                  </a:lnTo>
                  <a:lnTo>
                    <a:pt x="51721" y="1935"/>
                  </a:lnTo>
                  <a:lnTo>
                    <a:pt x="51009" y="1712"/>
                  </a:lnTo>
                  <a:lnTo>
                    <a:pt x="50298" y="1512"/>
                  </a:lnTo>
                  <a:lnTo>
                    <a:pt x="49587" y="1312"/>
                  </a:lnTo>
                  <a:lnTo>
                    <a:pt x="48876" y="1134"/>
                  </a:lnTo>
                  <a:lnTo>
                    <a:pt x="48142" y="957"/>
                  </a:lnTo>
                  <a:lnTo>
                    <a:pt x="47409" y="801"/>
                  </a:lnTo>
                  <a:lnTo>
                    <a:pt x="46675" y="645"/>
                  </a:lnTo>
                  <a:lnTo>
                    <a:pt x="45786" y="512"/>
                  </a:lnTo>
                  <a:lnTo>
                    <a:pt x="44897" y="379"/>
                  </a:lnTo>
                  <a:lnTo>
                    <a:pt x="44008" y="268"/>
                  </a:lnTo>
                  <a:lnTo>
                    <a:pt x="43097" y="156"/>
                  </a:lnTo>
                  <a:lnTo>
                    <a:pt x="42208" y="90"/>
                  </a:lnTo>
                  <a:lnTo>
                    <a:pt x="41296" y="45"/>
                  </a:lnTo>
                  <a:lnTo>
                    <a:pt x="403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32"/>
            <p:cNvSpPr/>
            <p:nvPr/>
          </p:nvSpPr>
          <p:spPr>
            <a:xfrm>
              <a:off x="-4977562" y="1571337"/>
              <a:ext cx="1470816" cy="1576811"/>
            </a:xfrm>
            <a:custGeom>
              <a:avLst/>
              <a:gdLst/>
              <a:ahLst/>
              <a:cxnLst/>
              <a:rect l="l" t="t" r="r" b="b"/>
              <a:pathLst>
                <a:path w="78970" h="84661" fill="none" extrusionOk="0">
                  <a:moveTo>
                    <a:pt x="2378" y="84661"/>
                  </a:moveTo>
                  <a:lnTo>
                    <a:pt x="2378" y="84661"/>
                  </a:lnTo>
                  <a:lnTo>
                    <a:pt x="2134" y="84639"/>
                  </a:lnTo>
                  <a:lnTo>
                    <a:pt x="1889" y="84617"/>
                  </a:lnTo>
                  <a:lnTo>
                    <a:pt x="1667" y="84550"/>
                  </a:lnTo>
                  <a:lnTo>
                    <a:pt x="1445" y="84461"/>
                  </a:lnTo>
                  <a:lnTo>
                    <a:pt x="1245" y="84372"/>
                  </a:lnTo>
                  <a:lnTo>
                    <a:pt x="1045" y="84261"/>
                  </a:lnTo>
                  <a:lnTo>
                    <a:pt x="867" y="84105"/>
                  </a:lnTo>
                  <a:lnTo>
                    <a:pt x="689" y="83950"/>
                  </a:lnTo>
                  <a:lnTo>
                    <a:pt x="533" y="83794"/>
                  </a:lnTo>
                  <a:lnTo>
                    <a:pt x="400" y="83616"/>
                  </a:lnTo>
                  <a:lnTo>
                    <a:pt x="289" y="83416"/>
                  </a:lnTo>
                  <a:lnTo>
                    <a:pt x="178" y="83194"/>
                  </a:lnTo>
                  <a:lnTo>
                    <a:pt x="89" y="82972"/>
                  </a:lnTo>
                  <a:lnTo>
                    <a:pt x="44" y="82750"/>
                  </a:lnTo>
                  <a:lnTo>
                    <a:pt x="0" y="82527"/>
                  </a:lnTo>
                  <a:lnTo>
                    <a:pt x="0" y="82283"/>
                  </a:lnTo>
                  <a:lnTo>
                    <a:pt x="0" y="39497"/>
                  </a:lnTo>
                  <a:lnTo>
                    <a:pt x="0" y="39497"/>
                  </a:lnTo>
                  <a:lnTo>
                    <a:pt x="22" y="38119"/>
                  </a:lnTo>
                  <a:lnTo>
                    <a:pt x="89" y="36763"/>
                  </a:lnTo>
                  <a:lnTo>
                    <a:pt x="200" y="35407"/>
                  </a:lnTo>
                  <a:lnTo>
                    <a:pt x="356" y="34074"/>
                  </a:lnTo>
                  <a:lnTo>
                    <a:pt x="578" y="32740"/>
                  </a:lnTo>
                  <a:lnTo>
                    <a:pt x="822" y="31407"/>
                  </a:lnTo>
                  <a:lnTo>
                    <a:pt x="1111" y="30095"/>
                  </a:lnTo>
                  <a:lnTo>
                    <a:pt x="1467" y="28784"/>
                  </a:lnTo>
                  <a:lnTo>
                    <a:pt x="1467" y="28784"/>
                  </a:lnTo>
                  <a:lnTo>
                    <a:pt x="1667" y="28073"/>
                  </a:lnTo>
                  <a:lnTo>
                    <a:pt x="1889" y="27361"/>
                  </a:lnTo>
                  <a:lnTo>
                    <a:pt x="2112" y="26672"/>
                  </a:lnTo>
                  <a:lnTo>
                    <a:pt x="2378" y="25961"/>
                  </a:lnTo>
                  <a:lnTo>
                    <a:pt x="2378" y="25961"/>
                  </a:lnTo>
                  <a:lnTo>
                    <a:pt x="2445" y="25783"/>
                  </a:lnTo>
                  <a:lnTo>
                    <a:pt x="2445" y="25783"/>
                  </a:lnTo>
                  <a:lnTo>
                    <a:pt x="2556" y="25450"/>
                  </a:lnTo>
                  <a:lnTo>
                    <a:pt x="2556" y="25450"/>
                  </a:lnTo>
                  <a:lnTo>
                    <a:pt x="2867" y="24650"/>
                  </a:lnTo>
                  <a:lnTo>
                    <a:pt x="3223" y="23850"/>
                  </a:lnTo>
                  <a:lnTo>
                    <a:pt x="3578" y="23050"/>
                  </a:lnTo>
                  <a:lnTo>
                    <a:pt x="3934" y="22272"/>
                  </a:lnTo>
                  <a:lnTo>
                    <a:pt x="4334" y="21472"/>
                  </a:lnTo>
                  <a:lnTo>
                    <a:pt x="4734" y="20694"/>
                  </a:lnTo>
                  <a:lnTo>
                    <a:pt x="5179" y="19938"/>
                  </a:lnTo>
                  <a:lnTo>
                    <a:pt x="5623" y="19182"/>
                  </a:lnTo>
                  <a:lnTo>
                    <a:pt x="5623" y="19182"/>
                  </a:lnTo>
                  <a:lnTo>
                    <a:pt x="5868" y="18760"/>
                  </a:lnTo>
                  <a:lnTo>
                    <a:pt x="5868" y="18760"/>
                  </a:lnTo>
                  <a:lnTo>
                    <a:pt x="6268" y="18115"/>
                  </a:lnTo>
                  <a:lnTo>
                    <a:pt x="6690" y="17471"/>
                  </a:lnTo>
                  <a:lnTo>
                    <a:pt x="7135" y="16826"/>
                  </a:lnTo>
                  <a:lnTo>
                    <a:pt x="7579" y="16204"/>
                  </a:lnTo>
                  <a:lnTo>
                    <a:pt x="8046" y="15582"/>
                  </a:lnTo>
                  <a:lnTo>
                    <a:pt x="8535" y="14959"/>
                  </a:lnTo>
                  <a:lnTo>
                    <a:pt x="9002" y="14359"/>
                  </a:lnTo>
                  <a:lnTo>
                    <a:pt x="9513" y="13781"/>
                  </a:lnTo>
                  <a:lnTo>
                    <a:pt x="10024" y="13203"/>
                  </a:lnTo>
                  <a:lnTo>
                    <a:pt x="10535" y="12625"/>
                  </a:lnTo>
                  <a:lnTo>
                    <a:pt x="11069" y="12070"/>
                  </a:lnTo>
                  <a:lnTo>
                    <a:pt x="11624" y="11514"/>
                  </a:lnTo>
                  <a:lnTo>
                    <a:pt x="12180" y="10958"/>
                  </a:lnTo>
                  <a:lnTo>
                    <a:pt x="12736" y="10425"/>
                  </a:lnTo>
                  <a:lnTo>
                    <a:pt x="13314" y="9914"/>
                  </a:lnTo>
                  <a:lnTo>
                    <a:pt x="13914" y="9403"/>
                  </a:lnTo>
                  <a:lnTo>
                    <a:pt x="13914" y="9403"/>
                  </a:lnTo>
                  <a:lnTo>
                    <a:pt x="14492" y="8914"/>
                  </a:lnTo>
                  <a:lnTo>
                    <a:pt x="15092" y="8447"/>
                  </a:lnTo>
                  <a:lnTo>
                    <a:pt x="15670" y="7980"/>
                  </a:lnTo>
                  <a:lnTo>
                    <a:pt x="16270" y="7536"/>
                  </a:lnTo>
                  <a:lnTo>
                    <a:pt x="16270" y="7536"/>
                  </a:lnTo>
                  <a:lnTo>
                    <a:pt x="16492" y="7380"/>
                  </a:lnTo>
                  <a:lnTo>
                    <a:pt x="16492" y="7380"/>
                  </a:lnTo>
                  <a:lnTo>
                    <a:pt x="16670" y="7247"/>
                  </a:lnTo>
                  <a:lnTo>
                    <a:pt x="16670" y="7247"/>
                  </a:lnTo>
                  <a:lnTo>
                    <a:pt x="17492" y="6691"/>
                  </a:lnTo>
                  <a:lnTo>
                    <a:pt x="17492" y="6691"/>
                  </a:lnTo>
                  <a:lnTo>
                    <a:pt x="18515" y="6024"/>
                  </a:lnTo>
                  <a:lnTo>
                    <a:pt x="19559" y="5380"/>
                  </a:lnTo>
                  <a:lnTo>
                    <a:pt x="20626" y="4780"/>
                  </a:lnTo>
                  <a:lnTo>
                    <a:pt x="21715" y="4224"/>
                  </a:lnTo>
                  <a:lnTo>
                    <a:pt x="22804" y="3690"/>
                  </a:lnTo>
                  <a:lnTo>
                    <a:pt x="23938" y="3179"/>
                  </a:lnTo>
                  <a:lnTo>
                    <a:pt x="25071" y="2712"/>
                  </a:lnTo>
                  <a:lnTo>
                    <a:pt x="26205" y="2290"/>
                  </a:lnTo>
                  <a:lnTo>
                    <a:pt x="26205" y="2290"/>
                  </a:lnTo>
                  <a:lnTo>
                    <a:pt x="27027" y="2001"/>
                  </a:lnTo>
                  <a:lnTo>
                    <a:pt x="27827" y="1757"/>
                  </a:lnTo>
                  <a:lnTo>
                    <a:pt x="28627" y="1512"/>
                  </a:lnTo>
                  <a:lnTo>
                    <a:pt x="29450" y="1290"/>
                  </a:lnTo>
                  <a:lnTo>
                    <a:pt x="30272" y="1090"/>
                  </a:lnTo>
                  <a:lnTo>
                    <a:pt x="31095" y="890"/>
                  </a:lnTo>
                  <a:lnTo>
                    <a:pt x="31917" y="734"/>
                  </a:lnTo>
                  <a:lnTo>
                    <a:pt x="32739" y="579"/>
                  </a:lnTo>
                  <a:lnTo>
                    <a:pt x="33584" y="445"/>
                  </a:lnTo>
                  <a:lnTo>
                    <a:pt x="34406" y="334"/>
                  </a:lnTo>
                  <a:lnTo>
                    <a:pt x="35251" y="223"/>
                  </a:lnTo>
                  <a:lnTo>
                    <a:pt x="36096" y="134"/>
                  </a:lnTo>
                  <a:lnTo>
                    <a:pt x="36940" y="90"/>
                  </a:lnTo>
                  <a:lnTo>
                    <a:pt x="37785" y="45"/>
                  </a:lnTo>
                  <a:lnTo>
                    <a:pt x="38629" y="1"/>
                  </a:lnTo>
                  <a:lnTo>
                    <a:pt x="39474" y="1"/>
                  </a:lnTo>
                  <a:lnTo>
                    <a:pt x="39474" y="1"/>
                  </a:lnTo>
                  <a:lnTo>
                    <a:pt x="40385" y="1"/>
                  </a:lnTo>
                  <a:lnTo>
                    <a:pt x="41296" y="45"/>
                  </a:lnTo>
                  <a:lnTo>
                    <a:pt x="42208" y="90"/>
                  </a:lnTo>
                  <a:lnTo>
                    <a:pt x="43097" y="156"/>
                  </a:lnTo>
                  <a:lnTo>
                    <a:pt x="44008" y="268"/>
                  </a:lnTo>
                  <a:lnTo>
                    <a:pt x="44897" y="379"/>
                  </a:lnTo>
                  <a:lnTo>
                    <a:pt x="45786" y="512"/>
                  </a:lnTo>
                  <a:lnTo>
                    <a:pt x="46675" y="645"/>
                  </a:lnTo>
                  <a:lnTo>
                    <a:pt x="46675" y="645"/>
                  </a:lnTo>
                  <a:lnTo>
                    <a:pt x="47409" y="801"/>
                  </a:lnTo>
                  <a:lnTo>
                    <a:pt x="48142" y="957"/>
                  </a:lnTo>
                  <a:lnTo>
                    <a:pt x="48876" y="1134"/>
                  </a:lnTo>
                  <a:lnTo>
                    <a:pt x="49587" y="1312"/>
                  </a:lnTo>
                  <a:lnTo>
                    <a:pt x="50298" y="1512"/>
                  </a:lnTo>
                  <a:lnTo>
                    <a:pt x="51009" y="1712"/>
                  </a:lnTo>
                  <a:lnTo>
                    <a:pt x="51721" y="1935"/>
                  </a:lnTo>
                  <a:lnTo>
                    <a:pt x="52432" y="2179"/>
                  </a:lnTo>
                  <a:lnTo>
                    <a:pt x="53121" y="2424"/>
                  </a:lnTo>
                  <a:lnTo>
                    <a:pt x="53832" y="2690"/>
                  </a:lnTo>
                  <a:lnTo>
                    <a:pt x="54499" y="2957"/>
                  </a:lnTo>
                  <a:lnTo>
                    <a:pt x="55188" y="3246"/>
                  </a:lnTo>
                  <a:lnTo>
                    <a:pt x="55877" y="3535"/>
                  </a:lnTo>
                  <a:lnTo>
                    <a:pt x="56544" y="3868"/>
                  </a:lnTo>
                  <a:lnTo>
                    <a:pt x="57210" y="4179"/>
                  </a:lnTo>
                  <a:lnTo>
                    <a:pt x="57855" y="4513"/>
                  </a:lnTo>
                  <a:lnTo>
                    <a:pt x="58500" y="4868"/>
                  </a:lnTo>
                  <a:lnTo>
                    <a:pt x="59144" y="5224"/>
                  </a:lnTo>
                  <a:lnTo>
                    <a:pt x="59789" y="5602"/>
                  </a:lnTo>
                  <a:lnTo>
                    <a:pt x="60411" y="6002"/>
                  </a:lnTo>
                  <a:lnTo>
                    <a:pt x="61056" y="6402"/>
                  </a:lnTo>
                  <a:lnTo>
                    <a:pt x="61656" y="6802"/>
                  </a:lnTo>
                  <a:lnTo>
                    <a:pt x="62278" y="7224"/>
                  </a:lnTo>
                  <a:lnTo>
                    <a:pt x="62878" y="7669"/>
                  </a:lnTo>
                  <a:lnTo>
                    <a:pt x="63478" y="8113"/>
                  </a:lnTo>
                  <a:lnTo>
                    <a:pt x="64056" y="8580"/>
                  </a:lnTo>
                  <a:lnTo>
                    <a:pt x="64634" y="9047"/>
                  </a:lnTo>
                  <a:lnTo>
                    <a:pt x="65212" y="9514"/>
                  </a:lnTo>
                  <a:lnTo>
                    <a:pt x="65768" y="10025"/>
                  </a:lnTo>
                  <a:lnTo>
                    <a:pt x="66323" y="10514"/>
                  </a:lnTo>
                  <a:lnTo>
                    <a:pt x="66879" y="11047"/>
                  </a:lnTo>
                  <a:lnTo>
                    <a:pt x="67412" y="11559"/>
                  </a:lnTo>
                  <a:lnTo>
                    <a:pt x="67412" y="11559"/>
                  </a:lnTo>
                  <a:lnTo>
                    <a:pt x="68101" y="12270"/>
                  </a:lnTo>
                  <a:lnTo>
                    <a:pt x="68768" y="13003"/>
                  </a:lnTo>
                  <a:lnTo>
                    <a:pt x="69413" y="13737"/>
                  </a:lnTo>
                  <a:lnTo>
                    <a:pt x="70035" y="14470"/>
                  </a:lnTo>
                  <a:lnTo>
                    <a:pt x="70657" y="15226"/>
                  </a:lnTo>
                  <a:lnTo>
                    <a:pt x="71235" y="16004"/>
                  </a:lnTo>
                  <a:lnTo>
                    <a:pt x="71813" y="16804"/>
                  </a:lnTo>
                  <a:lnTo>
                    <a:pt x="72369" y="17604"/>
                  </a:lnTo>
                  <a:lnTo>
                    <a:pt x="72880" y="18404"/>
                  </a:lnTo>
                  <a:lnTo>
                    <a:pt x="73391" y="19227"/>
                  </a:lnTo>
                  <a:lnTo>
                    <a:pt x="73880" y="20049"/>
                  </a:lnTo>
                  <a:lnTo>
                    <a:pt x="74347" y="20894"/>
                  </a:lnTo>
                  <a:lnTo>
                    <a:pt x="74791" y="21760"/>
                  </a:lnTo>
                  <a:lnTo>
                    <a:pt x="75214" y="22605"/>
                  </a:lnTo>
                  <a:lnTo>
                    <a:pt x="75614" y="23494"/>
                  </a:lnTo>
                  <a:lnTo>
                    <a:pt x="75992" y="24361"/>
                  </a:lnTo>
                  <a:lnTo>
                    <a:pt x="76347" y="25272"/>
                  </a:lnTo>
                  <a:lnTo>
                    <a:pt x="76681" y="26161"/>
                  </a:lnTo>
                  <a:lnTo>
                    <a:pt x="76992" y="27073"/>
                  </a:lnTo>
                  <a:lnTo>
                    <a:pt x="77281" y="27984"/>
                  </a:lnTo>
                  <a:lnTo>
                    <a:pt x="77547" y="28917"/>
                  </a:lnTo>
                  <a:lnTo>
                    <a:pt x="77792" y="29851"/>
                  </a:lnTo>
                  <a:lnTo>
                    <a:pt x="78014" y="30784"/>
                  </a:lnTo>
                  <a:lnTo>
                    <a:pt x="78214" y="31718"/>
                  </a:lnTo>
                  <a:lnTo>
                    <a:pt x="78392" y="32674"/>
                  </a:lnTo>
                  <a:lnTo>
                    <a:pt x="78548" y="33629"/>
                  </a:lnTo>
                  <a:lnTo>
                    <a:pt x="78681" y="34607"/>
                  </a:lnTo>
                  <a:lnTo>
                    <a:pt x="78792" y="35563"/>
                  </a:lnTo>
                  <a:lnTo>
                    <a:pt x="78859" y="36541"/>
                  </a:lnTo>
                  <a:lnTo>
                    <a:pt x="78926" y="37519"/>
                  </a:lnTo>
                  <a:lnTo>
                    <a:pt x="78970" y="38497"/>
                  </a:lnTo>
                  <a:lnTo>
                    <a:pt x="78970" y="39497"/>
                  </a:lnTo>
                  <a:lnTo>
                    <a:pt x="78970" y="82283"/>
                  </a:lnTo>
                  <a:lnTo>
                    <a:pt x="78970" y="82283"/>
                  </a:lnTo>
                  <a:lnTo>
                    <a:pt x="78970" y="82527"/>
                  </a:lnTo>
                  <a:lnTo>
                    <a:pt x="78926" y="82750"/>
                  </a:lnTo>
                  <a:lnTo>
                    <a:pt x="78859" y="82972"/>
                  </a:lnTo>
                  <a:lnTo>
                    <a:pt x="78792" y="83194"/>
                  </a:lnTo>
                  <a:lnTo>
                    <a:pt x="78681" y="83416"/>
                  </a:lnTo>
                  <a:lnTo>
                    <a:pt x="78570" y="83616"/>
                  </a:lnTo>
                  <a:lnTo>
                    <a:pt x="78437" y="83794"/>
                  </a:lnTo>
                  <a:lnTo>
                    <a:pt x="78281" y="83950"/>
                  </a:lnTo>
                  <a:lnTo>
                    <a:pt x="78103" y="84105"/>
                  </a:lnTo>
                  <a:lnTo>
                    <a:pt x="77925" y="84261"/>
                  </a:lnTo>
                  <a:lnTo>
                    <a:pt x="77725" y="84372"/>
                  </a:lnTo>
                  <a:lnTo>
                    <a:pt x="77525" y="84461"/>
                  </a:lnTo>
                  <a:lnTo>
                    <a:pt x="77303" y="84550"/>
                  </a:lnTo>
                  <a:lnTo>
                    <a:pt x="77081" y="84617"/>
                  </a:lnTo>
                  <a:lnTo>
                    <a:pt x="76836" y="84639"/>
                  </a:lnTo>
                  <a:lnTo>
                    <a:pt x="76592" y="84661"/>
                  </a:lnTo>
                  <a:lnTo>
                    <a:pt x="2378" y="84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32"/>
            <p:cNvSpPr/>
            <p:nvPr/>
          </p:nvSpPr>
          <p:spPr>
            <a:xfrm>
              <a:off x="-4931614" y="1615646"/>
              <a:ext cx="1382646" cy="1488212"/>
            </a:xfrm>
            <a:custGeom>
              <a:avLst/>
              <a:gdLst/>
              <a:ahLst/>
              <a:cxnLst/>
              <a:rect l="l" t="t" r="r" b="b"/>
              <a:pathLst>
                <a:path w="74236" h="79904" extrusionOk="0">
                  <a:moveTo>
                    <a:pt x="37118" y="0"/>
                  </a:moveTo>
                  <a:lnTo>
                    <a:pt x="36296" y="22"/>
                  </a:lnTo>
                  <a:lnTo>
                    <a:pt x="35496" y="45"/>
                  </a:lnTo>
                  <a:lnTo>
                    <a:pt x="34673" y="89"/>
                  </a:lnTo>
                  <a:lnTo>
                    <a:pt x="33873" y="156"/>
                  </a:lnTo>
                  <a:lnTo>
                    <a:pt x="33073" y="222"/>
                  </a:lnTo>
                  <a:lnTo>
                    <a:pt x="32273" y="311"/>
                  </a:lnTo>
                  <a:lnTo>
                    <a:pt x="31495" y="422"/>
                  </a:lnTo>
                  <a:lnTo>
                    <a:pt x="30717" y="556"/>
                  </a:lnTo>
                  <a:lnTo>
                    <a:pt x="29939" y="711"/>
                  </a:lnTo>
                  <a:lnTo>
                    <a:pt x="29161" y="867"/>
                  </a:lnTo>
                  <a:lnTo>
                    <a:pt x="28383" y="1045"/>
                  </a:lnTo>
                  <a:lnTo>
                    <a:pt x="27627" y="1223"/>
                  </a:lnTo>
                  <a:lnTo>
                    <a:pt x="26872" y="1445"/>
                  </a:lnTo>
                  <a:lnTo>
                    <a:pt x="26138" y="1667"/>
                  </a:lnTo>
                  <a:lnTo>
                    <a:pt x="25383" y="1889"/>
                  </a:lnTo>
                  <a:lnTo>
                    <a:pt x="24649" y="2156"/>
                  </a:lnTo>
                  <a:lnTo>
                    <a:pt x="23560" y="2556"/>
                  </a:lnTo>
                  <a:lnTo>
                    <a:pt x="22493" y="3001"/>
                  </a:lnTo>
                  <a:lnTo>
                    <a:pt x="21449" y="3467"/>
                  </a:lnTo>
                  <a:lnTo>
                    <a:pt x="20404" y="3979"/>
                  </a:lnTo>
                  <a:lnTo>
                    <a:pt x="19381" y="4512"/>
                  </a:lnTo>
                  <a:lnTo>
                    <a:pt x="18404" y="5068"/>
                  </a:lnTo>
                  <a:lnTo>
                    <a:pt x="17403" y="5668"/>
                  </a:lnTo>
                  <a:lnTo>
                    <a:pt x="16448" y="6290"/>
                  </a:lnTo>
                  <a:lnTo>
                    <a:pt x="15670" y="6824"/>
                  </a:lnTo>
                  <a:lnTo>
                    <a:pt x="15492" y="6957"/>
                  </a:lnTo>
                  <a:lnTo>
                    <a:pt x="15336" y="7068"/>
                  </a:lnTo>
                  <a:lnTo>
                    <a:pt x="14758" y="7490"/>
                  </a:lnTo>
                  <a:lnTo>
                    <a:pt x="14203" y="7935"/>
                  </a:lnTo>
                  <a:lnTo>
                    <a:pt x="13625" y="8379"/>
                  </a:lnTo>
                  <a:lnTo>
                    <a:pt x="13091" y="8846"/>
                  </a:lnTo>
                  <a:lnTo>
                    <a:pt x="12536" y="9313"/>
                  </a:lnTo>
                  <a:lnTo>
                    <a:pt x="12002" y="9802"/>
                  </a:lnTo>
                  <a:lnTo>
                    <a:pt x="11469" y="10313"/>
                  </a:lnTo>
                  <a:lnTo>
                    <a:pt x="10935" y="10802"/>
                  </a:lnTo>
                  <a:lnTo>
                    <a:pt x="10424" y="11336"/>
                  </a:lnTo>
                  <a:lnTo>
                    <a:pt x="9935" y="11869"/>
                  </a:lnTo>
                  <a:lnTo>
                    <a:pt x="9446" y="12402"/>
                  </a:lnTo>
                  <a:lnTo>
                    <a:pt x="8957" y="12958"/>
                  </a:lnTo>
                  <a:lnTo>
                    <a:pt x="8491" y="13514"/>
                  </a:lnTo>
                  <a:lnTo>
                    <a:pt x="8024" y="14069"/>
                  </a:lnTo>
                  <a:lnTo>
                    <a:pt x="7579" y="14647"/>
                  </a:lnTo>
                  <a:lnTo>
                    <a:pt x="7135" y="15225"/>
                  </a:lnTo>
                  <a:lnTo>
                    <a:pt x="6712" y="15825"/>
                  </a:lnTo>
                  <a:lnTo>
                    <a:pt x="6312" y="16425"/>
                  </a:lnTo>
                  <a:lnTo>
                    <a:pt x="5890" y="17048"/>
                  </a:lnTo>
                  <a:lnTo>
                    <a:pt x="5512" y="17670"/>
                  </a:lnTo>
                  <a:lnTo>
                    <a:pt x="5290" y="18026"/>
                  </a:lnTo>
                  <a:lnTo>
                    <a:pt x="4868" y="18737"/>
                  </a:lnTo>
                  <a:lnTo>
                    <a:pt x="4468" y="19448"/>
                  </a:lnTo>
                  <a:lnTo>
                    <a:pt x="4090" y="20182"/>
                  </a:lnTo>
                  <a:lnTo>
                    <a:pt x="3712" y="20915"/>
                  </a:lnTo>
                  <a:lnTo>
                    <a:pt x="3379" y="21671"/>
                  </a:lnTo>
                  <a:lnTo>
                    <a:pt x="3023" y="22426"/>
                  </a:lnTo>
                  <a:lnTo>
                    <a:pt x="2712" y="23182"/>
                  </a:lnTo>
                  <a:lnTo>
                    <a:pt x="2423" y="23960"/>
                  </a:lnTo>
                  <a:lnTo>
                    <a:pt x="2245" y="24382"/>
                  </a:lnTo>
                  <a:lnTo>
                    <a:pt x="1800" y="25716"/>
                  </a:lnTo>
                  <a:lnTo>
                    <a:pt x="1578" y="26383"/>
                  </a:lnTo>
                  <a:lnTo>
                    <a:pt x="1400" y="27050"/>
                  </a:lnTo>
                  <a:lnTo>
                    <a:pt x="1067" y="28250"/>
                  </a:lnTo>
                  <a:lnTo>
                    <a:pt x="800" y="29472"/>
                  </a:lnTo>
                  <a:lnTo>
                    <a:pt x="556" y="30717"/>
                  </a:lnTo>
                  <a:lnTo>
                    <a:pt x="356" y="31962"/>
                  </a:lnTo>
                  <a:lnTo>
                    <a:pt x="200" y="33228"/>
                  </a:lnTo>
                  <a:lnTo>
                    <a:pt x="89" y="34518"/>
                  </a:lnTo>
                  <a:lnTo>
                    <a:pt x="22" y="35807"/>
                  </a:lnTo>
                  <a:lnTo>
                    <a:pt x="0" y="37118"/>
                  </a:lnTo>
                  <a:lnTo>
                    <a:pt x="0" y="79904"/>
                  </a:lnTo>
                  <a:lnTo>
                    <a:pt x="74236" y="79904"/>
                  </a:lnTo>
                  <a:lnTo>
                    <a:pt x="74236" y="37118"/>
                  </a:lnTo>
                  <a:lnTo>
                    <a:pt x="74214" y="36162"/>
                  </a:lnTo>
                  <a:lnTo>
                    <a:pt x="74169" y="35207"/>
                  </a:lnTo>
                  <a:lnTo>
                    <a:pt x="74125" y="34251"/>
                  </a:lnTo>
                  <a:lnTo>
                    <a:pt x="74036" y="33317"/>
                  </a:lnTo>
                  <a:lnTo>
                    <a:pt x="73925" y="32384"/>
                  </a:lnTo>
                  <a:lnTo>
                    <a:pt x="73791" y="31450"/>
                  </a:lnTo>
                  <a:lnTo>
                    <a:pt x="73636" y="30539"/>
                  </a:lnTo>
                  <a:lnTo>
                    <a:pt x="73480" y="29628"/>
                  </a:lnTo>
                  <a:lnTo>
                    <a:pt x="73280" y="28739"/>
                  </a:lnTo>
                  <a:lnTo>
                    <a:pt x="73058" y="27827"/>
                  </a:lnTo>
                  <a:lnTo>
                    <a:pt x="72813" y="26961"/>
                  </a:lnTo>
                  <a:lnTo>
                    <a:pt x="72547" y="26072"/>
                  </a:lnTo>
                  <a:lnTo>
                    <a:pt x="72280" y="25205"/>
                  </a:lnTo>
                  <a:lnTo>
                    <a:pt x="71969" y="24360"/>
                  </a:lnTo>
                  <a:lnTo>
                    <a:pt x="71658" y="23516"/>
                  </a:lnTo>
                  <a:lnTo>
                    <a:pt x="71302" y="22671"/>
                  </a:lnTo>
                  <a:lnTo>
                    <a:pt x="70946" y="21849"/>
                  </a:lnTo>
                  <a:lnTo>
                    <a:pt x="70569" y="21026"/>
                  </a:lnTo>
                  <a:lnTo>
                    <a:pt x="70168" y="20226"/>
                  </a:lnTo>
                  <a:lnTo>
                    <a:pt x="69746" y="19426"/>
                  </a:lnTo>
                  <a:lnTo>
                    <a:pt x="69302" y="18648"/>
                  </a:lnTo>
                  <a:lnTo>
                    <a:pt x="68857" y="17870"/>
                  </a:lnTo>
                  <a:lnTo>
                    <a:pt x="68368" y="17114"/>
                  </a:lnTo>
                  <a:lnTo>
                    <a:pt x="67879" y="16359"/>
                  </a:lnTo>
                  <a:lnTo>
                    <a:pt x="67368" y="15625"/>
                  </a:lnTo>
                  <a:lnTo>
                    <a:pt x="66857" y="14914"/>
                  </a:lnTo>
                  <a:lnTo>
                    <a:pt x="66301" y="14203"/>
                  </a:lnTo>
                  <a:lnTo>
                    <a:pt x="65745" y="13514"/>
                  </a:lnTo>
                  <a:lnTo>
                    <a:pt x="65168" y="12825"/>
                  </a:lnTo>
                  <a:lnTo>
                    <a:pt x="64590" y="12158"/>
                  </a:lnTo>
                  <a:lnTo>
                    <a:pt x="63990" y="11513"/>
                  </a:lnTo>
                  <a:lnTo>
                    <a:pt x="63367" y="10869"/>
                  </a:lnTo>
                  <a:lnTo>
                    <a:pt x="62367" y="9913"/>
                  </a:lnTo>
                  <a:lnTo>
                    <a:pt x="61345" y="9002"/>
                  </a:lnTo>
                  <a:lnTo>
                    <a:pt x="60278" y="8113"/>
                  </a:lnTo>
                  <a:lnTo>
                    <a:pt x="59189" y="7268"/>
                  </a:lnTo>
                  <a:lnTo>
                    <a:pt x="58055" y="6468"/>
                  </a:lnTo>
                  <a:lnTo>
                    <a:pt x="56899" y="5712"/>
                  </a:lnTo>
                  <a:lnTo>
                    <a:pt x="55699" y="5001"/>
                  </a:lnTo>
                  <a:lnTo>
                    <a:pt x="54499" y="4312"/>
                  </a:lnTo>
                  <a:lnTo>
                    <a:pt x="53254" y="3690"/>
                  </a:lnTo>
                  <a:lnTo>
                    <a:pt x="51987" y="3112"/>
                  </a:lnTo>
                  <a:lnTo>
                    <a:pt x="51343" y="2823"/>
                  </a:lnTo>
                  <a:lnTo>
                    <a:pt x="50676" y="2556"/>
                  </a:lnTo>
                  <a:lnTo>
                    <a:pt x="50031" y="2312"/>
                  </a:lnTo>
                  <a:lnTo>
                    <a:pt x="49365" y="2067"/>
                  </a:lnTo>
                  <a:lnTo>
                    <a:pt x="48698" y="1845"/>
                  </a:lnTo>
                  <a:lnTo>
                    <a:pt x="48031" y="1645"/>
                  </a:lnTo>
                  <a:lnTo>
                    <a:pt x="47342" y="1445"/>
                  </a:lnTo>
                  <a:lnTo>
                    <a:pt x="46653" y="1245"/>
                  </a:lnTo>
                  <a:lnTo>
                    <a:pt x="45964" y="1067"/>
                  </a:lnTo>
                  <a:lnTo>
                    <a:pt x="45275" y="911"/>
                  </a:lnTo>
                  <a:lnTo>
                    <a:pt x="44586" y="756"/>
                  </a:lnTo>
                  <a:lnTo>
                    <a:pt x="43875" y="622"/>
                  </a:lnTo>
                  <a:lnTo>
                    <a:pt x="43052" y="467"/>
                  </a:lnTo>
                  <a:lnTo>
                    <a:pt x="42208" y="356"/>
                  </a:lnTo>
                  <a:lnTo>
                    <a:pt x="41385" y="245"/>
                  </a:lnTo>
                  <a:lnTo>
                    <a:pt x="40541" y="156"/>
                  </a:lnTo>
                  <a:lnTo>
                    <a:pt x="39696" y="89"/>
                  </a:lnTo>
                  <a:lnTo>
                    <a:pt x="38829" y="45"/>
                  </a:lnTo>
                  <a:lnTo>
                    <a:pt x="37985" y="22"/>
                  </a:lnTo>
                  <a:lnTo>
                    <a:pt x="37118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32"/>
            <p:cNvSpPr/>
            <p:nvPr/>
          </p:nvSpPr>
          <p:spPr>
            <a:xfrm>
              <a:off x="-4931614" y="1615646"/>
              <a:ext cx="1382646" cy="1488212"/>
            </a:xfrm>
            <a:custGeom>
              <a:avLst/>
              <a:gdLst/>
              <a:ahLst/>
              <a:cxnLst/>
              <a:rect l="l" t="t" r="r" b="b"/>
              <a:pathLst>
                <a:path w="74236" h="79904" fill="none" extrusionOk="0">
                  <a:moveTo>
                    <a:pt x="74236" y="37118"/>
                  </a:moveTo>
                  <a:lnTo>
                    <a:pt x="74236" y="79904"/>
                  </a:lnTo>
                  <a:lnTo>
                    <a:pt x="0" y="79904"/>
                  </a:lnTo>
                  <a:lnTo>
                    <a:pt x="0" y="37118"/>
                  </a:lnTo>
                  <a:lnTo>
                    <a:pt x="0" y="37118"/>
                  </a:lnTo>
                  <a:lnTo>
                    <a:pt x="22" y="35807"/>
                  </a:lnTo>
                  <a:lnTo>
                    <a:pt x="89" y="34518"/>
                  </a:lnTo>
                  <a:lnTo>
                    <a:pt x="200" y="33228"/>
                  </a:lnTo>
                  <a:lnTo>
                    <a:pt x="356" y="31962"/>
                  </a:lnTo>
                  <a:lnTo>
                    <a:pt x="556" y="30717"/>
                  </a:lnTo>
                  <a:lnTo>
                    <a:pt x="800" y="29472"/>
                  </a:lnTo>
                  <a:lnTo>
                    <a:pt x="1067" y="28250"/>
                  </a:lnTo>
                  <a:lnTo>
                    <a:pt x="1400" y="27050"/>
                  </a:lnTo>
                  <a:lnTo>
                    <a:pt x="1400" y="27050"/>
                  </a:lnTo>
                  <a:lnTo>
                    <a:pt x="1578" y="26383"/>
                  </a:lnTo>
                  <a:lnTo>
                    <a:pt x="1800" y="25716"/>
                  </a:lnTo>
                  <a:lnTo>
                    <a:pt x="2245" y="24382"/>
                  </a:lnTo>
                  <a:lnTo>
                    <a:pt x="2245" y="24382"/>
                  </a:lnTo>
                  <a:lnTo>
                    <a:pt x="2423" y="23960"/>
                  </a:lnTo>
                  <a:lnTo>
                    <a:pt x="2423" y="23960"/>
                  </a:lnTo>
                  <a:lnTo>
                    <a:pt x="2712" y="23182"/>
                  </a:lnTo>
                  <a:lnTo>
                    <a:pt x="3023" y="22426"/>
                  </a:lnTo>
                  <a:lnTo>
                    <a:pt x="3379" y="21671"/>
                  </a:lnTo>
                  <a:lnTo>
                    <a:pt x="3712" y="20915"/>
                  </a:lnTo>
                  <a:lnTo>
                    <a:pt x="4090" y="20182"/>
                  </a:lnTo>
                  <a:lnTo>
                    <a:pt x="4468" y="19448"/>
                  </a:lnTo>
                  <a:lnTo>
                    <a:pt x="4868" y="18737"/>
                  </a:lnTo>
                  <a:lnTo>
                    <a:pt x="5290" y="18026"/>
                  </a:lnTo>
                  <a:lnTo>
                    <a:pt x="5290" y="18026"/>
                  </a:lnTo>
                  <a:lnTo>
                    <a:pt x="5512" y="17670"/>
                  </a:lnTo>
                  <a:lnTo>
                    <a:pt x="5512" y="17670"/>
                  </a:lnTo>
                  <a:lnTo>
                    <a:pt x="5890" y="17048"/>
                  </a:lnTo>
                  <a:lnTo>
                    <a:pt x="6312" y="16425"/>
                  </a:lnTo>
                  <a:lnTo>
                    <a:pt x="6712" y="15825"/>
                  </a:lnTo>
                  <a:lnTo>
                    <a:pt x="7135" y="15225"/>
                  </a:lnTo>
                  <a:lnTo>
                    <a:pt x="7579" y="14647"/>
                  </a:lnTo>
                  <a:lnTo>
                    <a:pt x="8024" y="14069"/>
                  </a:lnTo>
                  <a:lnTo>
                    <a:pt x="8491" y="13514"/>
                  </a:lnTo>
                  <a:lnTo>
                    <a:pt x="8957" y="12958"/>
                  </a:lnTo>
                  <a:lnTo>
                    <a:pt x="9446" y="12402"/>
                  </a:lnTo>
                  <a:lnTo>
                    <a:pt x="9935" y="11869"/>
                  </a:lnTo>
                  <a:lnTo>
                    <a:pt x="10424" y="11336"/>
                  </a:lnTo>
                  <a:lnTo>
                    <a:pt x="10935" y="10802"/>
                  </a:lnTo>
                  <a:lnTo>
                    <a:pt x="11469" y="10313"/>
                  </a:lnTo>
                  <a:lnTo>
                    <a:pt x="12002" y="9802"/>
                  </a:lnTo>
                  <a:lnTo>
                    <a:pt x="12536" y="9313"/>
                  </a:lnTo>
                  <a:lnTo>
                    <a:pt x="13091" y="8846"/>
                  </a:lnTo>
                  <a:lnTo>
                    <a:pt x="13091" y="8846"/>
                  </a:lnTo>
                  <a:lnTo>
                    <a:pt x="13625" y="8379"/>
                  </a:lnTo>
                  <a:lnTo>
                    <a:pt x="14203" y="7935"/>
                  </a:lnTo>
                  <a:lnTo>
                    <a:pt x="14758" y="7490"/>
                  </a:lnTo>
                  <a:lnTo>
                    <a:pt x="15336" y="7068"/>
                  </a:lnTo>
                  <a:lnTo>
                    <a:pt x="15336" y="7068"/>
                  </a:lnTo>
                  <a:lnTo>
                    <a:pt x="15492" y="6957"/>
                  </a:lnTo>
                  <a:lnTo>
                    <a:pt x="15492" y="6957"/>
                  </a:lnTo>
                  <a:lnTo>
                    <a:pt x="15670" y="6824"/>
                  </a:lnTo>
                  <a:lnTo>
                    <a:pt x="15670" y="6824"/>
                  </a:lnTo>
                  <a:lnTo>
                    <a:pt x="16448" y="6290"/>
                  </a:lnTo>
                  <a:lnTo>
                    <a:pt x="16448" y="6290"/>
                  </a:lnTo>
                  <a:lnTo>
                    <a:pt x="17403" y="5668"/>
                  </a:lnTo>
                  <a:lnTo>
                    <a:pt x="18404" y="5068"/>
                  </a:lnTo>
                  <a:lnTo>
                    <a:pt x="19381" y="4512"/>
                  </a:lnTo>
                  <a:lnTo>
                    <a:pt x="20404" y="3979"/>
                  </a:lnTo>
                  <a:lnTo>
                    <a:pt x="21449" y="3467"/>
                  </a:lnTo>
                  <a:lnTo>
                    <a:pt x="22493" y="3001"/>
                  </a:lnTo>
                  <a:lnTo>
                    <a:pt x="23560" y="2556"/>
                  </a:lnTo>
                  <a:lnTo>
                    <a:pt x="24649" y="2156"/>
                  </a:lnTo>
                  <a:lnTo>
                    <a:pt x="24649" y="2156"/>
                  </a:lnTo>
                  <a:lnTo>
                    <a:pt x="25383" y="1889"/>
                  </a:lnTo>
                  <a:lnTo>
                    <a:pt x="26138" y="1667"/>
                  </a:lnTo>
                  <a:lnTo>
                    <a:pt x="26872" y="1445"/>
                  </a:lnTo>
                  <a:lnTo>
                    <a:pt x="27627" y="1223"/>
                  </a:lnTo>
                  <a:lnTo>
                    <a:pt x="28383" y="1045"/>
                  </a:lnTo>
                  <a:lnTo>
                    <a:pt x="29161" y="867"/>
                  </a:lnTo>
                  <a:lnTo>
                    <a:pt x="29939" y="711"/>
                  </a:lnTo>
                  <a:lnTo>
                    <a:pt x="30717" y="556"/>
                  </a:lnTo>
                  <a:lnTo>
                    <a:pt x="31495" y="422"/>
                  </a:lnTo>
                  <a:lnTo>
                    <a:pt x="32273" y="311"/>
                  </a:lnTo>
                  <a:lnTo>
                    <a:pt x="33073" y="222"/>
                  </a:lnTo>
                  <a:lnTo>
                    <a:pt x="33873" y="156"/>
                  </a:lnTo>
                  <a:lnTo>
                    <a:pt x="34673" y="89"/>
                  </a:lnTo>
                  <a:lnTo>
                    <a:pt x="35496" y="45"/>
                  </a:lnTo>
                  <a:lnTo>
                    <a:pt x="36296" y="22"/>
                  </a:lnTo>
                  <a:lnTo>
                    <a:pt x="37118" y="0"/>
                  </a:lnTo>
                  <a:lnTo>
                    <a:pt x="37118" y="0"/>
                  </a:lnTo>
                  <a:lnTo>
                    <a:pt x="37985" y="22"/>
                  </a:lnTo>
                  <a:lnTo>
                    <a:pt x="38829" y="45"/>
                  </a:lnTo>
                  <a:lnTo>
                    <a:pt x="39696" y="89"/>
                  </a:lnTo>
                  <a:lnTo>
                    <a:pt x="40541" y="156"/>
                  </a:lnTo>
                  <a:lnTo>
                    <a:pt x="41385" y="245"/>
                  </a:lnTo>
                  <a:lnTo>
                    <a:pt x="42208" y="356"/>
                  </a:lnTo>
                  <a:lnTo>
                    <a:pt x="43052" y="467"/>
                  </a:lnTo>
                  <a:lnTo>
                    <a:pt x="43875" y="622"/>
                  </a:lnTo>
                  <a:lnTo>
                    <a:pt x="43875" y="622"/>
                  </a:lnTo>
                  <a:lnTo>
                    <a:pt x="44586" y="756"/>
                  </a:lnTo>
                  <a:lnTo>
                    <a:pt x="45275" y="911"/>
                  </a:lnTo>
                  <a:lnTo>
                    <a:pt x="45964" y="1067"/>
                  </a:lnTo>
                  <a:lnTo>
                    <a:pt x="46653" y="1245"/>
                  </a:lnTo>
                  <a:lnTo>
                    <a:pt x="47342" y="1445"/>
                  </a:lnTo>
                  <a:lnTo>
                    <a:pt x="48031" y="1645"/>
                  </a:lnTo>
                  <a:lnTo>
                    <a:pt x="48698" y="1845"/>
                  </a:lnTo>
                  <a:lnTo>
                    <a:pt x="49365" y="2067"/>
                  </a:lnTo>
                  <a:lnTo>
                    <a:pt x="50031" y="2312"/>
                  </a:lnTo>
                  <a:lnTo>
                    <a:pt x="50676" y="2556"/>
                  </a:lnTo>
                  <a:lnTo>
                    <a:pt x="51343" y="2823"/>
                  </a:lnTo>
                  <a:lnTo>
                    <a:pt x="51987" y="3112"/>
                  </a:lnTo>
                  <a:lnTo>
                    <a:pt x="53254" y="3690"/>
                  </a:lnTo>
                  <a:lnTo>
                    <a:pt x="54499" y="4312"/>
                  </a:lnTo>
                  <a:lnTo>
                    <a:pt x="55699" y="5001"/>
                  </a:lnTo>
                  <a:lnTo>
                    <a:pt x="56899" y="5712"/>
                  </a:lnTo>
                  <a:lnTo>
                    <a:pt x="58055" y="6468"/>
                  </a:lnTo>
                  <a:lnTo>
                    <a:pt x="59189" y="7268"/>
                  </a:lnTo>
                  <a:lnTo>
                    <a:pt x="60278" y="8113"/>
                  </a:lnTo>
                  <a:lnTo>
                    <a:pt x="61345" y="9002"/>
                  </a:lnTo>
                  <a:lnTo>
                    <a:pt x="62367" y="9913"/>
                  </a:lnTo>
                  <a:lnTo>
                    <a:pt x="63367" y="10869"/>
                  </a:lnTo>
                  <a:lnTo>
                    <a:pt x="63367" y="10869"/>
                  </a:lnTo>
                  <a:lnTo>
                    <a:pt x="63990" y="11513"/>
                  </a:lnTo>
                  <a:lnTo>
                    <a:pt x="64590" y="12158"/>
                  </a:lnTo>
                  <a:lnTo>
                    <a:pt x="65168" y="12825"/>
                  </a:lnTo>
                  <a:lnTo>
                    <a:pt x="65745" y="13514"/>
                  </a:lnTo>
                  <a:lnTo>
                    <a:pt x="66301" y="14203"/>
                  </a:lnTo>
                  <a:lnTo>
                    <a:pt x="66857" y="14914"/>
                  </a:lnTo>
                  <a:lnTo>
                    <a:pt x="67368" y="15625"/>
                  </a:lnTo>
                  <a:lnTo>
                    <a:pt x="67879" y="16359"/>
                  </a:lnTo>
                  <a:lnTo>
                    <a:pt x="68368" y="17114"/>
                  </a:lnTo>
                  <a:lnTo>
                    <a:pt x="68857" y="17870"/>
                  </a:lnTo>
                  <a:lnTo>
                    <a:pt x="69302" y="18648"/>
                  </a:lnTo>
                  <a:lnTo>
                    <a:pt x="69746" y="19426"/>
                  </a:lnTo>
                  <a:lnTo>
                    <a:pt x="70168" y="20226"/>
                  </a:lnTo>
                  <a:lnTo>
                    <a:pt x="70569" y="21026"/>
                  </a:lnTo>
                  <a:lnTo>
                    <a:pt x="70946" y="21849"/>
                  </a:lnTo>
                  <a:lnTo>
                    <a:pt x="71302" y="22671"/>
                  </a:lnTo>
                  <a:lnTo>
                    <a:pt x="71658" y="23516"/>
                  </a:lnTo>
                  <a:lnTo>
                    <a:pt x="71969" y="24360"/>
                  </a:lnTo>
                  <a:lnTo>
                    <a:pt x="72280" y="25205"/>
                  </a:lnTo>
                  <a:lnTo>
                    <a:pt x="72547" y="26072"/>
                  </a:lnTo>
                  <a:lnTo>
                    <a:pt x="72813" y="26961"/>
                  </a:lnTo>
                  <a:lnTo>
                    <a:pt x="73058" y="27827"/>
                  </a:lnTo>
                  <a:lnTo>
                    <a:pt x="73280" y="28739"/>
                  </a:lnTo>
                  <a:lnTo>
                    <a:pt x="73480" y="29628"/>
                  </a:lnTo>
                  <a:lnTo>
                    <a:pt x="73636" y="30539"/>
                  </a:lnTo>
                  <a:lnTo>
                    <a:pt x="73791" y="31450"/>
                  </a:lnTo>
                  <a:lnTo>
                    <a:pt x="73925" y="32384"/>
                  </a:lnTo>
                  <a:lnTo>
                    <a:pt x="74036" y="33317"/>
                  </a:lnTo>
                  <a:lnTo>
                    <a:pt x="74125" y="34251"/>
                  </a:lnTo>
                  <a:lnTo>
                    <a:pt x="74169" y="35207"/>
                  </a:lnTo>
                  <a:lnTo>
                    <a:pt x="74214" y="36162"/>
                  </a:lnTo>
                  <a:lnTo>
                    <a:pt x="74236" y="37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32"/>
            <p:cNvSpPr/>
            <p:nvPr/>
          </p:nvSpPr>
          <p:spPr>
            <a:xfrm>
              <a:off x="-4687794" y="1732797"/>
              <a:ext cx="330780" cy="216925"/>
            </a:xfrm>
            <a:custGeom>
              <a:avLst/>
              <a:gdLst/>
              <a:ahLst/>
              <a:cxnLst/>
              <a:rect l="l" t="t" r="r" b="b"/>
              <a:pathLst>
                <a:path w="17760" h="11647" extrusionOk="0">
                  <a:moveTo>
                    <a:pt x="3357" y="0"/>
                  </a:moveTo>
                  <a:lnTo>
                    <a:pt x="2579" y="534"/>
                  </a:lnTo>
                  <a:lnTo>
                    <a:pt x="2401" y="667"/>
                  </a:lnTo>
                  <a:lnTo>
                    <a:pt x="2245" y="778"/>
                  </a:lnTo>
                  <a:lnTo>
                    <a:pt x="1667" y="1200"/>
                  </a:lnTo>
                  <a:lnTo>
                    <a:pt x="1112" y="1645"/>
                  </a:lnTo>
                  <a:lnTo>
                    <a:pt x="534" y="2089"/>
                  </a:lnTo>
                  <a:lnTo>
                    <a:pt x="0" y="2556"/>
                  </a:lnTo>
                  <a:lnTo>
                    <a:pt x="6891" y="9735"/>
                  </a:lnTo>
                  <a:lnTo>
                    <a:pt x="7513" y="10002"/>
                  </a:lnTo>
                  <a:lnTo>
                    <a:pt x="8224" y="10291"/>
                  </a:lnTo>
                  <a:lnTo>
                    <a:pt x="9113" y="10624"/>
                  </a:lnTo>
                  <a:lnTo>
                    <a:pt x="9313" y="10691"/>
                  </a:lnTo>
                  <a:lnTo>
                    <a:pt x="9513" y="10758"/>
                  </a:lnTo>
                  <a:lnTo>
                    <a:pt x="10136" y="10958"/>
                  </a:lnTo>
                  <a:lnTo>
                    <a:pt x="10780" y="11158"/>
                  </a:lnTo>
                  <a:lnTo>
                    <a:pt x="11469" y="11313"/>
                  </a:lnTo>
                  <a:lnTo>
                    <a:pt x="12158" y="11469"/>
                  </a:lnTo>
                  <a:lnTo>
                    <a:pt x="12847" y="11558"/>
                  </a:lnTo>
                  <a:lnTo>
                    <a:pt x="13514" y="11625"/>
                  </a:lnTo>
                  <a:lnTo>
                    <a:pt x="13847" y="11647"/>
                  </a:lnTo>
                  <a:lnTo>
                    <a:pt x="14492" y="11647"/>
                  </a:lnTo>
                  <a:lnTo>
                    <a:pt x="14803" y="11602"/>
                  </a:lnTo>
                  <a:lnTo>
                    <a:pt x="15248" y="11536"/>
                  </a:lnTo>
                  <a:lnTo>
                    <a:pt x="15670" y="11424"/>
                  </a:lnTo>
                  <a:lnTo>
                    <a:pt x="16026" y="11291"/>
                  </a:lnTo>
                  <a:lnTo>
                    <a:pt x="16359" y="11136"/>
                  </a:lnTo>
                  <a:lnTo>
                    <a:pt x="16626" y="10935"/>
                  </a:lnTo>
                  <a:lnTo>
                    <a:pt x="16870" y="10713"/>
                  </a:lnTo>
                  <a:lnTo>
                    <a:pt x="17092" y="10491"/>
                  </a:lnTo>
                  <a:lnTo>
                    <a:pt x="17270" y="10224"/>
                  </a:lnTo>
                  <a:lnTo>
                    <a:pt x="17426" y="9958"/>
                  </a:lnTo>
                  <a:lnTo>
                    <a:pt x="17537" y="9669"/>
                  </a:lnTo>
                  <a:lnTo>
                    <a:pt x="17626" y="9357"/>
                  </a:lnTo>
                  <a:lnTo>
                    <a:pt x="17693" y="9046"/>
                  </a:lnTo>
                  <a:lnTo>
                    <a:pt x="17737" y="8713"/>
                  </a:lnTo>
                  <a:lnTo>
                    <a:pt x="17759" y="8379"/>
                  </a:lnTo>
                  <a:lnTo>
                    <a:pt x="17759" y="8046"/>
                  </a:lnTo>
                  <a:lnTo>
                    <a:pt x="17737" y="7713"/>
                  </a:lnTo>
                  <a:lnTo>
                    <a:pt x="17715" y="7579"/>
                  </a:lnTo>
                  <a:lnTo>
                    <a:pt x="17670" y="7446"/>
                  </a:lnTo>
                  <a:lnTo>
                    <a:pt x="17581" y="7313"/>
                  </a:lnTo>
                  <a:lnTo>
                    <a:pt x="17493" y="7179"/>
                  </a:lnTo>
                  <a:lnTo>
                    <a:pt x="17359" y="7046"/>
                  </a:lnTo>
                  <a:lnTo>
                    <a:pt x="17226" y="6935"/>
                  </a:lnTo>
                  <a:lnTo>
                    <a:pt x="16892" y="6668"/>
                  </a:lnTo>
                  <a:lnTo>
                    <a:pt x="16470" y="6424"/>
                  </a:lnTo>
                  <a:lnTo>
                    <a:pt x="16026" y="6157"/>
                  </a:lnTo>
                  <a:lnTo>
                    <a:pt x="15537" y="5935"/>
                  </a:lnTo>
                  <a:lnTo>
                    <a:pt x="15025" y="5690"/>
                  </a:lnTo>
                  <a:lnTo>
                    <a:pt x="13981" y="5268"/>
                  </a:lnTo>
                  <a:lnTo>
                    <a:pt x="13003" y="4912"/>
                  </a:lnTo>
                  <a:lnTo>
                    <a:pt x="12180" y="4601"/>
                  </a:lnTo>
                  <a:lnTo>
                    <a:pt x="11647" y="4401"/>
                  </a:lnTo>
                  <a:lnTo>
                    <a:pt x="11469" y="4312"/>
                  </a:lnTo>
                  <a:lnTo>
                    <a:pt x="11269" y="4201"/>
                  </a:lnTo>
                  <a:lnTo>
                    <a:pt x="10825" y="3912"/>
                  </a:lnTo>
                  <a:lnTo>
                    <a:pt x="9758" y="3156"/>
                  </a:lnTo>
                  <a:lnTo>
                    <a:pt x="9158" y="2734"/>
                  </a:lnTo>
                  <a:lnTo>
                    <a:pt x="8513" y="2289"/>
                  </a:lnTo>
                  <a:lnTo>
                    <a:pt x="7824" y="1889"/>
                  </a:lnTo>
                  <a:lnTo>
                    <a:pt x="7468" y="1689"/>
                  </a:lnTo>
                  <a:lnTo>
                    <a:pt x="7091" y="1512"/>
                  </a:lnTo>
                  <a:lnTo>
                    <a:pt x="6402" y="1223"/>
                  </a:lnTo>
                  <a:lnTo>
                    <a:pt x="5513" y="845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32"/>
            <p:cNvSpPr/>
            <p:nvPr/>
          </p:nvSpPr>
          <p:spPr>
            <a:xfrm>
              <a:off x="-4433209" y="2668759"/>
              <a:ext cx="249650" cy="253784"/>
            </a:xfrm>
            <a:custGeom>
              <a:avLst/>
              <a:gdLst/>
              <a:ahLst/>
              <a:cxnLst/>
              <a:rect l="l" t="t" r="r" b="b"/>
              <a:pathLst>
                <a:path w="13404" h="13626" extrusionOk="0">
                  <a:moveTo>
                    <a:pt x="6802" y="1"/>
                  </a:moveTo>
                  <a:lnTo>
                    <a:pt x="6402" y="23"/>
                  </a:lnTo>
                  <a:lnTo>
                    <a:pt x="6002" y="68"/>
                  </a:lnTo>
                  <a:lnTo>
                    <a:pt x="5624" y="134"/>
                  </a:lnTo>
                  <a:lnTo>
                    <a:pt x="5224" y="223"/>
                  </a:lnTo>
                  <a:lnTo>
                    <a:pt x="4824" y="334"/>
                  </a:lnTo>
                  <a:lnTo>
                    <a:pt x="4446" y="445"/>
                  </a:lnTo>
                  <a:lnTo>
                    <a:pt x="4068" y="579"/>
                  </a:lnTo>
                  <a:lnTo>
                    <a:pt x="3712" y="734"/>
                  </a:lnTo>
                  <a:lnTo>
                    <a:pt x="3357" y="912"/>
                  </a:lnTo>
                  <a:lnTo>
                    <a:pt x="3023" y="1090"/>
                  </a:lnTo>
                  <a:lnTo>
                    <a:pt x="2690" y="1290"/>
                  </a:lnTo>
                  <a:lnTo>
                    <a:pt x="2401" y="1490"/>
                  </a:lnTo>
                  <a:lnTo>
                    <a:pt x="2112" y="1712"/>
                  </a:lnTo>
                  <a:lnTo>
                    <a:pt x="1845" y="1957"/>
                  </a:lnTo>
                  <a:lnTo>
                    <a:pt x="1556" y="2246"/>
                  </a:lnTo>
                  <a:lnTo>
                    <a:pt x="1290" y="2557"/>
                  </a:lnTo>
                  <a:lnTo>
                    <a:pt x="1045" y="2890"/>
                  </a:lnTo>
                  <a:lnTo>
                    <a:pt x="845" y="3246"/>
                  </a:lnTo>
                  <a:lnTo>
                    <a:pt x="645" y="3624"/>
                  </a:lnTo>
                  <a:lnTo>
                    <a:pt x="467" y="3979"/>
                  </a:lnTo>
                  <a:lnTo>
                    <a:pt x="334" y="4379"/>
                  </a:lnTo>
                  <a:lnTo>
                    <a:pt x="223" y="4780"/>
                  </a:lnTo>
                  <a:lnTo>
                    <a:pt x="134" y="5180"/>
                  </a:lnTo>
                  <a:lnTo>
                    <a:pt x="67" y="5602"/>
                  </a:lnTo>
                  <a:lnTo>
                    <a:pt x="23" y="6002"/>
                  </a:lnTo>
                  <a:lnTo>
                    <a:pt x="1" y="6424"/>
                  </a:lnTo>
                  <a:lnTo>
                    <a:pt x="23" y="6847"/>
                  </a:lnTo>
                  <a:lnTo>
                    <a:pt x="67" y="7269"/>
                  </a:lnTo>
                  <a:lnTo>
                    <a:pt x="134" y="7691"/>
                  </a:lnTo>
                  <a:lnTo>
                    <a:pt x="223" y="8114"/>
                  </a:lnTo>
                  <a:lnTo>
                    <a:pt x="378" y="8625"/>
                  </a:lnTo>
                  <a:lnTo>
                    <a:pt x="601" y="9136"/>
                  </a:lnTo>
                  <a:lnTo>
                    <a:pt x="845" y="9603"/>
                  </a:lnTo>
                  <a:lnTo>
                    <a:pt x="1134" y="10069"/>
                  </a:lnTo>
                  <a:lnTo>
                    <a:pt x="1445" y="10514"/>
                  </a:lnTo>
                  <a:lnTo>
                    <a:pt x="1801" y="10936"/>
                  </a:lnTo>
                  <a:lnTo>
                    <a:pt x="2201" y="11336"/>
                  </a:lnTo>
                  <a:lnTo>
                    <a:pt x="2601" y="11692"/>
                  </a:lnTo>
                  <a:lnTo>
                    <a:pt x="3068" y="12048"/>
                  </a:lnTo>
                  <a:lnTo>
                    <a:pt x="3535" y="12359"/>
                  </a:lnTo>
                  <a:lnTo>
                    <a:pt x="4024" y="12625"/>
                  </a:lnTo>
                  <a:lnTo>
                    <a:pt x="4557" y="12892"/>
                  </a:lnTo>
                  <a:lnTo>
                    <a:pt x="5090" y="13092"/>
                  </a:lnTo>
                  <a:lnTo>
                    <a:pt x="5668" y="13292"/>
                  </a:lnTo>
                  <a:lnTo>
                    <a:pt x="6246" y="13426"/>
                  </a:lnTo>
                  <a:lnTo>
                    <a:pt x="6824" y="13537"/>
                  </a:lnTo>
                  <a:lnTo>
                    <a:pt x="7424" y="13603"/>
                  </a:lnTo>
                  <a:lnTo>
                    <a:pt x="8024" y="13626"/>
                  </a:lnTo>
                  <a:lnTo>
                    <a:pt x="8424" y="13603"/>
                  </a:lnTo>
                  <a:lnTo>
                    <a:pt x="8847" y="13581"/>
                  </a:lnTo>
                  <a:lnTo>
                    <a:pt x="9247" y="13537"/>
                  </a:lnTo>
                  <a:lnTo>
                    <a:pt x="9647" y="13470"/>
                  </a:lnTo>
                  <a:lnTo>
                    <a:pt x="10180" y="13359"/>
                  </a:lnTo>
                  <a:lnTo>
                    <a:pt x="10691" y="13203"/>
                  </a:lnTo>
                  <a:lnTo>
                    <a:pt x="11203" y="13026"/>
                  </a:lnTo>
                  <a:lnTo>
                    <a:pt x="11692" y="12826"/>
                  </a:lnTo>
                  <a:lnTo>
                    <a:pt x="12158" y="12603"/>
                  </a:lnTo>
                  <a:lnTo>
                    <a:pt x="12603" y="12337"/>
                  </a:lnTo>
                  <a:lnTo>
                    <a:pt x="13025" y="12048"/>
                  </a:lnTo>
                  <a:lnTo>
                    <a:pt x="13403" y="11736"/>
                  </a:lnTo>
                  <a:lnTo>
                    <a:pt x="12914" y="11181"/>
                  </a:lnTo>
                  <a:lnTo>
                    <a:pt x="12558" y="11470"/>
                  </a:lnTo>
                  <a:lnTo>
                    <a:pt x="12158" y="11736"/>
                  </a:lnTo>
                  <a:lnTo>
                    <a:pt x="11736" y="11981"/>
                  </a:lnTo>
                  <a:lnTo>
                    <a:pt x="11292" y="12203"/>
                  </a:lnTo>
                  <a:lnTo>
                    <a:pt x="10847" y="12381"/>
                  </a:lnTo>
                  <a:lnTo>
                    <a:pt x="10358" y="12537"/>
                  </a:lnTo>
                  <a:lnTo>
                    <a:pt x="9869" y="12670"/>
                  </a:lnTo>
                  <a:lnTo>
                    <a:pt x="9358" y="12759"/>
                  </a:lnTo>
                  <a:lnTo>
                    <a:pt x="8758" y="12848"/>
                  </a:lnTo>
                  <a:lnTo>
                    <a:pt x="8158" y="12870"/>
                  </a:lnTo>
                  <a:lnTo>
                    <a:pt x="7535" y="12848"/>
                  </a:lnTo>
                  <a:lnTo>
                    <a:pt x="6935" y="12803"/>
                  </a:lnTo>
                  <a:lnTo>
                    <a:pt x="6402" y="12692"/>
                  </a:lnTo>
                  <a:lnTo>
                    <a:pt x="5868" y="12559"/>
                  </a:lnTo>
                  <a:lnTo>
                    <a:pt x="5357" y="12403"/>
                  </a:lnTo>
                  <a:lnTo>
                    <a:pt x="4868" y="12203"/>
                  </a:lnTo>
                  <a:lnTo>
                    <a:pt x="4401" y="11981"/>
                  </a:lnTo>
                  <a:lnTo>
                    <a:pt x="3935" y="11736"/>
                  </a:lnTo>
                  <a:lnTo>
                    <a:pt x="3512" y="11447"/>
                  </a:lnTo>
                  <a:lnTo>
                    <a:pt x="3112" y="11136"/>
                  </a:lnTo>
                  <a:lnTo>
                    <a:pt x="2712" y="10803"/>
                  </a:lnTo>
                  <a:lnTo>
                    <a:pt x="2379" y="10447"/>
                  </a:lnTo>
                  <a:lnTo>
                    <a:pt x="2045" y="10069"/>
                  </a:lnTo>
                  <a:lnTo>
                    <a:pt x="1756" y="9692"/>
                  </a:lnTo>
                  <a:lnTo>
                    <a:pt x="1490" y="9269"/>
                  </a:lnTo>
                  <a:lnTo>
                    <a:pt x="1267" y="8825"/>
                  </a:lnTo>
                  <a:lnTo>
                    <a:pt x="1090" y="8380"/>
                  </a:lnTo>
                  <a:lnTo>
                    <a:pt x="934" y="7913"/>
                  </a:lnTo>
                  <a:lnTo>
                    <a:pt x="867" y="7558"/>
                  </a:lnTo>
                  <a:lnTo>
                    <a:pt x="801" y="7180"/>
                  </a:lnTo>
                  <a:lnTo>
                    <a:pt x="756" y="6824"/>
                  </a:lnTo>
                  <a:lnTo>
                    <a:pt x="756" y="6447"/>
                  </a:lnTo>
                  <a:lnTo>
                    <a:pt x="756" y="6069"/>
                  </a:lnTo>
                  <a:lnTo>
                    <a:pt x="801" y="5713"/>
                  </a:lnTo>
                  <a:lnTo>
                    <a:pt x="867" y="5335"/>
                  </a:lnTo>
                  <a:lnTo>
                    <a:pt x="934" y="4980"/>
                  </a:lnTo>
                  <a:lnTo>
                    <a:pt x="1045" y="4624"/>
                  </a:lnTo>
                  <a:lnTo>
                    <a:pt x="1179" y="4291"/>
                  </a:lnTo>
                  <a:lnTo>
                    <a:pt x="1312" y="3957"/>
                  </a:lnTo>
                  <a:lnTo>
                    <a:pt x="1490" y="3624"/>
                  </a:lnTo>
                  <a:lnTo>
                    <a:pt x="1668" y="3313"/>
                  </a:lnTo>
                  <a:lnTo>
                    <a:pt x="1890" y="3024"/>
                  </a:lnTo>
                  <a:lnTo>
                    <a:pt x="2112" y="2757"/>
                  </a:lnTo>
                  <a:lnTo>
                    <a:pt x="2357" y="2490"/>
                  </a:lnTo>
                  <a:lnTo>
                    <a:pt x="2601" y="2290"/>
                  </a:lnTo>
                  <a:lnTo>
                    <a:pt x="2846" y="2090"/>
                  </a:lnTo>
                  <a:lnTo>
                    <a:pt x="3112" y="1890"/>
                  </a:lnTo>
                  <a:lnTo>
                    <a:pt x="3401" y="1712"/>
                  </a:lnTo>
                  <a:lnTo>
                    <a:pt x="3712" y="1557"/>
                  </a:lnTo>
                  <a:lnTo>
                    <a:pt x="4024" y="1401"/>
                  </a:lnTo>
                  <a:lnTo>
                    <a:pt x="4357" y="1268"/>
                  </a:lnTo>
                  <a:lnTo>
                    <a:pt x="4690" y="1134"/>
                  </a:lnTo>
                  <a:lnTo>
                    <a:pt x="5046" y="1023"/>
                  </a:lnTo>
                  <a:lnTo>
                    <a:pt x="5402" y="934"/>
                  </a:lnTo>
                  <a:lnTo>
                    <a:pt x="5757" y="868"/>
                  </a:lnTo>
                  <a:lnTo>
                    <a:pt x="6113" y="801"/>
                  </a:lnTo>
                  <a:lnTo>
                    <a:pt x="6468" y="757"/>
                  </a:lnTo>
                  <a:lnTo>
                    <a:pt x="6824" y="734"/>
                  </a:lnTo>
                  <a:lnTo>
                    <a:pt x="7180" y="734"/>
                  </a:lnTo>
                  <a:lnTo>
                    <a:pt x="7535" y="757"/>
                  </a:lnTo>
                  <a:lnTo>
                    <a:pt x="7824" y="779"/>
                  </a:lnTo>
                  <a:lnTo>
                    <a:pt x="8135" y="823"/>
                  </a:lnTo>
                  <a:lnTo>
                    <a:pt x="8491" y="912"/>
                  </a:lnTo>
                  <a:lnTo>
                    <a:pt x="8824" y="1001"/>
                  </a:lnTo>
                  <a:lnTo>
                    <a:pt x="9180" y="1157"/>
                  </a:lnTo>
                  <a:lnTo>
                    <a:pt x="9513" y="1334"/>
                  </a:lnTo>
                  <a:lnTo>
                    <a:pt x="9847" y="1535"/>
                  </a:lnTo>
                  <a:lnTo>
                    <a:pt x="10158" y="1801"/>
                  </a:lnTo>
                  <a:lnTo>
                    <a:pt x="10314" y="1957"/>
                  </a:lnTo>
                  <a:lnTo>
                    <a:pt x="10447" y="2135"/>
                  </a:lnTo>
                  <a:lnTo>
                    <a:pt x="11025" y="1668"/>
                  </a:lnTo>
                  <a:lnTo>
                    <a:pt x="10736" y="1334"/>
                  </a:lnTo>
                  <a:lnTo>
                    <a:pt x="10425" y="1046"/>
                  </a:lnTo>
                  <a:lnTo>
                    <a:pt x="10069" y="801"/>
                  </a:lnTo>
                  <a:lnTo>
                    <a:pt x="9691" y="579"/>
                  </a:lnTo>
                  <a:lnTo>
                    <a:pt x="9291" y="379"/>
                  </a:lnTo>
                  <a:lnTo>
                    <a:pt x="8847" y="223"/>
                  </a:lnTo>
                  <a:lnTo>
                    <a:pt x="8380" y="112"/>
                  </a:lnTo>
                  <a:lnTo>
                    <a:pt x="7869" y="45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32"/>
            <p:cNvSpPr/>
            <p:nvPr/>
          </p:nvSpPr>
          <p:spPr>
            <a:xfrm>
              <a:off x="-4287487" y="2669597"/>
              <a:ext cx="59619" cy="38926"/>
            </a:xfrm>
            <a:custGeom>
              <a:avLst/>
              <a:gdLst/>
              <a:ahLst/>
              <a:cxnLst/>
              <a:rect l="l" t="t" r="r" b="b"/>
              <a:pathLst>
                <a:path w="3201" h="2090" extrusionOk="0">
                  <a:moveTo>
                    <a:pt x="45" y="0"/>
                  </a:moveTo>
                  <a:lnTo>
                    <a:pt x="22" y="378"/>
                  </a:lnTo>
                  <a:lnTo>
                    <a:pt x="0" y="734"/>
                  </a:lnTo>
                  <a:lnTo>
                    <a:pt x="311" y="778"/>
                  </a:lnTo>
                  <a:lnTo>
                    <a:pt x="667" y="867"/>
                  </a:lnTo>
                  <a:lnTo>
                    <a:pt x="1000" y="956"/>
                  </a:lnTo>
                  <a:lnTo>
                    <a:pt x="1356" y="1112"/>
                  </a:lnTo>
                  <a:lnTo>
                    <a:pt x="1689" y="1289"/>
                  </a:lnTo>
                  <a:lnTo>
                    <a:pt x="2023" y="1490"/>
                  </a:lnTo>
                  <a:lnTo>
                    <a:pt x="2334" y="1756"/>
                  </a:lnTo>
                  <a:lnTo>
                    <a:pt x="2490" y="1912"/>
                  </a:lnTo>
                  <a:lnTo>
                    <a:pt x="2623" y="2090"/>
                  </a:lnTo>
                  <a:lnTo>
                    <a:pt x="3201" y="1623"/>
                  </a:lnTo>
                  <a:lnTo>
                    <a:pt x="2912" y="1289"/>
                  </a:lnTo>
                  <a:lnTo>
                    <a:pt x="2601" y="1001"/>
                  </a:lnTo>
                  <a:lnTo>
                    <a:pt x="2245" y="756"/>
                  </a:lnTo>
                  <a:lnTo>
                    <a:pt x="1867" y="534"/>
                  </a:lnTo>
                  <a:lnTo>
                    <a:pt x="1467" y="334"/>
                  </a:lnTo>
                  <a:lnTo>
                    <a:pt x="1023" y="178"/>
                  </a:lnTo>
                  <a:lnTo>
                    <a:pt x="556" y="6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32"/>
            <p:cNvSpPr/>
            <p:nvPr/>
          </p:nvSpPr>
          <p:spPr>
            <a:xfrm>
              <a:off x="-4258935" y="2876987"/>
              <a:ext cx="75375" cy="42670"/>
            </a:xfrm>
            <a:custGeom>
              <a:avLst/>
              <a:gdLst/>
              <a:ahLst/>
              <a:cxnLst/>
              <a:rect l="l" t="t" r="r" b="b"/>
              <a:pathLst>
                <a:path w="4047" h="2291" extrusionOk="0">
                  <a:moveTo>
                    <a:pt x="3557" y="1"/>
                  </a:moveTo>
                  <a:lnTo>
                    <a:pt x="3201" y="290"/>
                  </a:lnTo>
                  <a:lnTo>
                    <a:pt x="2801" y="556"/>
                  </a:lnTo>
                  <a:lnTo>
                    <a:pt x="2379" y="801"/>
                  </a:lnTo>
                  <a:lnTo>
                    <a:pt x="1935" y="1023"/>
                  </a:lnTo>
                  <a:lnTo>
                    <a:pt x="1490" y="1201"/>
                  </a:lnTo>
                  <a:lnTo>
                    <a:pt x="1001" y="1357"/>
                  </a:lnTo>
                  <a:lnTo>
                    <a:pt x="512" y="1490"/>
                  </a:lnTo>
                  <a:lnTo>
                    <a:pt x="1" y="1579"/>
                  </a:lnTo>
                  <a:lnTo>
                    <a:pt x="45" y="1712"/>
                  </a:lnTo>
                  <a:lnTo>
                    <a:pt x="290" y="2290"/>
                  </a:lnTo>
                  <a:lnTo>
                    <a:pt x="823" y="2179"/>
                  </a:lnTo>
                  <a:lnTo>
                    <a:pt x="1334" y="2023"/>
                  </a:lnTo>
                  <a:lnTo>
                    <a:pt x="1846" y="1846"/>
                  </a:lnTo>
                  <a:lnTo>
                    <a:pt x="2335" y="1646"/>
                  </a:lnTo>
                  <a:lnTo>
                    <a:pt x="2801" y="1423"/>
                  </a:lnTo>
                  <a:lnTo>
                    <a:pt x="3246" y="1157"/>
                  </a:lnTo>
                  <a:lnTo>
                    <a:pt x="3668" y="868"/>
                  </a:lnTo>
                  <a:lnTo>
                    <a:pt x="4046" y="556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32"/>
            <p:cNvSpPr/>
            <p:nvPr/>
          </p:nvSpPr>
          <p:spPr>
            <a:xfrm>
              <a:off x="-4043667" y="3014849"/>
              <a:ext cx="224394" cy="77014"/>
            </a:xfrm>
            <a:custGeom>
              <a:avLst/>
              <a:gdLst/>
              <a:ahLst/>
              <a:cxnLst/>
              <a:rect l="l" t="t" r="r" b="b"/>
              <a:pathLst>
                <a:path w="12048" h="4135" extrusionOk="0">
                  <a:moveTo>
                    <a:pt x="10180" y="0"/>
                  </a:moveTo>
                  <a:lnTo>
                    <a:pt x="3112" y="245"/>
                  </a:lnTo>
                  <a:lnTo>
                    <a:pt x="2579" y="845"/>
                  </a:lnTo>
                  <a:lnTo>
                    <a:pt x="2023" y="1489"/>
                  </a:lnTo>
                  <a:lnTo>
                    <a:pt x="1379" y="2267"/>
                  </a:lnTo>
                  <a:lnTo>
                    <a:pt x="645" y="3223"/>
                  </a:lnTo>
                  <a:lnTo>
                    <a:pt x="289" y="3690"/>
                  </a:lnTo>
                  <a:lnTo>
                    <a:pt x="1" y="4134"/>
                  </a:lnTo>
                  <a:lnTo>
                    <a:pt x="12047" y="3712"/>
                  </a:lnTo>
                  <a:lnTo>
                    <a:pt x="10580" y="822"/>
                  </a:lnTo>
                  <a:lnTo>
                    <a:pt x="10180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32"/>
            <p:cNvSpPr/>
            <p:nvPr/>
          </p:nvSpPr>
          <p:spPr>
            <a:xfrm>
              <a:off x="-4018002" y="3014849"/>
              <a:ext cx="171406" cy="44309"/>
            </a:xfrm>
            <a:custGeom>
              <a:avLst/>
              <a:gdLst/>
              <a:ahLst/>
              <a:cxnLst/>
              <a:rect l="l" t="t" r="r" b="b"/>
              <a:pathLst>
                <a:path w="9203" h="2379" extrusionOk="0">
                  <a:moveTo>
                    <a:pt x="8802" y="0"/>
                  </a:moveTo>
                  <a:lnTo>
                    <a:pt x="1734" y="245"/>
                  </a:lnTo>
                  <a:lnTo>
                    <a:pt x="1201" y="845"/>
                  </a:lnTo>
                  <a:lnTo>
                    <a:pt x="645" y="1489"/>
                  </a:lnTo>
                  <a:lnTo>
                    <a:pt x="1" y="2267"/>
                  </a:lnTo>
                  <a:lnTo>
                    <a:pt x="467" y="2334"/>
                  </a:lnTo>
                  <a:lnTo>
                    <a:pt x="934" y="2378"/>
                  </a:lnTo>
                  <a:lnTo>
                    <a:pt x="1868" y="2378"/>
                  </a:lnTo>
                  <a:lnTo>
                    <a:pt x="2823" y="2312"/>
                  </a:lnTo>
                  <a:lnTo>
                    <a:pt x="3712" y="2223"/>
                  </a:lnTo>
                  <a:lnTo>
                    <a:pt x="4424" y="2134"/>
                  </a:lnTo>
                  <a:lnTo>
                    <a:pt x="5135" y="2045"/>
                  </a:lnTo>
                  <a:lnTo>
                    <a:pt x="5846" y="1912"/>
                  </a:lnTo>
                  <a:lnTo>
                    <a:pt x="6535" y="1756"/>
                  </a:lnTo>
                  <a:lnTo>
                    <a:pt x="7224" y="1578"/>
                  </a:lnTo>
                  <a:lnTo>
                    <a:pt x="7913" y="1356"/>
                  </a:lnTo>
                  <a:lnTo>
                    <a:pt x="8580" y="1111"/>
                  </a:lnTo>
                  <a:lnTo>
                    <a:pt x="9202" y="822"/>
                  </a:lnTo>
                  <a:lnTo>
                    <a:pt x="880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32"/>
            <p:cNvSpPr/>
            <p:nvPr/>
          </p:nvSpPr>
          <p:spPr>
            <a:xfrm>
              <a:off x="-4251057" y="2623650"/>
              <a:ext cx="625092" cy="415226"/>
            </a:xfrm>
            <a:custGeom>
              <a:avLst/>
              <a:gdLst/>
              <a:ahLst/>
              <a:cxnLst/>
              <a:rect l="l" t="t" r="r" b="b"/>
              <a:pathLst>
                <a:path w="33562" h="22294" extrusionOk="0">
                  <a:moveTo>
                    <a:pt x="22" y="0"/>
                  </a:moveTo>
                  <a:lnTo>
                    <a:pt x="22" y="600"/>
                  </a:lnTo>
                  <a:lnTo>
                    <a:pt x="0" y="1312"/>
                  </a:lnTo>
                  <a:lnTo>
                    <a:pt x="22" y="2267"/>
                  </a:lnTo>
                  <a:lnTo>
                    <a:pt x="45" y="3445"/>
                  </a:lnTo>
                  <a:lnTo>
                    <a:pt x="111" y="4779"/>
                  </a:lnTo>
                  <a:lnTo>
                    <a:pt x="200" y="6290"/>
                  </a:lnTo>
                  <a:lnTo>
                    <a:pt x="356" y="7935"/>
                  </a:lnTo>
                  <a:lnTo>
                    <a:pt x="356" y="8068"/>
                  </a:lnTo>
                  <a:lnTo>
                    <a:pt x="422" y="8713"/>
                  </a:lnTo>
                  <a:lnTo>
                    <a:pt x="578" y="9913"/>
                  </a:lnTo>
                  <a:lnTo>
                    <a:pt x="756" y="11158"/>
                  </a:lnTo>
                  <a:lnTo>
                    <a:pt x="978" y="12469"/>
                  </a:lnTo>
                  <a:lnTo>
                    <a:pt x="1245" y="13803"/>
                  </a:lnTo>
                  <a:lnTo>
                    <a:pt x="1556" y="15159"/>
                  </a:lnTo>
                  <a:lnTo>
                    <a:pt x="1912" y="16492"/>
                  </a:lnTo>
                  <a:lnTo>
                    <a:pt x="2023" y="16848"/>
                  </a:lnTo>
                  <a:lnTo>
                    <a:pt x="2156" y="17203"/>
                  </a:lnTo>
                  <a:lnTo>
                    <a:pt x="2312" y="17537"/>
                  </a:lnTo>
                  <a:lnTo>
                    <a:pt x="2467" y="17870"/>
                  </a:lnTo>
                  <a:lnTo>
                    <a:pt x="2667" y="18159"/>
                  </a:lnTo>
                  <a:lnTo>
                    <a:pt x="2867" y="18470"/>
                  </a:lnTo>
                  <a:lnTo>
                    <a:pt x="3067" y="18737"/>
                  </a:lnTo>
                  <a:lnTo>
                    <a:pt x="3312" y="19026"/>
                  </a:lnTo>
                  <a:lnTo>
                    <a:pt x="3556" y="19270"/>
                  </a:lnTo>
                  <a:lnTo>
                    <a:pt x="3823" y="19515"/>
                  </a:lnTo>
                  <a:lnTo>
                    <a:pt x="4090" y="19759"/>
                  </a:lnTo>
                  <a:lnTo>
                    <a:pt x="4379" y="19982"/>
                  </a:lnTo>
                  <a:lnTo>
                    <a:pt x="4668" y="20182"/>
                  </a:lnTo>
                  <a:lnTo>
                    <a:pt x="4979" y="20382"/>
                  </a:lnTo>
                  <a:lnTo>
                    <a:pt x="5312" y="20560"/>
                  </a:lnTo>
                  <a:lnTo>
                    <a:pt x="5646" y="20737"/>
                  </a:lnTo>
                  <a:lnTo>
                    <a:pt x="6001" y="20915"/>
                  </a:lnTo>
                  <a:lnTo>
                    <a:pt x="6357" y="21071"/>
                  </a:lnTo>
                  <a:lnTo>
                    <a:pt x="7113" y="21338"/>
                  </a:lnTo>
                  <a:lnTo>
                    <a:pt x="7890" y="21582"/>
                  </a:lnTo>
                  <a:lnTo>
                    <a:pt x="8713" y="21782"/>
                  </a:lnTo>
                  <a:lnTo>
                    <a:pt x="9557" y="21938"/>
                  </a:lnTo>
                  <a:lnTo>
                    <a:pt x="10424" y="22071"/>
                  </a:lnTo>
                  <a:lnTo>
                    <a:pt x="11336" y="22182"/>
                  </a:lnTo>
                  <a:lnTo>
                    <a:pt x="12247" y="22249"/>
                  </a:lnTo>
                  <a:lnTo>
                    <a:pt x="13180" y="22271"/>
                  </a:lnTo>
                  <a:lnTo>
                    <a:pt x="14136" y="22293"/>
                  </a:lnTo>
                  <a:lnTo>
                    <a:pt x="15092" y="22271"/>
                  </a:lnTo>
                  <a:lnTo>
                    <a:pt x="16048" y="22227"/>
                  </a:lnTo>
                  <a:lnTo>
                    <a:pt x="17003" y="22182"/>
                  </a:lnTo>
                  <a:lnTo>
                    <a:pt x="17959" y="22093"/>
                  </a:lnTo>
                  <a:lnTo>
                    <a:pt x="18915" y="22004"/>
                  </a:lnTo>
                  <a:lnTo>
                    <a:pt x="19848" y="21871"/>
                  </a:lnTo>
                  <a:lnTo>
                    <a:pt x="20782" y="21760"/>
                  </a:lnTo>
                  <a:lnTo>
                    <a:pt x="21671" y="21604"/>
                  </a:lnTo>
                  <a:lnTo>
                    <a:pt x="22560" y="21449"/>
                  </a:lnTo>
                  <a:lnTo>
                    <a:pt x="23427" y="21293"/>
                  </a:lnTo>
                  <a:lnTo>
                    <a:pt x="25071" y="20937"/>
                  </a:lnTo>
                  <a:lnTo>
                    <a:pt x="26561" y="20560"/>
                  </a:lnTo>
                  <a:lnTo>
                    <a:pt x="26716" y="20515"/>
                  </a:lnTo>
                  <a:lnTo>
                    <a:pt x="27072" y="20426"/>
                  </a:lnTo>
                  <a:lnTo>
                    <a:pt x="27405" y="20293"/>
                  </a:lnTo>
                  <a:lnTo>
                    <a:pt x="27739" y="20137"/>
                  </a:lnTo>
                  <a:lnTo>
                    <a:pt x="28050" y="19959"/>
                  </a:lnTo>
                  <a:lnTo>
                    <a:pt x="28383" y="19737"/>
                  </a:lnTo>
                  <a:lnTo>
                    <a:pt x="28694" y="19493"/>
                  </a:lnTo>
                  <a:lnTo>
                    <a:pt x="28939" y="19293"/>
                  </a:lnTo>
                  <a:lnTo>
                    <a:pt x="29161" y="19070"/>
                  </a:lnTo>
                  <a:lnTo>
                    <a:pt x="29405" y="18826"/>
                  </a:lnTo>
                  <a:lnTo>
                    <a:pt x="29628" y="18581"/>
                  </a:lnTo>
                  <a:lnTo>
                    <a:pt x="29828" y="18315"/>
                  </a:lnTo>
                  <a:lnTo>
                    <a:pt x="30028" y="18026"/>
                  </a:lnTo>
                  <a:lnTo>
                    <a:pt x="30428" y="17448"/>
                  </a:lnTo>
                  <a:lnTo>
                    <a:pt x="30784" y="16826"/>
                  </a:lnTo>
                  <a:lnTo>
                    <a:pt x="31117" y="16159"/>
                  </a:lnTo>
                  <a:lnTo>
                    <a:pt x="31406" y="15448"/>
                  </a:lnTo>
                  <a:lnTo>
                    <a:pt x="31695" y="14714"/>
                  </a:lnTo>
                  <a:lnTo>
                    <a:pt x="31984" y="13869"/>
                  </a:lnTo>
                  <a:lnTo>
                    <a:pt x="32228" y="12980"/>
                  </a:lnTo>
                  <a:lnTo>
                    <a:pt x="32450" y="12069"/>
                  </a:lnTo>
                  <a:lnTo>
                    <a:pt x="32651" y="11158"/>
                  </a:lnTo>
                  <a:lnTo>
                    <a:pt x="32873" y="9913"/>
                  </a:lnTo>
                  <a:lnTo>
                    <a:pt x="33073" y="8691"/>
                  </a:lnTo>
                  <a:lnTo>
                    <a:pt x="33184" y="7846"/>
                  </a:lnTo>
                  <a:lnTo>
                    <a:pt x="33273" y="7024"/>
                  </a:lnTo>
                  <a:lnTo>
                    <a:pt x="33406" y="5423"/>
                  </a:lnTo>
                  <a:lnTo>
                    <a:pt x="33495" y="3979"/>
                  </a:lnTo>
                  <a:lnTo>
                    <a:pt x="33540" y="2690"/>
                  </a:lnTo>
                  <a:lnTo>
                    <a:pt x="33562" y="1623"/>
                  </a:lnTo>
                  <a:lnTo>
                    <a:pt x="33562" y="800"/>
                  </a:lnTo>
                  <a:lnTo>
                    <a:pt x="33540" y="89"/>
                  </a:lnTo>
                  <a:lnTo>
                    <a:pt x="25294" y="67"/>
                  </a:lnTo>
                  <a:lnTo>
                    <a:pt x="21915" y="67"/>
                  </a:lnTo>
                  <a:lnTo>
                    <a:pt x="21271" y="4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32"/>
            <p:cNvSpPr/>
            <p:nvPr/>
          </p:nvSpPr>
          <p:spPr>
            <a:xfrm>
              <a:off x="-4224982" y="2655107"/>
              <a:ext cx="185468" cy="185468"/>
            </a:xfrm>
            <a:custGeom>
              <a:avLst/>
              <a:gdLst/>
              <a:ahLst/>
              <a:cxnLst/>
              <a:rect l="l" t="t" r="r" b="b"/>
              <a:pathLst>
                <a:path w="9958" h="9958" extrusionOk="0">
                  <a:moveTo>
                    <a:pt x="2912" y="0"/>
                  </a:moveTo>
                  <a:lnTo>
                    <a:pt x="3068" y="3090"/>
                  </a:lnTo>
                  <a:lnTo>
                    <a:pt x="3068" y="3090"/>
                  </a:lnTo>
                  <a:lnTo>
                    <a:pt x="0" y="2934"/>
                  </a:lnTo>
                  <a:lnTo>
                    <a:pt x="2290" y="4979"/>
                  </a:lnTo>
                  <a:lnTo>
                    <a:pt x="0" y="7046"/>
                  </a:lnTo>
                  <a:lnTo>
                    <a:pt x="3068" y="6891"/>
                  </a:lnTo>
                  <a:lnTo>
                    <a:pt x="2912" y="9958"/>
                  </a:lnTo>
                  <a:lnTo>
                    <a:pt x="4979" y="7669"/>
                  </a:lnTo>
                  <a:lnTo>
                    <a:pt x="7046" y="9958"/>
                  </a:lnTo>
                  <a:lnTo>
                    <a:pt x="6868" y="6891"/>
                  </a:lnTo>
                  <a:lnTo>
                    <a:pt x="9958" y="7046"/>
                  </a:lnTo>
                  <a:lnTo>
                    <a:pt x="7668" y="4979"/>
                  </a:lnTo>
                  <a:lnTo>
                    <a:pt x="9958" y="2934"/>
                  </a:lnTo>
                  <a:lnTo>
                    <a:pt x="6868" y="3090"/>
                  </a:lnTo>
                  <a:lnTo>
                    <a:pt x="7046" y="0"/>
                  </a:lnTo>
                  <a:lnTo>
                    <a:pt x="4979" y="2290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32"/>
            <p:cNvSpPr/>
            <p:nvPr/>
          </p:nvSpPr>
          <p:spPr>
            <a:xfrm>
              <a:off x="-4082575" y="2806622"/>
              <a:ext cx="185058" cy="185058"/>
            </a:xfrm>
            <a:custGeom>
              <a:avLst/>
              <a:gdLst/>
              <a:ahLst/>
              <a:cxnLst/>
              <a:rect l="l" t="t" r="r" b="b"/>
              <a:pathLst>
                <a:path w="9936" h="9936" extrusionOk="0">
                  <a:moveTo>
                    <a:pt x="2912" y="0"/>
                  </a:moveTo>
                  <a:lnTo>
                    <a:pt x="3067" y="3068"/>
                  </a:lnTo>
                  <a:lnTo>
                    <a:pt x="0" y="2912"/>
                  </a:lnTo>
                  <a:lnTo>
                    <a:pt x="2290" y="4979"/>
                  </a:lnTo>
                  <a:lnTo>
                    <a:pt x="0" y="7024"/>
                  </a:lnTo>
                  <a:lnTo>
                    <a:pt x="3067" y="6868"/>
                  </a:lnTo>
                  <a:lnTo>
                    <a:pt x="3067" y="6868"/>
                  </a:lnTo>
                  <a:lnTo>
                    <a:pt x="2912" y="9935"/>
                  </a:lnTo>
                  <a:lnTo>
                    <a:pt x="4979" y="7668"/>
                  </a:lnTo>
                  <a:lnTo>
                    <a:pt x="7024" y="9935"/>
                  </a:lnTo>
                  <a:lnTo>
                    <a:pt x="6868" y="6868"/>
                  </a:lnTo>
                  <a:lnTo>
                    <a:pt x="9935" y="7024"/>
                  </a:lnTo>
                  <a:lnTo>
                    <a:pt x="9935" y="7024"/>
                  </a:lnTo>
                  <a:lnTo>
                    <a:pt x="7668" y="4979"/>
                  </a:lnTo>
                  <a:lnTo>
                    <a:pt x="9935" y="2912"/>
                  </a:lnTo>
                  <a:lnTo>
                    <a:pt x="6868" y="3068"/>
                  </a:lnTo>
                  <a:lnTo>
                    <a:pt x="6868" y="3068"/>
                  </a:lnTo>
                  <a:lnTo>
                    <a:pt x="7024" y="0"/>
                  </a:lnTo>
                  <a:lnTo>
                    <a:pt x="4979" y="2290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32"/>
            <p:cNvSpPr/>
            <p:nvPr/>
          </p:nvSpPr>
          <p:spPr>
            <a:xfrm>
              <a:off x="-3909959" y="2624469"/>
              <a:ext cx="185058" cy="170996"/>
            </a:xfrm>
            <a:custGeom>
              <a:avLst/>
              <a:gdLst/>
              <a:ahLst/>
              <a:cxnLst/>
              <a:rect l="l" t="t" r="r" b="b"/>
              <a:pathLst>
                <a:path w="9936" h="9181" extrusionOk="0">
                  <a:moveTo>
                    <a:pt x="2957" y="1"/>
                  </a:moveTo>
                  <a:lnTo>
                    <a:pt x="3068" y="2312"/>
                  </a:lnTo>
                  <a:lnTo>
                    <a:pt x="1" y="2157"/>
                  </a:lnTo>
                  <a:lnTo>
                    <a:pt x="1" y="2157"/>
                  </a:lnTo>
                  <a:lnTo>
                    <a:pt x="2268" y="4201"/>
                  </a:lnTo>
                  <a:lnTo>
                    <a:pt x="1" y="6269"/>
                  </a:lnTo>
                  <a:lnTo>
                    <a:pt x="3068" y="6113"/>
                  </a:lnTo>
                  <a:lnTo>
                    <a:pt x="2912" y="9180"/>
                  </a:lnTo>
                  <a:lnTo>
                    <a:pt x="2912" y="9180"/>
                  </a:lnTo>
                  <a:lnTo>
                    <a:pt x="4979" y="6891"/>
                  </a:lnTo>
                  <a:lnTo>
                    <a:pt x="7024" y="9180"/>
                  </a:lnTo>
                  <a:lnTo>
                    <a:pt x="6869" y="6113"/>
                  </a:lnTo>
                  <a:lnTo>
                    <a:pt x="9936" y="6269"/>
                  </a:lnTo>
                  <a:lnTo>
                    <a:pt x="7646" y="4201"/>
                  </a:lnTo>
                  <a:lnTo>
                    <a:pt x="9936" y="2157"/>
                  </a:lnTo>
                  <a:lnTo>
                    <a:pt x="6869" y="2312"/>
                  </a:lnTo>
                  <a:lnTo>
                    <a:pt x="6980" y="23"/>
                  </a:lnTo>
                  <a:lnTo>
                    <a:pt x="6313" y="23"/>
                  </a:lnTo>
                  <a:lnTo>
                    <a:pt x="4979" y="1512"/>
                  </a:lnTo>
                  <a:lnTo>
                    <a:pt x="3623" y="23"/>
                  </a:lnTo>
                  <a:lnTo>
                    <a:pt x="3601" y="23"/>
                  </a:lnTo>
                  <a:lnTo>
                    <a:pt x="29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32"/>
            <p:cNvSpPr/>
            <p:nvPr/>
          </p:nvSpPr>
          <p:spPr>
            <a:xfrm>
              <a:off x="-3811432" y="2841804"/>
              <a:ext cx="150695" cy="164775"/>
            </a:xfrm>
            <a:custGeom>
              <a:avLst/>
              <a:gdLst/>
              <a:ahLst/>
              <a:cxnLst/>
              <a:rect l="l" t="t" r="r" b="b"/>
              <a:pathLst>
                <a:path w="8091" h="8847" extrusionOk="0">
                  <a:moveTo>
                    <a:pt x="2912" y="1"/>
                  </a:moveTo>
                  <a:lnTo>
                    <a:pt x="3068" y="3068"/>
                  </a:lnTo>
                  <a:lnTo>
                    <a:pt x="3068" y="3068"/>
                  </a:lnTo>
                  <a:lnTo>
                    <a:pt x="0" y="2912"/>
                  </a:lnTo>
                  <a:lnTo>
                    <a:pt x="2290" y="4979"/>
                  </a:lnTo>
                  <a:lnTo>
                    <a:pt x="0" y="7024"/>
                  </a:lnTo>
                  <a:lnTo>
                    <a:pt x="3068" y="6868"/>
                  </a:lnTo>
                  <a:lnTo>
                    <a:pt x="3068" y="6868"/>
                  </a:lnTo>
                  <a:lnTo>
                    <a:pt x="2957" y="8847"/>
                  </a:lnTo>
                  <a:lnTo>
                    <a:pt x="3112" y="8802"/>
                  </a:lnTo>
                  <a:lnTo>
                    <a:pt x="3468" y="8713"/>
                  </a:lnTo>
                  <a:lnTo>
                    <a:pt x="3801" y="8580"/>
                  </a:lnTo>
                  <a:lnTo>
                    <a:pt x="4135" y="8424"/>
                  </a:lnTo>
                  <a:lnTo>
                    <a:pt x="4446" y="8246"/>
                  </a:lnTo>
                  <a:lnTo>
                    <a:pt x="4979" y="7669"/>
                  </a:lnTo>
                  <a:lnTo>
                    <a:pt x="5090" y="7780"/>
                  </a:lnTo>
                  <a:lnTo>
                    <a:pt x="5335" y="7580"/>
                  </a:lnTo>
                  <a:lnTo>
                    <a:pt x="5557" y="7357"/>
                  </a:lnTo>
                  <a:lnTo>
                    <a:pt x="5801" y="7113"/>
                  </a:lnTo>
                  <a:lnTo>
                    <a:pt x="6024" y="6868"/>
                  </a:lnTo>
                  <a:lnTo>
                    <a:pt x="6224" y="6602"/>
                  </a:lnTo>
                  <a:lnTo>
                    <a:pt x="6424" y="6313"/>
                  </a:lnTo>
                  <a:lnTo>
                    <a:pt x="6824" y="5735"/>
                  </a:lnTo>
                  <a:lnTo>
                    <a:pt x="7180" y="5113"/>
                  </a:lnTo>
                  <a:lnTo>
                    <a:pt x="7513" y="4446"/>
                  </a:lnTo>
                  <a:lnTo>
                    <a:pt x="7802" y="3735"/>
                  </a:lnTo>
                  <a:lnTo>
                    <a:pt x="8091" y="3001"/>
                  </a:lnTo>
                  <a:lnTo>
                    <a:pt x="6868" y="3068"/>
                  </a:lnTo>
                  <a:lnTo>
                    <a:pt x="7024" y="1"/>
                  </a:lnTo>
                  <a:lnTo>
                    <a:pt x="4979" y="2268"/>
                  </a:lnTo>
                  <a:lnTo>
                    <a:pt x="2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32"/>
            <p:cNvSpPr/>
            <p:nvPr/>
          </p:nvSpPr>
          <p:spPr>
            <a:xfrm>
              <a:off x="-4250237" y="2587219"/>
              <a:ext cx="623453" cy="70794"/>
            </a:xfrm>
            <a:custGeom>
              <a:avLst/>
              <a:gdLst/>
              <a:ahLst/>
              <a:cxnLst/>
              <a:rect l="l" t="t" r="r" b="b"/>
              <a:pathLst>
                <a:path w="33474" h="3801" extrusionOk="0">
                  <a:moveTo>
                    <a:pt x="16737" y="0"/>
                  </a:moveTo>
                  <a:lnTo>
                    <a:pt x="14337" y="23"/>
                  </a:lnTo>
                  <a:lnTo>
                    <a:pt x="12047" y="89"/>
                  </a:lnTo>
                  <a:lnTo>
                    <a:pt x="9869" y="178"/>
                  </a:lnTo>
                  <a:lnTo>
                    <a:pt x="7869" y="311"/>
                  </a:lnTo>
                  <a:lnTo>
                    <a:pt x="6024" y="467"/>
                  </a:lnTo>
                  <a:lnTo>
                    <a:pt x="4379" y="645"/>
                  </a:lnTo>
                  <a:lnTo>
                    <a:pt x="3646" y="734"/>
                  </a:lnTo>
                  <a:lnTo>
                    <a:pt x="2979" y="845"/>
                  </a:lnTo>
                  <a:lnTo>
                    <a:pt x="2357" y="956"/>
                  </a:lnTo>
                  <a:lnTo>
                    <a:pt x="1801" y="1067"/>
                  </a:lnTo>
                  <a:lnTo>
                    <a:pt x="1401" y="1178"/>
                  </a:lnTo>
                  <a:lnTo>
                    <a:pt x="1023" y="1267"/>
                  </a:lnTo>
                  <a:lnTo>
                    <a:pt x="712" y="1378"/>
                  </a:lnTo>
                  <a:lnTo>
                    <a:pt x="467" y="1489"/>
                  </a:lnTo>
                  <a:lnTo>
                    <a:pt x="267" y="1601"/>
                  </a:lnTo>
                  <a:lnTo>
                    <a:pt x="112" y="1712"/>
                  </a:lnTo>
                  <a:lnTo>
                    <a:pt x="23" y="1823"/>
                  </a:lnTo>
                  <a:lnTo>
                    <a:pt x="1" y="1867"/>
                  </a:lnTo>
                  <a:lnTo>
                    <a:pt x="1" y="1934"/>
                  </a:lnTo>
                  <a:lnTo>
                    <a:pt x="1" y="2023"/>
                  </a:lnTo>
                  <a:lnTo>
                    <a:pt x="67" y="2112"/>
                  </a:lnTo>
                  <a:lnTo>
                    <a:pt x="156" y="2201"/>
                  </a:lnTo>
                  <a:lnTo>
                    <a:pt x="290" y="2290"/>
                  </a:lnTo>
                  <a:lnTo>
                    <a:pt x="467" y="2379"/>
                  </a:lnTo>
                  <a:lnTo>
                    <a:pt x="667" y="2467"/>
                  </a:lnTo>
                  <a:lnTo>
                    <a:pt x="1179" y="2645"/>
                  </a:lnTo>
                  <a:lnTo>
                    <a:pt x="1334" y="2690"/>
                  </a:lnTo>
                  <a:lnTo>
                    <a:pt x="2023" y="2845"/>
                  </a:lnTo>
                  <a:lnTo>
                    <a:pt x="2823" y="2979"/>
                  </a:lnTo>
                  <a:lnTo>
                    <a:pt x="2957" y="3001"/>
                  </a:lnTo>
                  <a:lnTo>
                    <a:pt x="4179" y="3179"/>
                  </a:lnTo>
                  <a:lnTo>
                    <a:pt x="5579" y="3334"/>
                  </a:lnTo>
                  <a:lnTo>
                    <a:pt x="7135" y="3468"/>
                  </a:lnTo>
                  <a:lnTo>
                    <a:pt x="8824" y="3579"/>
                  </a:lnTo>
                  <a:lnTo>
                    <a:pt x="10647" y="3690"/>
                  </a:lnTo>
                  <a:lnTo>
                    <a:pt x="12603" y="3734"/>
                  </a:lnTo>
                  <a:lnTo>
                    <a:pt x="14625" y="3779"/>
                  </a:lnTo>
                  <a:lnTo>
                    <a:pt x="16737" y="3801"/>
                  </a:lnTo>
                  <a:lnTo>
                    <a:pt x="18493" y="3779"/>
                  </a:lnTo>
                  <a:lnTo>
                    <a:pt x="20204" y="3757"/>
                  </a:lnTo>
                  <a:lnTo>
                    <a:pt x="21849" y="3690"/>
                  </a:lnTo>
                  <a:lnTo>
                    <a:pt x="23427" y="3623"/>
                  </a:lnTo>
                  <a:lnTo>
                    <a:pt x="24916" y="3534"/>
                  </a:lnTo>
                  <a:lnTo>
                    <a:pt x="26339" y="3423"/>
                  </a:lnTo>
                  <a:lnTo>
                    <a:pt x="27628" y="3312"/>
                  </a:lnTo>
                  <a:lnTo>
                    <a:pt x="28828" y="3179"/>
                  </a:lnTo>
                  <a:lnTo>
                    <a:pt x="29939" y="3023"/>
                  </a:lnTo>
                  <a:lnTo>
                    <a:pt x="30917" y="2868"/>
                  </a:lnTo>
                  <a:lnTo>
                    <a:pt x="31695" y="2712"/>
                  </a:lnTo>
                  <a:lnTo>
                    <a:pt x="32340" y="2556"/>
                  </a:lnTo>
                  <a:lnTo>
                    <a:pt x="32540" y="2490"/>
                  </a:lnTo>
                  <a:lnTo>
                    <a:pt x="32940" y="2334"/>
                  </a:lnTo>
                  <a:lnTo>
                    <a:pt x="33096" y="2267"/>
                  </a:lnTo>
                  <a:lnTo>
                    <a:pt x="33229" y="2178"/>
                  </a:lnTo>
                  <a:lnTo>
                    <a:pt x="33340" y="2090"/>
                  </a:lnTo>
                  <a:lnTo>
                    <a:pt x="33407" y="2023"/>
                  </a:lnTo>
                  <a:lnTo>
                    <a:pt x="33451" y="1934"/>
                  </a:lnTo>
                  <a:lnTo>
                    <a:pt x="33473" y="1867"/>
                  </a:lnTo>
                  <a:lnTo>
                    <a:pt x="33473" y="1801"/>
                  </a:lnTo>
                  <a:lnTo>
                    <a:pt x="33429" y="1734"/>
                  </a:lnTo>
                  <a:lnTo>
                    <a:pt x="33384" y="1667"/>
                  </a:lnTo>
                  <a:lnTo>
                    <a:pt x="33318" y="1601"/>
                  </a:lnTo>
                  <a:lnTo>
                    <a:pt x="33118" y="1467"/>
                  </a:lnTo>
                  <a:lnTo>
                    <a:pt x="32851" y="1356"/>
                  </a:lnTo>
                  <a:lnTo>
                    <a:pt x="32518" y="1223"/>
                  </a:lnTo>
                  <a:lnTo>
                    <a:pt x="32118" y="1112"/>
                  </a:lnTo>
                  <a:lnTo>
                    <a:pt x="31651" y="1000"/>
                  </a:lnTo>
                  <a:lnTo>
                    <a:pt x="31117" y="889"/>
                  </a:lnTo>
                  <a:lnTo>
                    <a:pt x="30539" y="800"/>
                  </a:lnTo>
                  <a:lnTo>
                    <a:pt x="29917" y="689"/>
                  </a:lnTo>
                  <a:lnTo>
                    <a:pt x="28495" y="512"/>
                  </a:lnTo>
                  <a:lnTo>
                    <a:pt x="26894" y="356"/>
                  </a:lnTo>
                  <a:lnTo>
                    <a:pt x="25116" y="245"/>
                  </a:lnTo>
                  <a:lnTo>
                    <a:pt x="23205" y="134"/>
                  </a:lnTo>
                  <a:lnTo>
                    <a:pt x="21138" y="45"/>
                  </a:lnTo>
                  <a:lnTo>
                    <a:pt x="18982" y="23"/>
                  </a:lnTo>
                  <a:lnTo>
                    <a:pt x="16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32"/>
            <p:cNvSpPr/>
            <p:nvPr/>
          </p:nvSpPr>
          <p:spPr>
            <a:xfrm>
              <a:off x="-4225392" y="2621582"/>
              <a:ext cx="577487" cy="36431"/>
            </a:xfrm>
            <a:custGeom>
              <a:avLst/>
              <a:gdLst/>
              <a:ahLst/>
              <a:cxnLst/>
              <a:rect l="l" t="t" r="r" b="b"/>
              <a:pathLst>
                <a:path w="31006" h="1956" extrusionOk="0">
                  <a:moveTo>
                    <a:pt x="14670" y="0"/>
                  </a:moveTo>
                  <a:lnTo>
                    <a:pt x="12269" y="22"/>
                  </a:lnTo>
                  <a:lnTo>
                    <a:pt x="9891" y="67"/>
                  </a:lnTo>
                  <a:lnTo>
                    <a:pt x="7490" y="133"/>
                  </a:lnTo>
                  <a:lnTo>
                    <a:pt x="5757" y="222"/>
                  </a:lnTo>
                  <a:lnTo>
                    <a:pt x="4001" y="311"/>
                  </a:lnTo>
                  <a:lnTo>
                    <a:pt x="3134" y="378"/>
                  </a:lnTo>
                  <a:lnTo>
                    <a:pt x="2267" y="467"/>
                  </a:lnTo>
                  <a:lnTo>
                    <a:pt x="1400" y="578"/>
                  </a:lnTo>
                  <a:lnTo>
                    <a:pt x="534" y="711"/>
                  </a:lnTo>
                  <a:lnTo>
                    <a:pt x="245" y="778"/>
                  </a:lnTo>
                  <a:lnTo>
                    <a:pt x="0" y="845"/>
                  </a:lnTo>
                  <a:lnTo>
                    <a:pt x="689" y="1000"/>
                  </a:lnTo>
                  <a:lnTo>
                    <a:pt x="1489" y="1134"/>
                  </a:lnTo>
                  <a:lnTo>
                    <a:pt x="1623" y="1156"/>
                  </a:lnTo>
                  <a:lnTo>
                    <a:pt x="2845" y="1334"/>
                  </a:lnTo>
                  <a:lnTo>
                    <a:pt x="4245" y="1489"/>
                  </a:lnTo>
                  <a:lnTo>
                    <a:pt x="5801" y="1623"/>
                  </a:lnTo>
                  <a:lnTo>
                    <a:pt x="7490" y="1734"/>
                  </a:lnTo>
                  <a:lnTo>
                    <a:pt x="9313" y="1845"/>
                  </a:lnTo>
                  <a:lnTo>
                    <a:pt x="11269" y="1889"/>
                  </a:lnTo>
                  <a:lnTo>
                    <a:pt x="13291" y="1934"/>
                  </a:lnTo>
                  <a:lnTo>
                    <a:pt x="15403" y="1956"/>
                  </a:lnTo>
                  <a:lnTo>
                    <a:pt x="17159" y="1934"/>
                  </a:lnTo>
                  <a:lnTo>
                    <a:pt x="18870" y="1912"/>
                  </a:lnTo>
                  <a:lnTo>
                    <a:pt x="20515" y="1845"/>
                  </a:lnTo>
                  <a:lnTo>
                    <a:pt x="22093" y="1778"/>
                  </a:lnTo>
                  <a:lnTo>
                    <a:pt x="23582" y="1689"/>
                  </a:lnTo>
                  <a:lnTo>
                    <a:pt x="25005" y="1578"/>
                  </a:lnTo>
                  <a:lnTo>
                    <a:pt x="26294" y="1467"/>
                  </a:lnTo>
                  <a:lnTo>
                    <a:pt x="27494" y="1334"/>
                  </a:lnTo>
                  <a:lnTo>
                    <a:pt x="28605" y="1178"/>
                  </a:lnTo>
                  <a:lnTo>
                    <a:pt x="29583" y="1023"/>
                  </a:lnTo>
                  <a:lnTo>
                    <a:pt x="30361" y="867"/>
                  </a:lnTo>
                  <a:lnTo>
                    <a:pt x="31006" y="711"/>
                  </a:lnTo>
                  <a:lnTo>
                    <a:pt x="30695" y="622"/>
                  </a:lnTo>
                  <a:lnTo>
                    <a:pt x="30206" y="534"/>
                  </a:lnTo>
                  <a:lnTo>
                    <a:pt x="29694" y="467"/>
                  </a:lnTo>
                  <a:lnTo>
                    <a:pt x="28672" y="356"/>
                  </a:lnTo>
                  <a:lnTo>
                    <a:pt x="27650" y="267"/>
                  </a:lnTo>
                  <a:lnTo>
                    <a:pt x="26627" y="222"/>
                  </a:lnTo>
                  <a:lnTo>
                    <a:pt x="24227" y="133"/>
                  </a:lnTo>
                  <a:lnTo>
                    <a:pt x="21849" y="67"/>
                  </a:lnTo>
                  <a:lnTo>
                    <a:pt x="19448" y="22"/>
                  </a:lnTo>
                  <a:lnTo>
                    <a:pt x="170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32"/>
            <p:cNvSpPr/>
            <p:nvPr/>
          </p:nvSpPr>
          <p:spPr>
            <a:xfrm>
              <a:off x="-4679935" y="1778335"/>
              <a:ext cx="311745" cy="338640"/>
            </a:xfrm>
            <a:custGeom>
              <a:avLst/>
              <a:gdLst/>
              <a:ahLst/>
              <a:cxnLst/>
              <a:rect l="l" t="t" r="r" b="b"/>
              <a:pathLst>
                <a:path w="16738" h="18182" extrusionOk="0">
                  <a:moveTo>
                    <a:pt x="8736" y="0"/>
                  </a:moveTo>
                  <a:lnTo>
                    <a:pt x="8247" y="44"/>
                  </a:lnTo>
                  <a:lnTo>
                    <a:pt x="7758" y="133"/>
                  </a:lnTo>
                  <a:lnTo>
                    <a:pt x="7291" y="222"/>
                  </a:lnTo>
                  <a:lnTo>
                    <a:pt x="6824" y="356"/>
                  </a:lnTo>
                  <a:lnTo>
                    <a:pt x="6357" y="489"/>
                  </a:lnTo>
                  <a:lnTo>
                    <a:pt x="5891" y="667"/>
                  </a:lnTo>
                  <a:lnTo>
                    <a:pt x="5468" y="889"/>
                  </a:lnTo>
                  <a:lnTo>
                    <a:pt x="5024" y="1111"/>
                  </a:lnTo>
                  <a:lnTo>
                    <a:pt x="4624" y="1378"/>
                  </a:lnTo>
                  <a:lnTo>
                    <a:pt x="4224" y="1645"/>
                  </a:lnTo>
                  <a:lnTo>
                    <a:pt x="3846" y="1956"/>
                  </a:lnTo>
                  <a:lnTo>
                    <a:pt x="3468" y="2289"/>
                  </a:lnTo>
                  <a:lnTo>
                    <a:pt x="3135" y="2623"/>
                  </a:lnTo>
                  <a:lnTo>
                    <a:pt x="2801" y="3001"/>
                  </a:lnTo>
                  <a:lnTo>
                    <a:pt x="2490" y="3378"/>
                  </a:lnTo>
                  <a:lnTo>
                    <a:pt x="2201" y="3779"/>
                  </a:lnTo>
                  <a:lnTo>
                    <a:pt x="1934" y="4179"/>
                  </a:lnTo>
                  <a:lnTo>
                    <a:pt x="1712" y="4601"/>
                  </a:lnTo>
                  <a:lnTo>
                    <a:pt x="1490" y="5045"/>
                  </a:lnTo>
                  <a:lnTo>
                    <a:pt x="1290" y="5490"/>
                  </a:lnTo>
                  <a:lnTo>
                    <a:pt x="1134" y="5957"/>
                  </a:lnTo>
                  <a:lnTo>
                    <a:pt x="1001" y="6423"/>
                  </a:lnTo>
                  <a:lnTo>
                    <a:pt x="868" y="7046"/>
                  </a:lnTo>
                  <a:lnTo>
                    <a:pt x="779" y="7690"/>
                  </a:lnTo>
                  <a:lnTo>
                    <a:pt x="712" y="8313"/>
                  </a:lnTo>
                  <a:lnTo>
                    <a:pt x="690" y="8935"/>
                  </a:lnTo>
                  <a:lnTo>
                    <a:pt x="690" y="9580"/>
                  </a:lnTo>
                  <a:lnTo>
                    <a:pt x="712" y="10202"/>
                  </a:lnTo>
                  <a:lnTo>
                    <a:pt x="779" y="11469"/>
                  </a:lnTo>
                  <a:lnTo>
                    <a:pt x="823" y="12313"/>
                  </a:lnTo>
                  <a:lnTo>
                    <a:pt x="845" y="12869"/>
                  </a:lnTo>
                  <a:lnTo>
                    <a:pt x="845" y="13425"/>
                  </a:lnTo>
                  <a:lnTo>
                    <a:pt x="845" y="13980"/>
                  </a:lnTo>
                  <a:lnTo>
                    <a:pt x="823" y="14514"/>
                  </a:lnTo>
                  <a:lnTo>
                    <a:pt x="779" y="15069"/>
                  </a:lnTo>
                  <a:lnTo>
                    <a:pt x="690" y="15603"/>
                  </a:lnTo>
                  <a:lnTo>
                    <a:pt x="579" y="16114"/>
                  </a:lnTo>
                  <a:lnTo>
                    <a:pt x="423" y="16625"/>
                  </a:lnTo>
                  <a:lnTo>
                    <a:pt x="245" y="17114"/>
                  </a:lnTo>
                  <a:lnTo>
                    <a:pt x="1" y="17603"/>
                  </a:lnTo>
                  <a:lnTo>
                    <a:pt x="1045" y="18181"/>
                  </a:lnTo>
                  <a:lnTo>
                    <a:pt x="1201" y="17870"/>
                  </a:lnTo>
                  <a:lnTo>
                    <a:pt x="1357" y="17559"/>
                  </a:lnTo>
                  <a:lnTo>
                    <a:pt x="1468" y="17225"/>
                  </a:lnTo>
                  <a:lnTo>
                    <a:pt x="1579" y="16914"/>
                  </a:lnTo>
                  <a:lnTo>
                    <a:pt x="1690" y="16581"/>
                  </a:lnTo>
                  <a:lnTo>
                    <a:pt x="1779" y="16247"/>
                  </a:lnTo>
                  <a:lnTo>
                    <a:pt x="1890" y="15581"/>
                  </a:lnTo>
                  <a:lnTo>
                    <a:pt x="1979" y="14892"/>
                  </a:lnTo>
                  <a:lnTo>
                    <a:pt x="2023" y="14225"/>
                  </a:lnTo>
                  <a:lnTo>
                    <a:pt x="2046" y="13536"/>
                  </a:lnTo>
                  <a:lnTo>
                    <a:pt x="2046" y="12891"/>
                  </a:lnTo>
                  <a:lnTo>
                    <a:pt x="2023" y="12269"/>
                  </a:lnTo>
                  <a:lnTo>
                    <a:pt x="1957" y="11402"/>
                  </a:lnTo>
                  <a:lnTo>
                    <a:pt x="1912" y="10202"/>
                  </a:lnTo>
                  <a:lnTo>
                    <a:pt x="1890" y="9624"/>
                  </a:lnTo>
                  <a:lnTo>
                    <a:pt x="1890" y="9024"/>
                  </a:lnTo>
                  <a:lnTo>
                    <a:pt x="1912" y="8446"/>
                  </a:lnTo>
                  <a:lnTo>
                    <a:pt x="1957" y="7846"/>
                  </a:lnTo>
                  <a:lnTo>
                    <a:pt x="2046" y="7268"/>
                  </a:lnTo>
                  <a:lnTo>
                    <a:pt x="2157" y="6712"/>
                  </a:lnTo>
                  <a:lnTo>
                    <a:pt x="2268" y="6312"/>
                  </a:lnTo>
                  <a:lnTo>
                    <a:pt x="2401" y="5912"/>
                  </a:lnTo>
                  <a:lnTo>
                    <a:pt x="2579" y="5534"/>
                  </a:lnTo>
                  <a:lnTo>
                    <a:pt x="2757" y="5157"/>
                  </a:lnTo>
                  <a:lnTo>
                    <a:pt x="2957" y="4779"/>
                  </a:lnTo>
                  <a:lnTo>
                    <a:pt x="3201" y="4423"/>
                  </a:lnTo>
                  <a:lnTo>
                    <a:pt x="3446" y="4090"/>
                  </a:lnTo>
                  <a:lnTo>
                    <a:pt x="3690" y="3756"/>
                  </a:lnTo>
                  <a:lnTo>
                    <a:pt x="3979" y="3445"/>
                  </a:lnTo>
                  <a:lnTo>
                    <a:pt x="4290" y="3156"/>
                  </a:lnTo>
                  <a:lnTo>
                    <a:pt x="4602" y="2867"/>
                  </a:lnTo>
                  <a:lnTo>
                    <a:pt x="4935" y="2601"/>
                  </a:lnTo>
                  <a:lnTo>
                    <a:pt x="5268" y="2378"/>
                  </a:lnTo>
                  <a:lnTo>
                    <a:pt x="5624" y="2156"/>
                  </a:lnTo>
                  <a:lnTo>
                    <a:pt x="6002" y="1956"/>
                  </a:lnTo>
                  <a:lnTo>
                    <a:pt x="6380" y="1778"/>
                  </a:lnTo>
                  <a:lnTo>
                    <a:pt x="6758" y="1623"/>
                  </a:lnTo>
                  <a:lnTo>
                    <a:pt x="7158" y="1489"/>
                  </a:lnTo>
                  <a:lnTo>
                    <a:pt x="7558" y="1378"/>
                  </a:lnTo>
                  <a:lnTo>
                    <a:pt x="7980" y="1289"/>
                  </a:lnTo>
                  <a:lnTo>
                    <a:pt x="8402" y="1222"/>
                  </a:lnTo>
                  <a:lnTo>
                    <a:pt x="8802" y="1200"/>
                  </a:lnTo>
                  <a:lnTo>
                    <a:pt x="9225" y="1178"/>
                  </a:lnTo>
                  <a:lnTo>
                    <a:pt x="9647" y="1200"/>
                  </a:lnTo>
                  <a:lnTo>
                    <a:pt x="10069" y="1222"/>
                  </a:lnTo>
                  <a:lnTo>
                    <a:pt x="10492" y="1289"/>
                  </a:lnTo>
                  <a:lnTo>
                    <a:pt x="10914" y="1356"/>
                  </a:lnTo>
                  <a:lnTo>
                    <a:pt x="11314" y="1467"/>
                  </a:lnTo>
                  <a:lnTo>
                    <a:pt x="11714" y="1578"/>
                  </a:lnTo>
                  <a:lnTo>
                    <a:pt x="12114" y="1734"/>
                  </a:lnTo>
                  <a:lnTo>
                    <a:pt x="12492" y="1889"/>
                  </a:lnTo>
                  <a:lnTo>
                    <a:pt x="12870" y="2089"/>
                  </a:lnTo>
                  <a:lnTo>
                    <a:pt x="13336" y="2378"/>
                  </a:lnTo>
                  <a:lnTo>
                    <a:pt x="13737" y="2689"/>
                  </a:lnTo>
                  <a:lnTo>
                    <a:pt x="14092" y="3023"/>
                  </a:lnTo>
                  <a:lnTo>
                    <a:pt x="14248" y="3178"/>
                  </a:lnTo>
                  <a:lnTo>
                    <a:pt x="14403" y="3356"/>
                  </a:lnTo>
                  <a:lnTo>
                    <a:pt x="14537" y="3534"/>
                  </a:lnTo>
                  <a:lnTo>
                    <a:pt x="14648" y="3734"/>
                  </a:lnTo>
                  <a:lnTo>
                    <a:pt x="14848" y="4134"/>
                  </a:lnTo>
                  <a:lnTo>
                    <a:pt x="15026" y="4534"/>
                  </a:lnTo>
                  <a:lnTo>
                    <a:pt x="15159" y="4957"/>
                  </a:lnTo>
                  <a:lnTo>
                    <a:pt x="15270" y="5379"/>
                  </a:lnTo>
                  <a:lnTo>
                    <a:pt x="15337" y="5779"/>
                  </a:lnTo>
                  <a:lnTo>
                    <a:pt x="15404" y="6157"/>
                  </a:lnTo>
                  <a:lnTo>
                    <a:pt x="15448" y="6512"/>
                  </a:lnTo>
                  <a:lnTo>
                    <a:pt x="15492" y="7090"/>
                  </a:lnTo>
                  <a:lnTo>
                    <a:pt x="15537" y="8002"/>
                  </a:lnTo>
                  <a:lnTo>
                    <a:pt x="15559" y="8935"/>
                  </a:lnTo>
                  <a:lnTo>
                    <a:pt x="15537" y="9869"/>
                  </a:lnTo>
                  <a:lnTo>
                    <a:pt x="15470" y="10802"/>
                  </a:lnTo>
                  <a:lnTo>
                    <a:pt x="15404" y="11736"/>
                  </a:lnTo>
                  <a:lnTo>
                    <a:pt x="15292" y="12647"/>
                  </a:lnTo>
                  <a:lnTo>
                    <a:pt x="15092" y="14492"/>
                  </a:lnTo>
                  <a:lnTo>
                    <a:pt x="15626" y="14558"/>
                  </a:lnTo>
                  <a:lnTo>
                    <a:pt x="16270" y="14625"/>
                  </a:lnTo>
                  <a:lnTo>
                    <a:pt x="16426" y="13291"/>
                  </a:lnTo>
                  <a:lnTo>
                    <a:pt x="16604" y="11624"/>
                  </a:lnTo>
                  <a:lnTo>
                    <a:pt x="16670" y="10802"/>
                  </a:lnTo>
                  <a:lnTo>
                    <a:pt x="16715" y="9957"/>
                  </a:lnTo>
                  <a:lnTo>
                    <a:pt x="16737" y="9113"/>
                  </a:lnTo>
                  <a:lnTo>
                    <a:pt x="16737" y="8268"/>
                  </a:lnTo>
                  <a:lnTo>
                    <a:pt x="16715" y="7446"/>
                  </a:lnTo>
                  <a:lnTo>
                    <a:pt x="16648" y="6601"/>
                  </a:lnTo>
                  <a:lnTo>
                    <a:pt x="16626" y="6401"/>
                  </a:lnTo>
                  <a:lnTo>
                    <a:pt x="16582" y="5979"/>
                  </a:lnTo>
                  <a:lnTo>
                    <a:pt x="16515" y="5534"/>
                  </a:lnTo>
                  <a:lnTo>
                    <a:pt x="16404" y="5068"/>
                  </a:lnTo>
                  <a:lnTo>
                    <a:pt x="16293" y="4579"/>
                  </a:lnTo>
                  <a:lnTo>
                    <a:pt x="16115" y="4067"/>
                  </a:lnTo>
                  <a:lnTo>
                    <a:pt x="15915" y="3578"/>
                  </a:lnTo>
                  <a:lnTo>
                    <a:pt x="15804" y="3334"/>
                  </a:lnTo>
                  <a:lnTo>
                    <a:pt x="15648" y="3089"/>
                  </a:lnTo>
                  <a:lnTo>
                    <a:pt x="15515" y="2867"/>
                  </a:lnTo>
                  <a:lnTo>
                    <a:pt x="15337" y="2645"/>
                  </a:lnTo>
                  <a:lnTo>
                    <a:pt x="15159" y="2423"/>
                  </a:lnTo>
                  <a:lnTo>
                    <a:pt x="14959" y="2200"/>
                  </a:lnTo>
                  <a:lnTo>
                    <a:pt x="14759" y="1978"/>
                  </a:lnTo>
                  <a:lnTo>
                    <a:pt x="14514" y="1778"/>
                  </a:lnTo>
                  <a:lnTo>
                    <a:pt x="14270" y="1600"/>
                  </a:lnTo>
                  <a:lnTo>
                    <a:pt x="14003" y="1400"/>
                  </a:lnTo>
                  <a:lnTo>
                    <a:pt x="13737" y="1222"/>
                  </a:lnTo>
                  <a:lnTo>
                    <a:pt x="13448" y="1045"/>
                  </a:lnTo>
                  <a:lnTo>
                    <a:pt x="13003" y="822"/>
                  </a:lnTo>
                  <a:lnTo>
                    <a:pt x="12559" y="622"/>
                  </a:lnTo>
                  <a:lnTo>
                    <a:pt x="12114" y="467"/>
                  </a:lnTo>
                  <a:lnTo>
                    <a:pt x="11647" y="311"/>
                  </a:lnTo>
                  <a:lnTo>
                    <a:pt x="11158" y="200"/>
                  </a:lnTo>
                  <a:lnTo>
                    <a:pt x="10692" y="111"/>
                  </a:lnTo>
                  <a:lnTo>
                    <a:pt x="10203" y="44"/>
                  </a:lnTo>
                  <a:lnTo>
                    <a:pt x="9714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32"/>
            <p:cNvSpPr/>
            <p:nvPr/>
          </p:nvSpPr>
          <p:spPr>
            <a:xfrm>
              <a:off x="-4679935" y="1778335"/>
              <a:ext cx="311745" cy="338640"/>
            </a:xfrm>
            <a:custGeom>
              <a:avLst/>
              <a:gdLst/>
              <a:ahLst/>
              <a:cxnLst/>
              <a:rect l="l" t="t" r="r" b="b"/>
              <a:pathLst>
                <a:path w="16738" h="18182" fill="none" extrusionOk="0">
                  <a:moveTo>
                    <a:pt x="16270" y="14625"/>
                  </a:moveTo>
                  <a:lnTo>
                    <a:pt x="15626" y="14558"/>
                  </a:lnTo>
                  <a:lnTo>
                    <a:pt x="15092" y="14492"/>
                  </a:lnTo>
                  <a:lnTo>
                    <a:pt x="15092" y="14492"/>
                  </a:lnTo>
                  <a:lnTo>
                    <a:pt x="15292" y="12647"/>
                  </a:lnTo>
                  <a:lnTo>
                    <a:pt x="15404" y="11736"/>
                  </a:lnTo>
                  <a:lnTo>
                    <a:pt x="15470" y="10802"/>
                  </a:lnTo>
                  <a:lnTo>
                    <a:pt x="15537" y="9869"/>
                  </a:lnTo>
                  <a:lnTo>
                    <a:pt x="15559" y="8935"/>
                  </a:lnTo>
                  <a:lnTo>
                    <a:pt x="15537" y="8002"/>
                  </a:lnTo>
                  <a:lnTo>
                    <a:pt x="15492" y="7090"/>
                  </a:lnTo>
                  <a:lnTo>
                    <a:pt x="15492" y="7090"/>
                  </a:lnTo>
                  <a:lnTo>
                    <a:pt x="15448" y="6512"/>
                  </a:lnTo>
                  <a:lnTo>
                    <a:pt x="15448" y="6512"/>
                  </a:lnTo>
                  <a:lnTo>
                    <a:pt x="15404" y="6157"/>
                  </a:lnTo>
                  <a:lnTo>
                    <a:pt x="15337" y="5779"/>
                  </a:lnTo>
                  <a:lnTo>
                    <a:pt x="15270" y="5379"/>
                  </a:lnTo>
                  <a:lnTo>
                    <a:pt x="15159" y="4957"/>
                  </a:lnTo>
                  <a:lnTo>
                    <a:pt x="15026" y="4534"/>
                  </a:lnTo>
                  <a:lnTo>
                    <a:pt x="14848" y="4134"/>
                  </a:lnTo>
                  <a:lnTo>
                    <a:pt x="14648" y="3734"/>
                  </a:lnTo>
                  <a:lnTo>
                    <a:pt x="14537" y="3534"/>
                  </a:lnTo>
                  <a:lnTo>
                    <a:pt x="14403" y="3356"/>
                  </a:lnTo>
                  <a:lnTo>
                    <a:pt x="14403" y="3356"/>
                  </a:lnTo>
                  <a:lnTo>
                    <a:pt x="14248" y="3178"/>
                  </a:lnTo>
                  <a:lnTo>
                    <a:pt x="14092" y="3023"/>
                  </a:lnTo>
                  <a:lnTo>
                    <a:pt x="13737" y="2689"/>
                  </a:lnTo>
                  <a:lnTo>
                    <a:pt x="13336" y="2378"/>
                  </a:lnTo>
                  <a:lnTo>
                    <a:pt x="12870" y="2089"/>
                  </a:lnTo>
                  <a:lnTo>
                    <a:pt x="12870" y="2089"/>
                  </a:lnTo>
                  <a:lnTo>
                    <a:pt x="12492" y="1889"/>
                  </a:lnTo>
                  <a:lnTo>
                    <a:pt x="12114" y="1734"/>
                  </a:lnTo>
                  <a:lnTo>
                    <a:pt x="11714" y="1578"/>
                  </a:lnTo>
                  <a:lnTo>
                    <a:pt x="11314" y="1467"/>
                  </a:lnTo>
                  <a:lnTo>
                    <a:pt x="10914" y="1356"/>
                  </a:lnTo>
                  <a:lnTo>
                    <a:pt x="10492" y="1289"/>
                  </a:lnTo>
                  <a:lnTo>
                    <a:pt x="10069" y="1222"/>
                  </a:lnTo>
                  <a:lnTo>
                    <a:pt x="9647" y="1200"/>
                  </a:lnTo>
                  <a:lnTo>
                    <a:pt x="9225" y="1178"/>
                  </a:lnTo>
                  <a:lnTo>
                    <a:pt x="8802" y="1200"/>
                  </a:lnTo>
                  <a:lnTo>
                    <a:pt x="8402" y="1222"/>
                  </a:lnTo>
                  <a:lnTo>
                    <a:pt x="7980" y="1289"/>
                  </a:lnTo>
                  <a:lnTo>
                    <a:pt x="7558" y="1378"/>
                  </a:lnTo>
                  <a:lnTo>
                    <a:pt x="7158" y="1489"/>
                  </a:lnTo>
                  <a:lnTo>
                    <a:pt x="6758" y="1623"/>
                  </a:lnTo>
                  <a:lnTo>
                    <a:pt x="6380" y="1778"/>
                  </a:lnTo>
                  <a:lnTo>
                    <a:pt x="6380" y="1778"/>
                  </a:lnTo>
                  <a:lnTo>
                    <a:pt x="6002" y="1956"/>
                  </a:lnTo>
                  <a:lnTo>
                    <a:pt x="5624" y="2156"/>
                  </a:lnTo>
                  <a:lnTo>
                    <a:pt x="5268" y="2378"/>
                  </a:lnTo>
                  <a:lnTo>
                    <a:pt x="4935" y="2601"/>
                  </a:lnTo>
                  <a:lnTo>
                    <a:pt x="4602" y="2867"/>
                  </a:lnTo>
                  <a:lnTo>
                    <a:pt x="4290" y="3156"/>
                  </a:lnTo>
                  <a:lnTo>
                    <a:pt x="3979" y="3445"/>
                  </a:lnTo>
                  <a:lnTo>
                    <a:pt x="3690" y="3756"/>
                  </a:lnTo>
                  <a:lnTo>
                    <a:pt x="3446" y="4090"/>
                  </a:lnTo>
                  <a:lnTo>
                    <a:pt x="3201" y="4423"/>
                  </a:lnTo>
                  <a:lnTo>
                    <a:pt x="2957" y="4779"/>
                  </a:lnTo>
                  <a:lnTo>
                    <a:pt x="2757" y="5157"/>
                  </a:lnTo>
                  <a:lnTo>
                    <a:pt x="2579" y="5534"/>
                  </a:lnTo>
                  <a:lnTo>
                    <a:pt x="2401" y="5912"/>
                  </a:lnTo>
                  <a:lnTo>
                    <a:pt x="2268" y="6312"/>
                  </a:lnTo>
                  <a:lnTo>
                    <a:pt x="2157" y="6712"/>
                  </a:lnTo>
                  <a:lnTo>
                    <a:pt x="2157" y="6712"/>
                  </a:lnTo>
                  <a:lnTo>
                    <a:pt x="2046" y="7268"/>
                  </a:lnTo>
                  <a:lnTo>
                    <a:pt x="1957" y="7846"/>
                  </a:lnTo>
                  <a:lnTo>
                    <a:pt x="1912" y="8446"/>
                  </a:lnTo>
                  <a:lnTo>
                    <a:pt x="1890" y="9024"/>
                  </a:lnTo>
                  <a:lnTo>
                    <a:pt x="1890" y="9624"/>
                  </a:lnTo>
                  <a:lnTo>
                    <a:pt x="1912" y="10202"/>
                  </a:lnTo>
                  <a:lnTo>
                    <a:pt x="1957" y="11402"/>
                  </a:lnTo>
                  <a:lnTo>
                    <a:pt x="1957" y="11402"/>
                  </a:lnTo>
                  <a:lnTo>
                    <a:pt x="2023" y="12269"/>
                  </a:lnTo>
                  <a:lnTo>
                    <a:pt x="2023" y="12269"/>
                  </a:lnTo>
                  <a:lnTo>
                    <a:pt x="2046" y="12891"/>
                  </a:lnTo>
                  <a:lnTo>
                    <a:pt x="2046" y="12891"/>
                  </a:lnTo>
                  <a:lnTo>
                    <a:pt x="2046" y="13536"/>
                  </a:lnTo>
                  <a:lnTo>
                    <a:pt x="2023" y="14225"/>
                  </a:lnTo>
                  <a:lnTo>
                    <a:pt x="1979" y="14892"/>
                  </a:lnTo>
                  <a:lnTo>
                    <a:pt x="1890" y="15581"/>
                  </a:lnTo>
                  <a:lnTo>
                    <a:pt x="1779" y="16247"/>
                  </a:lnTo>
                  <a:lnTo>
                    <a:pt x="1690" y="16581"/>
                  </a:lnTo>
                  <a:lnTo>
                    <a:pt x="1579" y="16914"/>
                  </a:lnTo>
                  <a:lnTo>
                    <a:pt x="1468" y="17225"/>
                  </a:lnTo>
                  <a:lnTo>
                    <a:pt x="1357" y="17559"/>
                  </a:lnTo>
                  <a:lnTo>
                    <a:pt x="1201" y="17870"/>
                  </a:lnTo>
                  <a:lnTo>
                    <a:pt x="1045" y="18181"/>
                  </a:lnTo>
                  <a:lnTo>
                    <a:pt x="1" y="17603"/>
                  </a:lnTo>
                  <a:lnTo>
                    <a:pt x="1" y="17603"/>
                  </a:lnTo>
                  <a:lnTo>
                    <a:pt x="245" y="17114"/>
                  </a:lnTo>
                  <a:lnTo>
                    <a:pt x="423" y="16625"/>
                  </a:lnTo>
                  <a:lnTo>
                    <a:pt x="579" y="16114"/>
                  </a:lnTo>
                  <a:lnTo>
                    <a:pt x="690" y="15603"/>
                  </a:lnTo>
                  <a:lnTo>
                    <a:pt x="779" y="15069"/>
                  </a:lnTo>
                  <a:lnTo>
                    <a:pt x="823" y="14514"/>
                  </a:lnTo>
                  <a:lnTo>
                    <a:pt x="845" y="13980"/>
                  </a:lnTo>
                  <a:lnTo>
                    <a:pt x="845" y="13425"/>
                  </a:lnTo>
                  <a:lnTo>
                    <a:pt x="845" y="13425"/>
                  </a:lnTo>
                  <a:lnTo>
                    <a:pt x="845" y="12869"/>
                  </a:lnTo>
                  <a:lnTo>
                    <a:pt x="823" y="12313"/>
                  </a:lnTo>
                  <a:lnTo>
                    <a:pt x="823" y="12313"/>
                  </a:lnTo>
                  <a:lnTo>
                    <a:pt x="779" y="11469"/>
                  </a:lnTo>
                  <a:lnTo>
                    <a:pt x="779" y="11469"/>
                  </a:lnTo>
                  <a:lnTo>
                    <a:pt x="712" y="10202"/>
                  </a:lnTo>
                  <a:lnTo>
                    <a:pt x="690" y="9580"/>
                  </a:lnTo>
                  <a:lnTo>
                    <a:pt x="690" y="8935"/>
                  </a:lnTo>
                  <a:lnTo>
                    <a:pt x="712" y="8313"/>
                  </a:lnTo>
                  <a:lnTo>
                    <a:pt x="779" y="7690"/>
                  </a:lnTo>
                  <a:lnTo>
                    <a:pt x="868" y="7046"/>
                  </a:lnTo>
                  <a:lnTo>
                    <a:pt x="1001" y="6423"/>
                  </a:lnTo>
                  <a:lnTo>
                    <a:pt x="1001" y="6423"/>
                  </a:lnTo>
                  <a:lnTo>
                    <a:pt x="1134" y="5957"/>
                  </a:lnTo>
                  <a:lnTo>
                    <a:pt x="1290" y="5490"/>
                  </a:lnTo>
                  <a:lnTo>
                    <a:pt x="1490" y="5045"/>
                  </a:lnTo>
                  <a:lnTo>
                    <a:pt x="1712" y="4601"/>
                  </a:lnTo>
                  <a:lnTo>
                    <a:pt x="1934" y="4179"/>
                  </a:lnTo>
                  <a:lnTo>
                    <a:pt x="2201" y="3779"/>
                  </a:lnTo>
                  <a:lnTo>
                    <a:pt x="2490" y="3378"/>
                  </a:lnTo>
                  <a:lnTo>
                    <a:pt x="2801" y="3001"/>
                  </a:lnTo>
                  <a:lnTo>
                    <a:pt x="3135" y="2623"/>
                  </a:lnTo>
                  <a:lnTo>
                    <a:pt x="3468" y="2289"/>
                  </a:lnTo>
                  <a:lnTo>
                    <a:pt x="3846" y="1956"/>
                  </a:lnTo>
                  <a:lnTo>
                    <a:pt x="4224" y="1645"/>
                  </a:lnTo>
                  <a:lnTo>
                    <a:pt x="4624" y="1378"/>
                  </a:lnTo>
                  <a:lnTo>
                    <a:pt x="5024" y="1111"/>
                  </a:lnTo>
                  <a:lnTo>
                    <a:pt x="5468" y="889"/>
                  </a:lnTo>
                  <a:lnTo>
                    <a:pt x="5891" y="667"/>
                  </a:lnTo>
                  <a:lnTo>
                    <a:pt x="5891" y="667"/>
                  </a:lnTo>
                  <a:lnTo>
                    <a:pt x="6357" y="489"/>
                  </a:lnTo>
                  <a:lnTo>
                    <a:pt x="6824" y="356"/>
                  </a:lnTo>
                  <a:lnTo>
                    <a:pt x="7291" y="222"/>
                  </a:lnTo>
                  <a:lnTo>
                    <a:pt x="7758" y="133"/>
                  </a:lnTo>
                  <a:lnTo>
                    <a:pt x="8247" y="44"/>
                  </a:lnTo>
                  <a:lnTo>
                    <a:pt x="8736" y="0"/>
                  </a:lnTo>
                  <a:lnTo>
                    <a:pt x="9225" y="0"/>
                  </a:lnTo>
                  <a:lnTo>
                    <a:pt x="9714" y="0"/>
                  </a:lnTo>
                  <a:lnTo>
                    <a:pt x="10203" y="44"/>
                  </a:lnTo>
                  <a:lnTo>
                    <a:pt x="10692" y="111"/>
                  </a:lnTo>
                  <a:lnTo>
                    <a:pt x="11158" y="200"/>
                  </a:lnTo>
                  <a:lnTo>
                    <a:pt x="11647" y="311"/>
                  </a:lnTo>
                  <a:lnTo>
                    <a:pt x="12114" y="467"/>
                  </a:lnTo>
                  <a:lnTo>
                    <a:pt x="12559" y="622"/>
                  </a:lnTo>
                  <a:lnTo>
                    <a:pt x="13003" y="822"/>
                  </a:lnTo>
                  <a:lnTo>
                    <a:pt x="13448" y="1045"/>
                  </a:lnTo>
                  <a:lnTo>
                    <a:pt x="13448" y="1045"/>
                  </a:lnTo>
                  <a:lnTo>
                    <a:pt x="13737" y="1222"/>
                  </a:lnTo>
                  <a:lnTo>
                    <a:pt x="14003" y="1400"/>
                  </a:lnTo>
                  <a:lnTo>
                    <a:pt x="14270" y="1600"/>
                  </a:lnTo>
                  <a:lnTo>
                    <a:pt x="14514" y="1778"/>
                  </a:lnTo>
                  <a:lnTo>
                    <a:pt x="14759" y="1978"/>
                  </a:lnTo>
                  <a:lnTo>
                    <a:pt x="14959" y="2200"/>
                  </a:lnTo>
                  <a:lnTo>
                    <a:pt x="15159" y="2423"/>
                  </a:lnTo>
                  <a:lnTo>
                    <a:pt x="15337" y="2645"/>
                  </a:lnTo>
                  <a:lnTo>
                    <a:pt x="15337" y="2645"/>
                  </a:lnTo>
                  <a:lnTo>
                    <a:pt x="15515" y="2867"/>
                  </a:lnTo>
                  <a:lnTo>
                    <a:pt x="15648" y="3089"/>
                  </a:lnTo>
                  <a:lnTo>
                    <a:pt x="15804" y="3334"/>
                  </a:lnTo>
                  <a:lnTo>
                    <a:pt x="15915" y="3578"/>
                  </a:lnTo>
                  <a:lnTo>
                    <a:pt x="16115" y="4067"/>
                  </a:lnTo>
                  <a:lnTo>
                    <a:pt x="16293" y="4579"/>
                  </a:lnTo>
                  <a:lnTo>
                    <a:pt x="16404" y="5068"/>
                  </a:lnTo>
                  <a:lnTo>
                    <a:pt x="16515" y="5534"/>
                  </a:lnTo>
                  <a:lnTo>
                    <a:pt x="16582" y="5979"/>
                  </a:lnTo>
                  <a:lnTo>
                    <a:pt x="16626" y="6401"/>
                  </a:lnTo>
                  <a:lnTo>
                    <a:pt x="16626" y="6401"/>
                  </a:lnTo>
                  <a:lnTo>
                    <a:pt x="16648" y="6601"/>
                  </a:lnTo>
                  <a:lnTo>
                    <a:pt x="16648" y="6601"/>
                  </a:lnTo>
                  <a:lnTo>
                    <a:pt x="16715" y="7446"/>
                  </a:lnTo>
                  <a:lnTo>
                    <a:pt x="16737" y="8268"/>
                  </a:lnTo>
                  <a:lnTo>
                    <a:pt x="16737" y="9113"/>
                  </a:lnTo>
                  <a:lnTo>
                    <a:pt x="16715" y="9957"/>
                  </a:lnTo>
                  <a:lnTo>
                    <a:pt x="16670" y="10802"/>
                  </a:lnTo>
                  <a:lnTo>
                    <a:pt x="16604" y="11624"/>
                  </a:lnTo>
                  <a:lnTo>
                    <a:pt x="16426" y="13291"/>
                  </a:lnTo>
                  <a:lnTo>
                    <a:pt x="16426" y="13291"/>
                  </a:lnTo>
                  <a:lnTo>
                    <a:pt x="16270" y="14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32"/>
            <p:cNvSpPr/>
            <p:nvPr/>
          </p:nvSpPr>
          <p:spPr>
            <a:xfrm>
              <a:off x="-4679935" y="2018430"/>
              <a:ext cx="38107" cy="98545"/>
            </a:xfrm>
            <a:custGeom>
              <a:avLst/>
              <a:gdLst/>
              <a:ahLst/>
              <a:cxnLst/>
              <a:rect l="l" t="t" r="r" b="b"/>
              <a:pathLst>
                <a:path w="2046" h="5291" extrusionOk="0">
                  <a:moveTo>
                    <a:pt x="2046" y="0"/>
                  </a:moveTo>
                  <a:lnTo>
                    <a:pt x="845" y="534"/>
                  </a:lnTo>
                  <a:lnTo>
                    <a:pt x="845" y="1089"/>
                  </a:lnTo>
                  <a:lnTo>
                    <a:pt x="823" y="1623"/>
                  </a:lnTo>
                  <a:lnTo>
                    <a:pt x="779" y="2178"/>
                  </a:lnTo>
                  <a:lnTo>
                    <a:pt x="690" y="2712"/>
                  </a:lnTo>
                  <a:lnTo>
                    <a:pt x="579" y="3223"/>
                  </a:lnTo>
                  <a:lnTo>
                    <a:pt x="423" y="3734"/>
                  </a:lnTo>
                  <a:lnTo>
                    <a:pt x="245" y="4223"/>
                  </a:lnTo>
                  <a:lnTo>
                    <a:pt x="1" y="4712"/>
                  </a:lnTo>
                  <a:lnTo>
                    <a:pt x="1045" y="5290"/>
                  </a:lnTo>
                  <a:lnTo>
                    <a:pt x="1201" y="4979"/>
                  </a:lnTo>
                  <a:lnTo>
                    <a:pt x="1357" y="4668"/>
                  </a:lnTo>
                  <a:lnTo>
                    <a:pt x="1468" y="4334"/>
                  </a:lnTo>
                  <a:lnTo>
                    <a:pt x="1579" y="4023"/>
                  </a:lnTo>
                  <a:lnTo>
                    <a:pt x="1690" y="3690"/>
                  </a:lnTo>
                  <a:lnTo>
                    <a:pt x="1779" y="3356"/>
                  </a:lnTo>
                  <a:lnTo>
                    <a:pt x="1890" y="2690"/>
                  </a:lnTo>
                  <a:lnTo>
                    <a:pt x="1979" y="2001"/>
                  </a:lnTo>
                  <a:lnTo>
                    <a:pt x="2023" y="1334"/>
                  </a:lnTo>
                  <a:lnTo>
                    <a:pt x="2046" y="645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32"/>
            <p:cNvSpPr/>
            <p:nvPr/>
          </p:nvSpPr>
          <p:spPr>
            <a:xfrm>
              <a:off x="-4398846" y="1901279"/>
              <a:ext cx="30657" cy="148218"/>
            </a:xfrm>
            <a:custGeom>
              <a:avLst/>
              <a:gdLst/>
              <a:ahLst/>
              <a:cxnLst/>
              <a:rect l="l" t="t" r="r" b="b"/>
              <a:pathLst>
                <a:path w="1646" h="7958" extrusionOk="0">
                  <a:moveTo>
                    <a:pt x="1556" y="0"/>
                  </a:moveTo>
                  <a:lnTo>
                    <a:pt x="400" y="489"/>
                  </a:lnTo>
                  <a:lnTo>
                    <a:pt x="445" y="1401"/>
                  </a:lnTo>
                  <a:lnTo>
                    <a:pt x="467" y="2334"/>
                  </a:lnTo>
                  <a:lnTo>
                    <a:pt x="445" y="3268"/>
                  </a:lnTo>
                  <a:lnTo>
                    <a:pt x="378" y="4201"/>
                  </a:lnTo>
                  <a:lnTo>
                    <a:pt x="312" y="5135"/>
                  </a:lnTo>
                  <a:lnTo>
                    <a:pt x="200" y="6046"/>
                  </a:lnTo>
                  <a:lnTo>
                    <a:pt x="0" y="7891"/>
                  </a:lnTo>
                  <a:lnTo>
                    <a:pt x="534" y="7957"/>
                  </a:lnTo>
                  <a:lnTo>
                    <a:pt x="956" y="7335"/>
                  </a:lnTo>
                  <a:lnTo>
                    <a:pt x="1334" y="6690"/>
                  </a:lnTo>
                  <a:lnTo>
                    <a:pt x="1512" y="5023"/>
                  </a:lnTo>
                  <a:lnTo>
                    <a:pt x="1578" y="4201"/>
                  </a:lnTo>
                  <a:lnTo>
                    <a:pt x="1623" y="3356"/>
                  </a:lnTo>
                  <a:lnTo>
                    <a:pt x="1645" y="2512"/>
                  </a:lnTo>
                  <a:lnTo>
                    <a:pt x="1645" y="1667"/>
                  </a:lnTo>
                  <a:lnTo>
                    <a:pt x="1623" y="845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32"/>
            <p:cNvSpPr/>
            <p:nvPr/>
          </p:nvSpPr>
          <p:spPr>
            <a:xfrm>
              <a:off x="-4398846" y="1901279"/>
              <a:ext cx="30657" cy="148218"/>
            </a:xfrm>
            <a:custGeom>
              <a:avLst/>
              <a:gdLst/>
              <a:ahLst/>
              <a:cxnLst/>
              <a:rect l="l" t="t" r="r" b="b"/>
              <a:pathLst>
                <a:path w="1646" h="7958" fill="none" extrusionOk="0">
                  <a:moveTo>
                    <a:pt x="1334" y="6690"/>
                  </a:moveTo>
                  <a:lnTo>
                    <a:pt x="1334" y="6690"/>
                  </a:lnTo>
                  <a:lnTo>
                    <a:pt x="956" y="7335"/>
                  </a:lnTo>
                  <a:lnTo>
                    <a:pt x="534" y="7957"/>
                  </a:lnTo>
                  <a:lnTo>
                    <a:pt x="0" y="7891"/>
                  </a:lnTo>
                  <a:lnTo>
                    <a:pt x="0" y="7891"/>
                  </a:lnTo>
                  <a:lnTo>
                    <a:pt x="200" y="6046"/>
                  </a:lnTo>
                  <a:lnTo>
                    <a:pt x="312" y="5135"/>
                  </a:lnTo>
                  <a:lnTo>
                    <a:pt x="378" y="4201"/>
                  </a:lnTo>
                  <a:lnTo>
                    <a:pt x="445" y="3268"/>
                  </a:lnTo>
                  <a:lnTo>
                    <a:pt x="467" y="2334"/>
                  </a:lnTo>
                  <a:lnTo>
                    <a:pt x="445" y="1401"/>
                  </a:lnTo>
                  <a:lnTo>
                    <a:pt x="400" y="489"/>
                  </a:lnTo>
                  <a:lnTo>
                    <a:pt x="400" y="489"/>
                  </a:lnTo>
                  <a:lnTo>
                    <a:pt x="1556" y="0"/>
                  </a:lnTo>
                  <a:lnTo>
                    <a:pt x="1556" y="0"/>
                  </a:lnTo>
                  <a:lnTo>
                    <a:pt x="1623" y="845"/>
                  </a:lnTo>
                  <a:lnTo>
                    <a:pt x="1645" y="1667"/>
                  </a:lnTo>
                  <a:lnTo>
                    <a:pt x="1645" y="2512"/>
                  </a:lnTo>
                  <a:lnTo>
                    <a:pt x="1623" y="3356"/>
                  </a:lnTo>
                  <a:lnTo>
                    <a:pt x="1578" y="4201"/>
                  </a:lnTo>
                  <a:lnTo>
                    <a:pt x="1512" y="5023"/>
                  </a:lnTo>
                  <a:lnTo>
                    <a:pt x="1334" y="6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32"/>
            <p:cNvSpPr/>
            <p:nvPr/>
          </p:nvSpPr>
          <p:spPr>
            <a:xfrm>
              <a:off x="-4778871" y="1957992"/>
              <a:ext cx="887556" cy="688026"/>
            </a:xfrm>
            <a:custGeom>
              <a:avLst/>
              <a:gdLst/>
              <a:ahLst/>
              <a:cxnLst/>
              <a:rect l="l" t="t" r="r" b="b"/>
              <a:pathLst>
                <a:path w="47654" h="36941" extrusionOk="0">
                  <a:moveTo>
                    <a:pt x="24338" y="0"/>
                  </a:moveTo>
                  <a:lnTo>
                    <a:pt x="23627" y="156"/>
                  </a:lnTo>
                  <a:lnTo>
                    <a:pt x="21671" y="623"/>
                  </a:lnTo>
                  <a:lnTo>
                    <a:pt x="20138" y="1023"/>
                  </a:lnTo>
                  <a:lnTo>
                    <a:pt x="18382" y="1489"/>
                  </a:lnTo>
                  <a:lnTo>
                    <a:pt x="16448" y="2067"/>
                  </a:lnTo>
                  <a:lnTo>
                    <a:pt x="15448" y="2401"/>
                  </a:lnTo>
                  <a:lnTo>
                    <a:pt x="14403" y="2734"/>
                  </a:lnTo>
                  <a:lnTo>
                    <a:pt x="13336" y="3090"/>
                  </a:lnTo>
                  <a:lnTo>
                    <a:pt x="12247" y="3490"/>
                  </a:lnTo>
                  <a:lnTo>
                    <a:pt x="11180" y="3890"/>
                  </a:lnTo>
                  <a:lnTo>
                    <a:pt x="10114" y="4312"/>
                  </a:lnTo>
                  <a:lnTo>
                    <a:pt x="9047" y="4757"/>
                  </a:lnTo>
                  <a:lnTo>
                    <a:pt x="7980" y="5223"/>
                  </a:lnTo>
                  <a:lnTo>
                    <a:pt x="6957" y="5712"/>
                  </a:lnTo>
                  <a:lnTo>
                    <a:pt x="5957" y="6224"/>
                  </a:lnTo>
                  <a:lnTo>
                    <a:pt x="5268" y="6601"/>
                  </a:lnTo>
                  <a:lnTo>
                    <a:pt x="4646" y="7002"/>
                  </a:lnTo>
                  <a:lnTo>
                    <a:pt x="4068" y="7446"/>
                  </a:lnTo>
                  <a:lnTo>
                    <a:pt x="3535" y="7891"/>
                  </a:lnTo>
                  <a:lnTo>
                    <a:pt x="3046" y="8357"/>
                  </a:lnTo>
                  <a:lnTo>
                    <a:pt x="2601" y="8824"/>
                  </a:lnTo>
                  <a:lnTo>
                    <a:pt x="2223" y="9313"/>
                  </a:lnTo>
                  <a:lnTo>
                    <a:pt x="1868" y="9824"/>
                  </a:lnTo>
                  <a:lnTo>
                    <a:pt x="1534" y="10336"/>
                  </a:lnTo>
                  <a:lnTo>
                    <a:pt x="1268" y="10847"/>
                  </a:lnTo>
                  <a:lnTo>
                    <a:pt x="1023" y="11358"/>
                  </a:lnTo>
                  <a:lnTo>
                    <a:pt x="801" y="11869"/>
                  </a:lnTo>
                  <a:lnTo>
                    <a:pt x="623" y="12380"/>
                  </a:lnTo>
                  <a:lnTo>
                    <a:pt x="467" y="12892"/>
                  </a:lnTo>
                  <a:lnTo>
                    <a:pt x="334" y="13381"/>
                  </a:lnTo>
                  <a:lnTo>
                    <a:pt x="223" y="13870"/>
                  </a:lnTo>
                  <a:lnTo>
                    <a:pt x="134" y="14358"/>
                  </a:lnTo>
                  <a:lnTo>
                    <a:pt x="90" y="14825"/>
                  </a:lnTo>
                  <a:lnTo>
                    <a:pt x="45" y="15270"/>
                  </a:lnTo>
                  <a:lnTo>
                    <a:pt x="1" y="15714"/>
                  </a:lnTo>
                  <a:lnTo>
                    <a:pt x="1" y="16492"/>
                  </a:lnTo>
                  <a:lnTo>
                    <a:pt x="23" y="17203"/>
                  </a:lnTo>
                  <a:lnTo>
                    <a:pt x="67" y="17759"/>
                  </a:lnTo>
                  <a:lnTo>
                    <a:pt x="112" y="18204"/>
                  </a:lnTo>
                  <a:lnTo>
                    <a:pt x="178" y="18559"/>
                  </a:lnTo>
                  <a:lnTo>
                    <a:pt x="11558" y="35385"/>
                  </a:lnTo>
                  <a:lnTo>
                    <a:pt x="11803" y="35562"/>
                  </a:lnTo>
                  <a:lnTo>
                    <a:pt x="12047" y="35740"/>
                  </a:lnTo>
                  <a:lnTo>
                    <a:pt x="12314" y="35918"/>
                  </a:lnTo>
                  <a:lnTo>
                    <a:pt x="12581" y="36074"/>
                  </a:lnTo>
                  <a:lnTo>
                    <a:pt x="12847" y="36207"/>
                  </a:lnTo>
                  <a:lnTo>
                    <a:pt x="13114" y="36318"/>
                  </a:lnTo>
                  <a:lnTo>
                    <a:pt x="13670" y="36540"/>
                  </a:lnTo>
                  <a:lnTo>
                    <a:pt x="14225" y="36696"/>
                  </a:lnTo>
                  <a:lnTo>
                    <a:pt x="14803" y="36829"/>
                  </a:lnTo>
                  <a:lnTo>
                    <a:pt x="15381" y="36896"/>
                  </a:lnTo>
                  <a:lnTo>
                    <a:pt x="15959" y="36940"/>
                  </a:lnTo>
                  <a:lnTo>
                    <a:pt x="16559" y="36940"/>
                  </a:lnTo>
                  <a:lnTo>
                    <a:pt x="17159" y="36918"/>
                  </a:lnTo>
                  <a:lnTo>
                    <a:pt x="17737" y="36852"/>
                  </a:lnTo>
                  <a:lnTo>
                    <a:pt x="18337" y="36785"/>
                  </a:lnTo>
                  <a:lnTo>
                    <a:pt x="18915" y="36674"/>
                  </a:lnTo>
                  <a:lnTo>
                    <a:pt x="19493" y="36540"/>
                  </a:lnTo>
                  <a:lnTo>
                    <a:pt x="20049" y="36385"/>
                  </a:lnTo>
                  <a:lnTo>
                    <a:pt x="20604" y="36229"/>
                  </a:lnTo>
                  <a:lnTo>
                    <a:pt x="21138" y="36051"/>
                  </a:lnTo>
                  <a:lnTo>
                    <a:pt x="21649" y="35851"/>
                  </a:lnTo>
                  <a:lnTo>
                    <a:pt x="22627" y="35451"/>
                  </a:lnTo>
                  <a:lnTo>
                    <a:pt x="23494" y="35073"/>
                  </a:lnTo>
                  <a:lnTo>
                    <a:pt x="24250" y="34696"/>
                  </a:lnTo>
                  <a:lnTo>
                    <a:pt x="24872" y="34362"/>
                  </a:lnTo>
                  <a:lnTo>
                    <a:pt x="25339" y="34095"/>
                  </a:lnTo>
                  <a:lnTo>
                    <a:pt x="25739" y="33851"/>
                  </a:lnTo>
                  <a:lnTo>
                    <a:pt x="27783" y="32940"/>
                  </a:lnTo>
                  <a:lnTo>
                    <a:pt x="29917" y="32006"/>
                  </a:lnTo>
                  <a:lnTo>
                    <a:pt x="32495" y="30917"/>
                  </a:lnTo>
                  <a:lnTo>
                    <a:pt x="33851" y="30361"/>
                  </a:lnTo>
                  <a:lnTo>
                    <a:pt x="35229" y="29806"/>
                  </a:lnTo>
                  <a:lnTo>
                    <a:pt x="36563" y="29295"/>
                  </a:lnTo>
                  <a:lnTo>
                    <a:pt x="37852" y="28806"/>
                  </a:lnTo>
                  <a:lnTo>
                    <a:pt x="39030" y="28406"/>
                  </a:lnTo>
                  <a:lnTo>
                    <a:pt x="40119" y="28072"/>
                  </a:lnTo>
                  <a:lnTo>
                    <a:pt x="40586" y="27917"/>
                  </a:lnTo>
                  <a:lnTo>
                    <a:pt x="41030" y="27805"/>
                  </a:lnTo>
                  <a:lnTo>
                    <a:pt x="41408" y="27739"/>
                  </a:lnTo>
                  <a:lnTo>
                    <a:pt x="41764" y="27672"/>
                  </a:lnTo>
                  <a:lnTo>
                    <a:pt x="42319" y="27628"/>
                  </a:lnTo>
                  <a:lnTo>
                    <a:pt x="42831" y="27628"/>
                  </a:lnTo>
                  <a:lnTo>
                    <a:pt x="43342" y="27650"/>
                  </a:lnTo>
                  <a:lnTo>
                    <a:pt x="43831" y="27717"/>
                  </a:lnTo>
                  <a:lnTo>
                    <a:pt x="44275" y="27805"/>
                  </a:lnTo>
                  <a:lnTo>
                    <a:pt x="44698" y="27894"/>
                  </a:lnTo>
                  <a:lnTo>
                    <a:pt x="45098" y="28028"/>
                  </a:lnTo>
                  <a:lnTo>
                    <a:pt x="45453" y="28161"/>
                  </a:lnTo>
                  <a:lnTo>
                    <a:pt x="45787" y="28317"/>
                  </a:lnTo>
                  <a:lnTo>
                    <a:pt x="46098" y="28472"/>
                  </a:lnTo>
                  <a:lnTo>
                    <a:pt x="46609" y="28761"/>
                  </a:lnTo>
                  <a:lnTo>
                    <a:pt x="46965" y="29006"/>
                  </a:lnTo>
                  <a:lnTo>
                    <a:pt x="47187" y="29183"/>
                  </a:lnTo>
                  <a:lnTo>
                    <a:pt x="47276" y="29228"/>
                  </a:lnTo>
                  <a:lnTo>
                    <a:pt x="47654" y="25294"/>
                  </a:lnTo>
                  <a:lnTo>
                    <a:pt x="47209" y="25249"/>
                  </a:lnTo>
                  <a:lnTo>
                    <a:pt x="33940" y="23827"/>
                  </a:lnTo>
                  <a:lnTo>
                    <a:pt x="37941" y="19026"/>
                  </a:lnTo>
                  <a:lnTo>
                    <a:pt x="37963" y="19004"/>
                  </a:lnTo>
                  <a:lnTo>
                    <a:pt x="24338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32"/>
            <p:cNvSpPr/>
            <p:nvPr/>
          </p:nvSpPr>
          <p:spPr>
            <a:xfrm>
              <a:off x="-4778871" y="1957992"/>
              <a:ext cx="887556" cy="688026"/>
            </a:xfrm>
            <a:custGeom>
              <a:avLst/>
              <a:gdLst/>
              <a:ahLst/>
              <a:cxnLst/>
              <a:rect l="l" t="t" r="r" b="b"/>
              <a:pathLst>
                <a:path w="47654" h="36941" fill="none" extrusionOk="0">
                  <a:moveTo>
                    <a:pt x="47276" y="29228"/>
                  </a:moveTo>
                  <a:lnTo>
                    <a:pt x="47276" y="29228"/>
                  </a:lnTo>
                  <a:lnTo>
                    <a:pt x="47187" y="29183"/>
                  </a:lnTo>
                  <a:lnTo>
                    <a:pt x="47187" y="29183"/>
                  </a:lnTo>
                  <a:lnTo>
                    <a:pt x="46965" y="29006"/>
                  </a:lnTo>
                  <a:lnTo>
                    <a:pt x="46609" y="28761"/>
                  </a:lnTo>
                  <a:lnTo>
                    <a:pt x="46098" y="28472"/>
                  </a:lnTo>
                  <a:lnTo>
                    <a:pt x="45787" y="28317"/>
                  </a:lnTo>
                  <a:lnTo>
                    <a:pt x="45453" y="28161"/>
                  </a:lnTo>
                  <a:lnTo>
                    <a:pt x="45098" y="28028"/>
                  </a:lnTo>
                  <a:lnTo>
                    <a:pt x="44698" y="27894"/>
                  </a:lnTo>
                  <a:lnTo>
                    <a:pt x="44275" y="27805"/>
                  </a:lnTo>
                  <a:lnTo>
                    <a:pt x="43831" y="27717"/>
                  </a:lnTo>
                  <a:lnTo>
                    <a:pt x="43342" y="27650"/>
                  </a:lnTo>
                  <a:lnTo>
                    <a:pt x="42831" y="27628"/>
                  </a:lnTo>
                  <a:lnTo>
                    <a:pt x="42319" y="27628"/>
                  </a:lnTo>
                  <a:lnTo>
                    <a:pt x="41764" y="27672"/>
                  </a:lnTo>
                  <a:lnTo>
                    <a:pt x="41764" y="27672"/>
                  </a:lnTo>
                  <a:lnTo>
                    <a:pt x="41408" y="27739"/>
                  </a:lnTo>
                  <a:lnTo>
                    <a:pt x="41030" y="27805"/>
                  </a:lnTo>
                  <a:lnTo>
                    <a:pt x="40586" y="27917"/>
                  </a:lnTo>
                  <a:lnTo>
                    <a:pt x="40119" y="28072"/>
                  </a:lnTo>
                  <a:lnTo>
                    <a:pt x="39030" y="28406"/>
                  </a:lnTo>
                  <a:lnTo>
                    <a:pt x="37852" y="28806"/>
                  </a:lnTo>
                  <a:lnTo>
                    <a:pt x="36563" y="29295"/>
                  </a:lnTo>
                  <a:lnTo>
                    <a:pt x="35229" y="29806"/>
                  </a:lnTo>
                  <a:lnTo>
                    <a:pt x="33851" y="30361"/>
                  </a:lnTo>
                  <a:lnTo>
                    <a:pt x="32495" y="30917"/>
                  </a:lnTo>
                  <a:lnTo>
                    <a:pt x="29917" y="32006"/>
                  </a:lnTo>
                  <a:lnTo>
                    <a:pt x="27783" y="32940"/>
                  </a:lnTo>
                  <a:lnTo>
                    <a:pt x="25739" y="33851"/>
                  </a:lnTo>
                  <a:lnTo>
                    <a:pt x="25739" y="33851"/>
                  </a:lnTo>
                  <a:lnTo>
                    <a:pt x="25339" y="34095"/>
                  </a:lnTo>
                  <a:lnTo>
                    <a:pt x="24872" y="34362"/>
                  </a:lnTo>
                  <a:lnTo>
                    <a:pt x="24250" y="34696"/>
                  </a:lnTo>
                  <a:lnTo>
                    <a:pt x="23494" y="35073"/>
                  </a:lnTo>
                  <a:lnTo>
                    <a:pt x="22627" y="35451"/>
                  </a:lnTo>
                  <a:lnTo>
                    <a:pt x="21649" y="35851"/>
                  </a:lnTo>
                  <a:lnTo>
                    <a:pt x="21138" y="36051"/>
                  </a:lnTo>
                  <a:lnTo>
                    <a:pt x="20604" y="36229"/>
                  </a:lnTo>
                  <a:lnTo>
                    <a:pt x="20049" y="36385"/>
                  </a:lnTo>
                  <a:lnTo>
                    <a:pt x="19493" y="36540"/>
                  </a:lnTo>
                  <a:lnTo>
                    <a:pt x="18915" y="36674"/>
                  </a:lnTo>
                  <a:lnTo>
                    <a:pt x="18337" y="36785"/>
                  </a:lnTo>
                  <a:lnTo>
                    <a:pt x="17737" y="36852"/>
                  </a:lnTo>
                  <a:lnTo>
                    <a:pt x="17159" y="36918"/>
                  </a:lnTo>
                  <a:lnTo>
                    <a:pt x="16559" y="36940"/>
                  </a:lnTo>
                  <a:lnTo>
                    <a:pt x="15959" y="36940"/>
                  </a:lnTo>
                  <a:lnTo>
                    <a:pt x="15381" y="36896"/>
                  </a:lnTo>
                  <a:lnTo>
                    <a:pt x="14803" y="36829"/>
                  </a:lnTo>
                  <a:lnTo>
                    <a:pt x="14225" y="36696"/>
                  </a:lnTo>
                  <a:lnTo>
                    <a:pt x="13670" y="36540"/>
                  </a:lnTo>
                  <a:lnTo>
                    <a:pt x="13114" y="36318"/>
                  </a:lnTo>
                  <a:lnTo>
                    <a:pt x="12847" y="36207"/>
                  </a:lnTo>
                  <a:lnTo>
                    <a:pt x="12581" y="36074"/>
                  </a:lnTo>
                  <a:lnTo>
                    <a:pt x="12314" y="35918"/>
                  </a:lnTo>
                  <a:lnTo>
                    <a:pt x="12047" y="35740"/>
                  </a:lnTo>
                  <a:lnTo>
                    <a:pt x="11803" y="35562"/>
                  </a:lnTo>
                  <a:lnTo>
                    <a:pt x="11558" y="35385"/>
                  </a:lnTo>
                  <a:lnTo>
                    <a:pt x="178" y="18559"/>
                  </a:lnTo>
                  <a:lnTo>
                    <a:pt x="178" y="18559"/>
                  </a:lnTo>
                  <a:lnTo>
                    <a:pt x="112" y="18204"/>
                  </a:lnTo>
                  <a:lnTo>
                    <a:pt x="67" y="17759"/>
                  </a:lnTo>
                  <a:lnTo>
                    <a:pt x="23" y="17203"/>
                  </a:lnTo>
                  <a:lnTo>
                    <a:pt x="1" y="16492"/>
                  </a:lnTo>
                  <a:lnTo>
                    <a:pt x="1" y="15714"/>
                  </a:lnTo>
                  <a:lnTo>
                    <a:pt x="45" y="15270"/>
                  </a:lnTo>
                  <a:lnTo>
                    <a:pt x="90" y="14825"/>
                  </a:lnTo>
                  <a:lnTo>
                    <a:pt x="134" y="14358"/>
                  </a:lnTo>
                  <a:lnTo>
                    <a:pt x="223" y="13870"/>
                  </a:lnTo>
                  <a:lnTo>
                    <a:pt x="334" y="13381"/>
                  </a:lnTo>
                  <a:lnTo>
                    <a:pt x="467" y="12892"/>
                  </a:lnTo>
                  <a:lnTo>
                    <a:pt x="623" y="12380"/>
                  </a:lnTo>
                  <a:lnTo>
                    <a:pt x="801" y="11869"/>
                  </a:lnTo>
                  <a:lnTo>
                    <a:pt x="1023" y="11358"/>
                  </a:lnTo>
                  <a:lnTo>
                    <a:pt x="1268" y="10847"/>
                  </a:lnTo>
                  <a:lnTo>
                    <a:pt x="1534" y="10336"/>
                  </a:lnTo>
                  <a:lnTo>
                    <a:pt x="1868" y="9824"/>
                  </a:lnTo>
                  <a:lnTo>
                    <a:pt x="2223" y="9313"/>
                  </a:lnTo>
                  <a:lnTo>
                    <a:pt x="2601" y="8824"/>
                  </a:lnTo>
                  <a:lnTo>
                    <a:pt x="3046" y="8357"/>
                  </a:lnTo>
                  <a:lnTo>
                    <a:pt x="3535" y="7891"/>
                  </a:lnTo>
                  <a:lnTo>
                    <a:pt x="4068" y="7446"/>
                  </a:lnTo>
                  <a:lnTo>
                    <a:pt x="4646" y="7002"/>
                  </a:lnTo>
                  <a:lnTo>
                    <a:pt x="5268" y="6601"/>
                  </a:lnTo>
                  <a:lnTo>
                    <a:pt x="5957" y="6224"/>
                  </a:lnTo>
                  <a:lnTo>
                    <a:pt x="5957" y="6224"/>
                  </a:lnTo>
                  <a:lnTo>
                    <a:pt x="6957" y="5712"/>
                  </a:lnTo>
                  <a:lnTo>
                    <a:pt x="7980" y="5223"/>
                  </a:lnTo>
                  <a:lnTo>
                    <a:pt x="9047" y="4757"/>
                  </a:lnTo>
                  <a:lnTo>
                    <a:pt x="10114" y="4312"/>
                  </a:lnTo>
                  <a:lnTo>
                    <a:pt x="11180" y="3890"/>
                  </a:lnTo>
                  <a:lnTo>
                    <a:pt x="12247" y="3490"/>
                  </a:lnTo>
                  <a:lnTo>
                    <a:pt x="13336" y="3090"/>
                  </a:lnTo>
                  <a:lnTo>
                    <a:pt x="14403" y="2734"/>
                  </a:lnTo>
                  <a:lnTo>
                    <a:pt x="15448" y="2401"/>
                  </a:lnTo>
                  <a:lnTo>
                    <a:pt x="16448" y="2067"/>
                  </a:lnTo>
                  <a:lnTo>
                    <a:pt x="18382" y="1489"/>
                  </a:lnTo>
                  <a:lnTo>
                    <a:pt x="20138" y="1023"/>
                  </a:lnTo>
                  <a:lnTo>
                    <a:pt x="21671" y="623"/>
                  </a:lnTo>
                  <a:lnTo>
                    <a:pt x="21671" y="623"/>
                  </a:lnTo>
                  <a:lnTo>
                    <a:pt x="23627" y="156"/>
                  </a:lnTo>
                  <a:lnTo>
                    <a:pt x="24338" y="0"/>
                  </a:lnTo>
                  <a:lnTo>
                    <a:pt x="37963" y="19004"/>
                  </a:lnTo>
                  <a:lnTo>
                    <a:pt x="37941" y="19026"/>
                  </a:lnTo>
                  <a:lnTo>
                    <a:pt x="33940" y="23827"/>
                  </a:lnTo>
                  <a:lnTo>
                    <a:pt x="47209" y="25249"/>
                  </a:lnTo>
                  <a:lnTo>
                    <a:pt x="47654" y="25294"/>
                  </a:lnTo>
                  <a:lnTo>
                    <a:pt x="47276" y="29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32"/>
            <p:cNvSpPr/>
            <p:nvPr/>
          </p:nvSpPr>
          <p:spPr>
            <a:xfrm>
              <a:off x="-4376906" y="1957992"/>
              <a:ext cx="305115" cy="354359"/>
            </a:xfrm>
            <a:custGeom>
              <a:avLst/>
              <a:gdLst/>
              <a:ahLst/>
              <a:cxnLst/>
              <a:rect l="l" t="t" r="r" b="b"/>
              <a:pathLst>
                <a:path w="16382" h="19026" extrusionOk="0">
                  <a:moveTo>
                    <a:pt x="2756" y="0"/>
                  </a:moveTo>
                  <a:lnTo>
                    <a:pt x="2134" y="134"/>
                  </a:lnTo>
                  <a:lnTo>
                    <a:pt x="445" y="534"/>
                  </a:lnTo>
                  <a:lnTo>
                    <a:pt x="89" y="623"/>
                  </a:lnTo>
                  <a:lnTo>
                    <a:pt x="0" y="667"/>
                  </a:lnTo>
                  <a:lnTo>
                    <a:pt x="289" y="1312"/>
                  </a:lnTo>
                  <a:lnTo>
                    <a:pt x="645" y="1956"/>
                  </a:lnTo>
                  <a:lnTo>
                    <a:pt x="1023" y="2601"/>
                  </a:lnTo>
                  <a:lnTo>
                    <a:pt x="1423" y="3245"/>
                  </a:lnTo>
                  <a:lnTo>
                    <a:pt x="1845" y="3868"/>
                  </a:lnTo>
                  <a:lnTo>
                    <a:pt x="2290" y="4468"/>
                  </a:lnTo>
                  <a:lnTo>
                    <a:pt x="3134" y="5646"/>
                  </a:lnTo>
                  <a:lnTo>
                    <a:pt x="3823" y="6601"/>
                  </a:lnTo>
                  <a:lnTo>
                    <a:pt x="4535" y="7557"/>
                  </a:lnTo>
                  <a:lnTo>
                    <a:pt x="5268" y="8468"/>
                  </a:lnTo>
                  <a:lnTo>
                    <a:pt x="6024" y="9380"/>
                  </a:lnTo>
                  <a:lnTo>
                    <a:pt x="6779" y="10291"/>
                  </a:lnTo>
                  <a:lnTo>
                    <a:pt x="7580" y="11158"/>
                  </a:lnTo>
                  <a:lnTo>
                    <a:pt x="8380" y="12025"/>
                  </a:lnTo>
                  <a:lnTo>
                    <a:pt x="9202" y="12869"/>
                  </a:lnTo>
                  <a:lnTo>
                    <a:pt x="10024" y="13714"/>
                  </a:lnTo>
                  <a:lnTo>
                    <a:pt x="10891" y="14514"/>
                  </a:lnTo>
                  <a:lnTo>
                    <a:pt x="11758" y="15314"/>
                  </a:lnTo>
                  <a:lnTo>
                    <a:pt x="12647" y="16092"/>
                  </a:lnTo>
                  <a:lnTo>
                    <a:pt x="13558" y="16848"/>
                  </a:lnTo>
                  <a:lnTo>
                    <a:pt x="14470" y="17604"/>
                  </a:lnTo>
                  <a:lnTo>
                    <a:pt x="15403" y="18315"/>
                  </a:lnTo>
                  <a:lnTo>
                    <a:pt x="16359" y="19026"/>
                  </a:lnTo>
                  <a:lnTo>
                    <a:pt x="16381" y="19004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rgbClr val="F9C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32"/>
            <p:cNvSpPr/>
            <p:nvPr/>
          </p:nvSpPr>
          <p:spPr>
            <a:xfrm>
              <a:off x="-4376906" y="1957992"/>
              <a:ext cx="305115" cy="354359"/>
            </a:xfrm>
            <a:custGeom>
              <a:avLst/>
              <a:gdLst/>
              <a:ahLst/>
              <a:cxnLst/>
              <a:rect l="l" t="t" r="r" b="b"/>
              <a:pathLst>
                <a:path w="16382" h="19026" fill="none" extrusionOk="0">
                  <a:moveTo>
                    <a:pt x="2756" y="0"/>
                  </a:moveTo>
                  <a:lnTo>
                    <a:pt x="2756" y="0"/>
                  </a:lnTo>
                  <a:lnTo>
                    <a:pt x="2134" y="134"/>
                  </a:lnTo>
                  <a:lnTo>
                    <a:pt x="445" y="534"/>
                  </a:lnTo>
                  <a:lnTo>
                    <a:pt x="445" y="534"/>
                  </a:lnTo>
                  <a:lnTo>
                    <a:pt x="89" y="623"/>
                  </a:lnTo>
                  <a:lnTo>
                    <a:pt x="89" y="623"/>
                  </a:lnTo>
                  <a:lnTo>
                    <a:pt x="89" y="623"/>
                  </a:lnTo>
                  <a:lnTo>
                    <a:pt x="0" y="667"/>
                  </a:lnTo>
                  <a:lnTo>
                    <a:pt x="0" y="667"/>
                  </a:lnTo>
                  <a:lnTo>
                    <a:pt x="289" y="1312"/>
                  </a:lnTo>
                  <a:lnTo>
                    <a:pt x="645" y="1956"/>
                  </a:lnTo>
                  <a:lnTo>
                    <a:pt x="1023" y="2601"/>
                  </a:lnTo>
                  <a:lnTo>
                    <a:pt x="1423" y="3245"/>
                  </a:lnTo>
                  <a:lnTo>
                    <a:pt x="1845" y="3868"/>
                  </a:lnTo>
                  <a:lnTo>
                    <a:pt x="2290" y="4468"/>
                  </a:lnTo>
                  <a:lnTo>
                    <a:pt x="3134" y="5646"/>
                  </a:lnTo>
                  <a:lnTo>
                    <a:pt x="3134" y="5646"/>
                  </a:lnTo>
                  <a:lnTo>
                    <a:pt x="3823" y="6601"/>
                  </a:lnTo>
                  <a:lnTo>
                    <a:pt x="4535" y="7557"/>
                  </a:lnTo>
                  <a:lnTo>
                    <a:pt x="5268" y="8468"/>
                  </a:lnTo>
                  <a:lnTo>
                    <a:pt x="6024" y="9380"/>
                  </a:lnTo>
                  <a:lnTo>
                    <a:pt x="6779" y="10291"/>
                  </a:lnTo>
                  <a:lnTo>
                    <a:pt x="7580" y="11158"/>
                  </a:lnTo>
                  <a:lnTo>
                    <a:pt x="8380" y="12025"/>
                  </a:lnTo>
                  <a:lnTo>
                    <a:pt x="9202" y="12869"/>
                  </a:lnTo>
                  <a:lnTo>
                    <a:pt x="10024" y="13714"/>
                  </a:lnTo>
                  <a:lnTo>
                    <a:pt x="10891" y="14514"/>
                  </a:lnTo>
                  <a:lnTo>
                    <a:pt x="11758" y="15314"/>
                  </a:lnTo>
                  <a:lnTo>
                    <a:pt x="12647" y="16092"/>
                  </a:lnTo>
                  <a:lnTo>
                    <a:pt x="13558" y="16848"/>
                  </a:lnTo>
                  <a:lnTo>
                    <a:pt x="14470" y="17604"/>
                  </a:lnTo>
                  <a:lnTo>
                    <a:pt x="15403" y="18315"/>
                  </a:lnTo>
                  <a:lnTo>
                    <a:pt x="16359" y="19026"/>
                  </a:lnTo>
                  <a:lnTo>
                    <a:pt x="16381" y="19004"/>
                  </a:lnTo>
                  <a:lnTo>
                    <a:pt x="27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32"/>
            <p:cNvSpPr/>
            <p:nvPr/>
          </p:nvSpPr>
          <p:spPr>
            <a:xfrm>
              <a:off x="-4336750" y="1926106"/>
              <a:ext cx="327875" cy="407776"/>
            </a:xfrm>
            <a:custGeom>
              <a:avLst/>
              <a:gdLst/>
              <a:ahLst/>
              <a:cxnLst/>
              <a:rect l="l" t="t" r="r" b="b"/>
              <a:pathLst>
                <a:path w="17604" h="21894" extrusionOk="0">
                  <a:moveTo>
                    <a:pt x="600" y="1"/>
                  </a:moveTo>
                  <a:lnTo>
                    <a:pt x="489" y="23"/>
                  </a:lnTo>
                  <a:lnTo>
                    <a:pt x="378" y="45"/>
                  </a:lnTo>
                  <a:lnTo>
                    <a:pt x="289" y="90"/>
                  </a:lnTo>
                  <a:lnTo>
                    <a:pt x="178" y="156"/>
                  </a:lnTo>
                  <a:lnTo>
                    <a:pt x="111" y="245"/>
                  </a:lnTo>
                  <a:lnTo>
                    <a:pt x="45" y="356"/>
                  </a:lnTo>
                  <a:lnTo>
                    <a:pt x="0" y="468"/>
                  </a:lnTo>
                  <a:lnTo>
                    <a:pt x="0" y="579"/>
                  </a:lnTo>
                  <a:lnTo>
                    <a:pt x="0" y="690"/>
                  </a:lnTo>
                  <a:lnTo>
                    <a:pt x="45" y="801"/>
                  </a:lnTo>
                  <a:lnTo>
                    <a:pt x="111" y="912"/>
                  </a:lnTo>
                  <a:lnTo>
                    <a:pt x="667" y="1690"/>
                  </a:lnTo>
                  <a:lnTo>
                    <a:pt x="600" y="1712"/>
                  </a:lnTo>
                  <a:lnTo>
                    <a:pt x="14225" y="20716"/>
                  </a:lnTo>
                  <a:lnTo>
                    <a:pt x="14270" y="20627"/>
                  </a:lnTo>
                  <a:lnTo>
                    <a:pt x="15025" y="21672"/>
                  </a:lnTo>
                  <a:lnTo>
                    <a:pt x="15092" y="21760"/>
                  </a:lnTo>
                  <a:lnTo>
                    <a:pt x="15203" y="21827"/>
                  </a:lnTo>
                  <a:lnTo>
                    <a:pt x="15292" y="21872"/>
                  </a:lnTo>
                  <a:lnTo>
                    <a:pt x="15403" y="21894"/>
                  </a:lnTo>
                  <a:lnTo>
                    <a:pt x="15648" y="21894"/>
                  </a:lnTo>
                  <a:lnTo>
                    <a:pt x="15759" y="21849"/>
                  </a:lnTo>
                  <a:lnTo>
                    <a:pt x="15848" y="21783"/>
                  </a:lnTo>
                  <a:lnTo>
                    <a:pt x="15914" y="21738"/>
                  </a:lnTo>
                  <a:lnTo>
                    <a:pt x="15981" y="21649"/>
                  </a:lnTo>
                  <a:lnTo>
                    <a:pt x="16048" y="21560"/>
                  </a:lnTo>
                  <a:lnTo>
                    <a:pt x="16092" y="21471"/>
                  </a:lnTo>
                  <a:lnTo>
                    <a:pt x="16114" y="21360"/>
                  </a:lnTo>
                  <a:lnTo>
                    <a:pt x="16114" y="21249"/>
                  </a:lnTo>
                  <a:lnTo>
                    <a:pt x="16092" y="21138"/>
                  </a:lnTo>
                  <a:lnTo>
                    <a:pt x="16070" y="21049"/>
                  </a:lnTo>
                  <a:lnTo>
                    <a:pt x="16003" y="20960"/>
                  </a:lnTo>
                  <a:lnTo>
                    <a:pt x="14936" y="19471"/>
                  </a:lnTo>
                  <a:lnTo>
                    <a:pt x="15159" y="19027"/>
                  </a:lnTo>
                  <a:lnTo>
                    <a:pt x="15381" y="18515"/>
                  </a:lnTo>
                  <a:lnTo>
                    <a:pt x="15625" y="17960"/>
                  </a:lnTo>
                  <a:lnTo>
                    <a:pt x="15848" y="17337"/>
                  </a:lnTo>
                  <a:lnTo>
                    <a:pt x="16070" y="16671"/>
                  </a:lnTo>
                  <a:lnTo>
                    <a:pt x="16248" y="15982"/>
                  </a:lnTo>
                  <a:lnTo>
                    <a:pt x="16426" y="15248"/>
                  </a:lnTo>
                  <a:lnTo>
                    <a:pt x="16559" y="14470"/>
                  </a:lnTo>
                  <a:lnTo>
                    <a:pt x="16626" y="13670"/>
                  </a:lnTo>
                  <a:lnTo>
                    <a:pt x="16648" y="13270"/>
                  </a:lnTo>
                  <a:lnTo>
                    <a:pt x="16670" y="12848"/>
                  </a:lnTo>
                  <a:lnTo>
                    <a:pt x="16648" y="12448"/>
                  </a:lnTo>
                  <a:lnTo>
                    <a:pt x="16626" y="12025"/>
                  </a:lnTo>
                  <a:lnTo>
                    <a:pt x="16603" y="11603"/>
                  </a:lnTo>
                  <a:lnTo>
                    <a:pt x="16537" y="11158"/>
                  </a:lnTo>
                  <a:lnTo>
                    <a:pt x="16470" y="10736"/>
                  </a:lnTo>
                  <a:lnTo>
                    <a:pt x="16359" y="10292"/>
                  </a:lnTo>
                  <a:lnTo>
                    <a:pt x="16248" y="9869"/>
                  </a:lnTo>
                  <a:lnTo>
                    <a:pt x="16114" y="9425"/>
                  </a:lnTo>
                  <a:lnTo>
                    <a:pt x="15959" y="8980"/>
                  </a:lnTo>
                  <a:lnTo>
                    <a:pt x="15781" y="8558"/>
                  </a:lnTo>
                  <a:lnTo>
                    <a:pt x="15559" y="8113"/>
                  </a:lnTo>
                  <a:lnTo>
                    <a:pt x="15336" y="7669"/>
                  </a:lnTo>
                  <a:lnTo>
                    <a:pt x="15536" y="7669"/>
                  </a:lnTo>
                  <a:lnTo>
                    <a:pt x="15737" y="7647"/>
                  </a:lnTo>
                  <a:lnTo>
                    <a:pt x="15937" y="7602"/>
                  </a:lnTo>
                  <a:lnTo>
                    <a:pt x="16114" y="7536"/>
                  </a:lnTo>
                  <a:lnTo>
                    <a:pt x="16314" y="7469"/>
                  </a:lnTo>
                  <a:lnTo>
                    <a:pt x="16470" y="7380"/>
                  </a:lnTo>
                  <a:lnTo>
                    <a:pt x="16648" y="7269"/>
                  </a:lnTo>
                  <a:lnTo>
                    <a:pt x="16803" y="7158"/>
                  </a:lnTo>
                  <a:lnTo>
                    <a:pt x="16937" y="7024"/>
                  </a:lnTo>
                  <a:lnTo>
                    <a:pt x="17070" y="6869"/>
                  </a:lnTo>
                  <a:lnTo>
                    <a:pt x="17203" y="6713"/>
                  </a:lnTo>
                  <a:lnTo>
                    <a:pt x="17315" y="6558"/>
                  </a:lnTo>
                  <a:lnTo>
                    <a:pt x="17403" y="6380"/>
                  </a:lnTo>
                  <a:lnTo>
                    <a:pt x="17470" y="6180"/>
                  </a:lnTo>
                  <a:lnTo>
                    <a:pt x="17537" y="5980"/>
                  </a:lnTo>
                  <a:lnTo>
                    <a:pt x="17581" y="5780"/>
                  </a:lnTo>
                  <a:lnTo>
                    <a:pt x="17604" y="5557"/>
                  </a:lnTo>
                  <a:lnTo>
                    <a:pt x="17604" y="5335"/>
                  </a:lnTo>
                  <a:lnTo>
                    <a:pt x="17581" y="5113"/>
                  </a:lnTo>
                  <a:lnTo>
                    <a:pt x="17537" y="4891"/>
                  </a:lnTo>
                  <a:lnTo>
                    <a:pt x="17470" y="4691"/>
                  </a:lnTo>
                  <a:lnTo>
                    <a:pt x="17381" y="4491"/>
                  </a:lnTo>
                  <a:lnTo>
                    <a:pt x="17270" y="4313"/>
                  </a:lnTo>
                  <a:lnTo>
                    <a:pt x="17159" y="4135"/>
                  </a:lnTo>
                  <a:lnTo>
                    <a:pt x="17026" y="3957"/>
                  </a:lnTo>
                  <a:lnTo>
                    <a:pt x="16870" y="3802"/>
                  </a:lnTo>
                  <a:lnTo>
                    <a:pt x="16714" y="3668"/>
                  </a:lnTo>
                  <a:lnTo>
                    <a:pt x="16537" y="3557"/>
                  </a:lnTo>
                  <a:lnTo>
                    <a:pt x="16337" y="3446"/>
                  </a:lnTo>
                  <a:lnTo>
                    <a:pt x="16137" y="3357"/>
                  </a:lnTo>
                  <a:lnTo>
                    <a:pt x="15937" y="3290"/>
                  </a:lnTo>
                  <a:lnTo>
                    <a:pt x="15692" y="3246"/>
                  </a:lnTo>
                  <a:lnTo>
                    <a:pt x="15492" y="3224"/>
                  </a:lnTo>
                  <a:lnTo>
                    <a:pt x="15270" y="3224"/>
                  </a:lnTo>
                  <a:lnTo>
                    <a:pt x="15070" y="3246"/>
                  </a:lnTo>
                  <a:lnTo>
                    <a:pt x="14847" y="3268"/>
                  </a:lnTo>
                  <a:lnTo>
                    <a:pt x="14647" y="3335"/>
                  </a:lnTo>
                  <a:lnTo>
                    <a:pt x="14470" y="3401"/>
                  </a:lnTo>
                  <a:lnTo>
                    <a:pt x="14292" y="3490"/>
                  </a:lnTo>
                  <a:lnTo>
                    <a:pt x="14114" y="3601"/>
                  </a:lnTo>
                  <a:lnTo>
                    <a:pt x="13936" y="3735"/>
                  </a:lnTo>
                  <a:lnTo>
                    <a:pt x="13803" y="3868"/>
                  </a:lnTo>
                  <a:lnTo>
                    <a:pt x="13647" y="4024"/>
                  </a:lnTo>
                  <a:lnTo>
                    <a:pt x="13536" y="4179"/>
                  </a:lnTo>
                  <a:lnTo>
                    <a:pt x="13425" y="4357"/>
                  </a:lnTo>
                  <a:lnTo>
                    <a:pt x="13336" y="4535"/>
                  </a:lnTo>
                  <a:lnTo>
                    <a:pt x="13247" y="4735"/>
                  </a:lnTo>
                  <a:lnTo>
                    <a:pt x="13203" y="4935"/>
                  </a:lnTo>
                  <a:lnTo>
                    <a:pt x="12825" y="4602"/>
                  </a:lnTo>
                  <a:lnTo>
                    <a:pt x="12469" y="4291"/>
                  </a:lnTo>
                  <a:lnTo>
                    <a:pt x="12091" y="4002"/>
                  </a:lnTo>
                  <a:lnTo>
                    <a:pt x="11691" y="3713"/>
                  </a:lnTo>
                  <a:lnTo>
                    <a:pt x="11313" y="3468"/>
                  </a:lnTo>
                  <a:lnTo>
                    <a:pt x="10936" y="3224"/>
                  </a:lnTo>
                  <a:lnTo>
                    <a:pt x="10536" y="3001"/>
                  </a:lnTo>
                  <a:lnTo>
                    <a:pt x="10135" y="2801"/>
                  </a:lnTo>
                  <a:lnTo>
                    <a:pt x="9758" y="2624"/>
                  </a:lnTo>
                  <a:lnTo>
                    <a:pt x="9358" y="2446"/>
                  </a:lnTo>
                  <a:lnTo>
                    <a:pt x="8957" y="2290"/>
                  </a:lnTo>
                  <a:lnTo>
                    <a:pt x="8557" y="2157"/>
                  </a:lnTo>
                  <a:lnTo>
                    <a:pt x="7780" y="1912"/>
                  </a:lnTo>
                  <a:lnTo>
                    <a:pt x="7002" y="1734"/>
                  </a:lnTo>
                  <a:lnTo>
                    <a:pt x="6246" y="1601"/>
                  </a:lnTo>
                  <a:lnTo>
                    <a:pt x="5535" y="1490"/>
                  </a:lnTo>
                  <a:lnTo>
                    <a:pt x="4823" y="1446"/>
                  </a:lnTo>
                  <a:lnTo>
                    <a:pt x="4157" y="1401"/>
                  </a:lnTo>
                  <a:lnTo>
                    <a:pt x="3534" y="1401"/>
                  </a:lnTo>
                  <a:lnTo>
                    <a:pt x="2956" y="1423"/>
                  </a:lnTo>
                  <a:lnTo>
                    <a:pt x="2423" y="1446"/>
                  </a:lnTo>
                  <a:lnTo>
                    <a:pt x="1934" y="1490"/>
                  </a:lnTo>
                  <a:lnTo>
                    <a:pt x="1045" y="245"/>
                  </a:lnTo>
                  <a:lnTo>
                    <a:pt x="956" y="156"/>
                  </a:lnTo>
                  <a:lnTo>
                    <a:pt x="889" y="90"/>
                  </a:lnTo>
                  <a:lnTo>
                    <a:pt x="800" y="45"/>
                  </a:lnTo>
                  <a:lnTo>
                    <a:pt x="689" y="2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32"/>
            <p:cNvSpPr/>
            <p:nvPr/>
          </p:nvSpPr>
          <p:spPr>
            <a:xfrm>
              <a:off x="-4562374" y="2311923"/>
              <a:ext cx="491812" cy="335753"/>
            </a:xfrm>
            <a:custGeom>
              <a:avLst/>
              <a:gdLst/>
              <a:ahLst/>
              <a:cxnLst/>
              <a:rect l="l" t="t" r="r" b="b"/>
              <a:pathLst>
                <a:path w="26406" h="18027" extrusionOk="0">
                  <a:moveTo>
                    <a:pt x="26272" y="1"/>
                  </a:moveTo>
                  <a:lnTo>
                    <a:pt x="26228" y="23"/>
                  </a:lnTo>
                  <a:lnTo>
                    <a:pt x="23672" y="3179"/>
                  </a:lnTo>
                  <a:lnTo>
                    <a:pt x="21338" y="6113"/>
                  </a:lnTo>
                  <a:lnTo>
                    <a:pt x="19204" y="8825"/>
                  </a:lnTo>
                  <a:lnTo>
                    <a:pt x="17293" y="11381"/>
                  </a:lnTo>
                  <a:lnTo>
                    <a:pt x="16760" y="12070"/>
                  </a:lnTo>
                  <a:lnTo>
                    <a:pt x="16226" y="12692"/>
                  </a:lnTo>
                  <a:lnTo>
                    <a:pt x="15693" y="13270"/>
                  </a:lnTo>
                  <a:lnTo>
                    <a:pt x="15159" y="13803"/>
                  </a:lnTo>
                  <a:lnTo>
                    <a:pt x="14604" y="14270"/>
                  </a:lnTo>
                  <a:lnTo>
                    <a:pt x="14070" y="14715"/>
                  </a:lnTo>
                  <a:lnTo>
                    <a:pt x="13492" y="15092"/>
                  </a:lnTo>
                  <a:lnTo>
                    <a:pt x="12914" y="15448"/>
                  </a:lnTo>
                  <a:lnTo>
                    <a:pt x="12159" y="15848"/>
                  </a:lnTo>
                  <a:lnTo>
                    <a:pt x="11403" y="16204"/>
                  </a:lnTo>
                  <a:lnTo>
                    <a:pt x="10625" y="16493"/>
                  </a:lnTo>
                  <a:lnTo>
                    <a:pt x="9847" y="16782"/>
                  </a:lnTo>
                  <a:lnTo>
                    <a:pt x="9069" y="17004"/>
                  </a:lnTo>
                  <a:lnTo>
                    <a:pt x="8336" y="17226"/>
                  </a:lnTo>
                  <a:lnTo>
                    <a:pt x="7625" y="17404"/>
                  </a:lnTo>
                  <a:lnTo>
                    <a:pt x="6958" y="17560"/>
                  </a:lnTo>
                  <a:lnTo>
                    <a:pt x="6536" y="17649"/>
                  </a:lnTo>
                  <a:lnTo>
                    <a:pt x="6158" y="17715"/>
                  </a:lnTo>
                  <a:lnTo>
                    <a:pt x="5780" y="17760"/>
                  </a:lnTo>
                  <a:lnTo>
                    <a:pt x="5402" y="17804"/>
                  </a:lnTo>
                  <a:lnTo>
                    <a:pt x="4713" y="17826"/>
                  </a:lnTo>
                  <a:lnTo>
                    <a:pt x="4046" y="17804"/>
                  </a:lnTo>
                  <a:lnTo>
                    <a:pt x="3446" y="17760"/>
                  </a:lnTo>
                  <a:lnTo>
                    <a:pt x="2890" y="17671"/>
                  </a:lnTo>
                  <a:lnTo>
                    <a:pt x="2379" y="17560"/>
                  </a:lnTo>
                  <a:lnTo>
                    <a:pt x="1935" y="17426"/>
                  </a:lnTo>
                  <a:lnTo>
                    <a:pt x="1535" y="17271"/>
                  </a:lnTo>
                  <a:lnTo>
                    <a:pt x="1179" y="17115"/>
                  </a:lnTo>
                  <a:lnTo>
                    <a:pt x="868" y="16982"/>
                  </a:lnTo>
                  <a:lnTo>
                    <a:pt x="623" y="16826"/>
                  </a:lnTo>
                  <a:lnTo>
                    <a:pt x="290" y="16626"/>
                  </a:lnTo>
                  <a:lnTo>
                    <a:pt x="179" y="16537"/>
                  </a:lnTo>
                  <a:lnTo>
                    <a:pt x="134" y="16515"/>
                  </a:lnTo>
                  <a:lnTo>
                    <a:pt x="68" y="16515"/>
                  </a:lnTo>
                  <a:lnTo>
                    <a:pt x="23" y="16537"/>
                  </a:lnTo>
                  <a:lnTo>
                    <a:pt x="1" y="16582"/>
                  </a:lnTo>
                  <a:lnTo>
                    <a:pt x="1" y="16604"/>
                  </a:lnTo>
                  <a:lnTo>
                    <a:pt x="23" y="16648"/>
                  </a:lnTo>
                  <a:lnTo>
                    <a:pt x="45" y="16671"/>
                  </a:lnTo>
                  <a:lnTo>
                    <a:pt x="179" y="16782"/>
                  </a:lnTo>
                  <a:lnTo>
                    <a:pt x="512" y="17004"/>
                  </a:lnTo>
                  <a:lnTo>
                    <a:pt x="757" y="17137"/>
                  </a:lnTo>
                  <a:lnTo>
                    <a:pt x="1068" y="17293"/>
                  </a:lnTo>
                  <a:lnTo>
                    <a:pt x="1423" y="17448"/>
                  </a:lnTo>
                  <a:lnTo>
                    <a:pt x="1824" y="17604"/>
                  </a:lnTo>
                  <a:lnTo>
                    <a:pt x="2379" y="17760"/>
                  </a:lnTo>
                  <a:lnTo>
                    <a:pt x="2690" y="17826"/>
                  </a:lnTo>
                  <a:lnTo>
                    <a:pt x="3024" y="17893"/>
                  </a:lnTo>
                  <a:lnTo>
                    <a:pt x="3379" y="17960"/>
                  </a:lnTo>
                  <a:lnTo>
                    <a:pt x="3757" y="18004"/>
                  </a:lnTo>
                  <a:lnTo>
                    <a:pt x="4157" y="18026"/>
                  </a:lnTo>
                  <a:lnTo>
                    <a:pt x="4580" y="18026"/>
                  </a:lnTo>
                  <a:lnTo>
                    <a:pt x="5135" y="18004"/>
                  </a:lnTo>
                  <a:lnTo>
                    <a:pt x="5713" y="17960"/>
                  </a:lnTo>
                  <a:lnTo>
                    <a:pt x="6335" y="17871"/>
                  </a:lnTo>
                  <a:lnTo>
                    <a:pt x="7002" y="17760"/>
                  </a:lnTo>
                  <a:lnTo>
                    <a:pt x="7669" y="17582"/>
                  </a:lnTo>
                  <a:lnTo>
                    <a:pt x="8403" y="17404"/>
                  </a:lnTo>
                  <a:lnTo>
                    <a:pt x="9136" y="17204"/>
                  </a:lnTo>
                  <a:lnTo>
                    <a:pt x="9914" y="16959"/>
                  </a:lnTo>
                  <a:lnTo>
                    <a:pt x="10692" y="16693"/>
                  </a:lnTo>
                  <a:lnTo>
                    <a:pt x="11470" y="16382"/>
                  </a:lnTo>
                  <a:lnTo>
                    <a:pt x="12248" y="16026"/>
                  </a:lnTo>
                  <a:lnTo>
                    <a:pt x="13003" y="15626"/>
                  </a:lnTo>
                  <a:lnTo>
                    <a:pt x="13603" y="15270"/>
                  </a:lnTo>
                  <a:lnTo>
                    <a:pt x="14181" y="14870"/>
                  </a:lnTo>
                  <a:lnTo>
                    <a:pt x="14737" y="14426"/>
                  </a:lnTo>
                  <a:lnTo>
                    <a:pt x="15293" y="13937"/>
                  </a:lnTo>
                  <a:lnTo>
                    <a:pt x="15826" y="13403"/>
                  </a:lnTo>
                  <a:lnTo>
                    <a:pt x="16360" y="12825"/>
                  </a:lnTo>
                  <a:lnTo>
                    <a:pt x="16915" y="12181"/>
                  </a:lnTo>
                  <a:lnTo>
                    <a:pt x="17449" y="11492"/>
                  </a:lnTo>
                  <a:lnTo>
                    <a:pt x="19382" y="8958"/>
                  </a:lnTo>
                  <a:lnTo>
                    <a:pt x="21494" y="6224"/>
                  </a:lnTo>
                  <a:lnTo>
                    <a:pt x="23828" y="3290"/>
                  </a:lnTo>
                  <a:lnTo>
                    <a:pt x="26384" y="156"/>
                  </a:lnTo>
                  <a:lnTo>
                    <a:pt x="26406" y="112"/>
                  </a:lnTo>
                  <a:lnTo>
                    <a:pt x="26406" y="90"/>
                  </a:lnTo>
                  <a:lnTo>
                    <a:pt x="26406" y="45"/>
                  </a:lnTo>
                  <a:lnTo>
                    <a:pt x="26384" y="23"/>
                  </a:lnTo>
                  <a:lnTo>
                    <a:pt x="2633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32"/>
            <p:cNvSpPr/>
            <p:nvPr/>
          </p:nvSpPr>
          <p:spPr>
            <a:xfrm>
              <a:off x="-4238653" y="2309856"/>
              <a:ext cx="101041" cy="107653"/>
            </a:xfrm>
            <a:custGeom>
              <a:avLst/>
              <a:gdLst/>
              <a:ahLst/>
              <a:cxnLst/>
              <a:rect l="l" t="t" r="r" b="b"/>
              <a:pathLst>
                <a:path w="5425" h="5780" extrusionOk="0">
                  <a:moveTo>
                    <a:pt x="4268" y="1"/>
                  </a:moveTo>
                  <a:lnTo>
                    <a:pt x="4113" y="23"/>
                  </a:lnTo>
                  <a:lnTo>
                    <a:pt x="3957" y="45"/>
                  </a:lnTo>
                  <a:lnTo>
                    <a:pt x="3824" y="112"/>
                  </a:lnTo>
                  <a:lnTo>
                    <a:pt x="3668" y="156"/>
                  </a:lnTo>
                  <a:lnTo>
                    <a:pt x="3357" y="334"/>
                  </a:lnTo>
                  <a:lnTo>
                    <a:pt x="3090" y="534"/>
                  </a:lnTo>
                  <a:lnTo>
                    <a:pt x="2801" y="734"/>
                  </a:lnTo>
                  <a:lnTo>
                    <a:pt x="2357" y="1134"/>
                  </a:lnTo>
                  <a:lnTo>
                    <a:pt x="2068" y="1401"/>
                  </a:lnTo>
                  <a:lnTo>
                    <a:pt x="1779" y="1668"/>
                  </a:lnTo>
                  <a:lnTo>
                    <a:pt x="1512" y="1934"/>
                  </a:lnTo>
                  <a:lnTo>
                    <a:pt x="1268" y="2246"/>
                  </a:lnTo>
                  <a:lnTo>
                    <a:pt x="1023" y="2534"/>
                  </a:lnTo>
                  <a:lnTo>
                    <a:pt x="801" y="2846"/>
                  </a:lnTo>
                  <a:lnTo>
                    <a:pt x="579" y="3179"/>
                  </a:lnTo>
                  <a:lnTo>
                    <a:pt x="379" y="3512"/>
                  </a:lnTo>
                  <a:lnTo>
                    <a:pt x="268" y="3712"/>
                  </a:lnTo>
                  <a:lnTo>
                    <a:pt x="179" y="3935"/>
                  </a:lnTo>
                  <a:lnTo>
                    <a:pt x="90" y="4157"/>
                  </a:lnTo>
                  <a:lnTo>
                    <a:pt x="45" y="4379"/>
                  </a:lnTo>
                  <a:lnTo>
                    <a:pt x="1" y="4624"/>
                  </a:lnTo>
                  <a:lnTo>
                    <a:pt x="23" y="4846"/>
                  </a:lnTo>
                  <a:lnTo>
                    <a:pt x="68" y="5046"/>
                  </a:lnTo>
                  <a:lnTo>
                    <a:pt x="157" y="5268"/>
                  </a:lnTo>
                  <a:lnTo>
                    <a:pt x="223" y="5357"/>
                  </a:lnTo>
                  <a:lnTo>
                    <a:pt x="312" y="5446"/>
                  </a:lnTo>
                  <a:lnTo>
                    <a:pt x="490" y="5579"/>
                  </a:lnTo>
                  <a:lnTo>
                    <a:pt x="690" y="5668"/>
                  </a:lnTo>
                  <a:lnTo>
                    <a:pt x="912" y="5735"/>
                  </a:lnTo>
                  <a:lnTo>
                    <a:pt x="1157" y="5780"/>
                  </a:lnTo>
                  <a:lnTo>
                    <a:pt x="1379" y="5780"/>
                  </a:lnTo>
                  <a:lnTo>
                    <a:pt x="1623" y="5757"/>
                  </a:lnTo>
                  <a:lnTo>
                    <a:pt x="1868" y="5691"/>
                  </a:lnTo>
                  <a:lnTo>
                    <a:pt x="2157" y="5602"/>
                  </a:lnTo>
                  <a:lnTo>
                    <a:pt x="2446" y="5468"/>
                  </a:lnTo>
                  <a:lnTo>
                    <a:pt x="2735" y="5313"/>
                  </a:lnTo>
                  <a:lnTo>
                    <a:pt x="3024" y="5113"/>
                  </a:lnTo>
                  <a:lnTo>
                    <a:pt x="3290" y="4890"/>
                  </a:lnTo>
                  <a:lnTo>
                    <a:pt x="3557" y="4668"/>
                  </a:lnTo>
                  <a:lnTo>
                    <a:pt x="3802" y="4401"/>
                  </a:lnTo>
                  <a:lnTo>
                    <a:pt x="4046" y="4135"/>
                  </a:lnTo>
                  <a:lnTo>
                    <a:pt x="4268" y="3846"/>
                  </a:lnTo>
                  <a:lnTo>
                    <a:pt x="4491" y="3557"/>
                  </a:lnTo>
                  <a:lnTo>
                    <a:pt x="4691" y="3268"/>
                  </a:lnTo>
                  <a:lnTo>
                    <a:pt x="4868" y="2957"/>
                  </a:lnTo>
                  <a:lnTo>
                    <a:pt x="5024" y="2646"/>
                  </a:lnTo>
                  <a:lnTo>
                    <a:pt x="5157" y="2357"/>
                  </a:lnTo>
                  <a:lnTo>
                    <a:pt x="5269" y="2045"/>
                  </a:lnTo>
                  <a:lnTo>
                    <a:pt x="5357" y="1757"/>
                  </a:lnTo>
                  <a:lnTo>
                    <a:pt x="5402" y="1490"/>
                  </a:lnTo>
                  <a:lnTo>
                    <a:pt x="5424" y="1223"/>
                  </a:lnTo>
                  <a:lnTo>
                    <a:pt x="5380" y="956"/>
                  </a:lnTo>
                  <a:lnTo>
                    <a:pt x="5313" y="712"/>
                  </a:lnTo>
                  <a:lnTo>
                    <a:pt x="5202" y="490"/>
                  </a:lnTo>
                  <a:lnTo>
                    <a:pt x="5113" y="379"/>
                  </a:lnTo>
                  <a:lnTo>
                    <a:pt x="5024" y="290"/>
                  </a:lnTo>
                  <a:lnTo>
                    <a:pt x="4935" y="201"/>
                  </a:lnTo>
                  <a:lnTo>
                    <a:pt x="4824" y="134"/>
                  </a:lnTo>
                  <a:lnTo>
                    <a:pt x="4691" y="67"/>
                  </a:lnTo>
                  <a:lnTo>
                    <a:pt x="4557" y="23"/>
                  </a:lnTo>
                  <a:lnTo>
                    <a:pt x="44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32"/>
            <p:cNvSpPr/>
            <p:nvPr/>
          </p:nvSpPr>
          <p:spPr>
            <a:xfrm>
              <a:off x="-3905395" y="2428255"/>
              <a:ext cx="14081" cy="74109"/>
            </a:xfrm>
            <a:custGeom>
              <a:avLst/>
              <a:gdLst/>
              <a:ahLst/>
              <a:cxnLst/>
              <a:rect l="l" t="t" r="r" b="b"/>
              <a:pathLst>
                <a:path w="756" h="3979" extrusionOk="0">
                  <a:moveTo>
                    <a:pt x="311" y="0"/>
                  </a:moveTo>
                  <a:lnTo>
                    <a:pt x="178" y="312"/>
                  </a:lnTo>
                  <a:lnTo>
                    <a:pt x="111" y="556"/>
                  </a:lnTo>
                  <a:lnTo>
                    <a:pt x="45" y="956"/>
                  </a:lnTo>
                  <a:lnTo>
                    <a:pt x="0" y="1356"/>
                  </a:lnTo>
                  <a:lnTo>
                    <a:pt x="0" y="1756"/>
                  </a:lnTo>
                  <a:lnTo>
                    <a:pt x="22" y="2179"/>
                  </a:lnTo>
                  <a:lnTo>
                    <a:pt x="67" y="2623"/>
                  </a:lnTo>
                  <a:lnTo>
                    <a:pt x="133" y="3068"/>
                  </a:lnTo>
                  <a:lnTo>
                    <a:pt x="200" y="3490"/>
                  </a:lnTo>
                  <a:lnTo>
                    <a:pt x="289" y="3934"/>
                  </a:lnTo>
                  <a:lnTo>
                    <a:pt x="378" y="3979"/>
                  </a:lnTo>
                  <a:lnTo>
                    <a:pt x="756" y="45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32"/>
            <p:cNvSpPr/>
            <p:nvPr/>
          </p:nvSpPr>
          <p:spPr>
            <a:xfrm>
              <a:off x="-4905539" y="1745201"/>
              <a:ext cx="391218" cy="395781"/>
            </a:xfrm>
            <a:custGeom>
              <a:avLst/>
              <a:gdLst/>
              <a:ahLst/>
              <a:cxnLst/>
              <a:rect l="l" t="t" r="r" b="b"/>
              <a:pathLst>
                <a:path w="21005" h="21250" extrusionOk="0">
                  <a:moveTo>
                    <a:pt x="14092" y="1"/>
                  </a:moveTo>
                  <a:lnTo>
                    <a:pt x="13936" y="112"/>
                  </a:lnTo>
                  <a:lnTo>
                    <a:pt x="13358" y="534"/>
                  </a:lnTo>
                  <a:lnTo>
                    <a:pt x="12803" y="979"/>
                  </a:lnTo>
                  <a:lnTo>
                    <a:pt x="12225" y="1423"/>
                  </a:lnTo>
                  <a:lnTo>
                    <a:pt x="11691" y="1890"/>
                  </a:lnTo>
                  <a:lnTo>
                    <a:pt x="11136" y="2357"/>
                  </a:lnTo>
                  <a:lnTo>
                    <a:pt x="10602" y="2846"/>
                  </a:lnTo>
                  <a:lnTo>
                    <a:pt x="10069" y="3357"/>
                  </a:lnTo>
                  <a:lnTo>
                    <a:pt x="9535" y="3846"/>
                  </a:lnTo>
                  <a:lnTo>
                    <a:pt x="9024" y="4380"/>
                  </a:lnTo>
                  <a:lnTo>
                    <a:pt x="8535" y="4913"/>
                  </a:lnTo>
                  <a:lnTo>
                    <a:pt x="8046" y="5446"/>
                  </a:lnTo>
                  <a:lnTo>
                    <a:pt x="7557" y="6002"/>
                  </a:lnTo>
                  <a:lnTo>
                    <a:pt x="7091" y="6558"/>
                  </a:lnTo>
                  <a:lnTo>
                    <a:pt x="6624" y="7113"/>
                  </a:lnTo>
                  <a:lnTo>
                    <a:pt x="6179" y="7691"/>
                  </a:lnTo>
                  <a:lnTo>
                    <a:pt x="5735" y="8269"/>
                  </a:lnTo>
                  <a:lnTo>
                    <a:pt x="5312" y="8869"/>
                  </a:lnTo>
                  <a:lnTo>
                    <a:pt x="4912" y="9469"/>
                  </a:lnTo>
                  <a:lnTo>
                    <a:pt x="4490" y="10092"/>
                  </a:lnTo>
                  <a:lnTo>
                    <a:pt x="4112" y="10714"/>
                  </a:lnTo>
                  <a:lnTo>
                    <a:pt x="3890" y="11070"/>
                  </a:lnTo>
                  <a:lnTo>
                    <a:pt x="3468" y="11781"/>
                  </a:lnTo>
                  <a:lnTo>
                    <a:pt x="3068" y="12492"/>
                  </a:lnTo>
                  <a:lnTo>
                    <a:pt x="2690" y="13226"/>
                  </a:lnTo>
                  <a:lnTo>
                    <a:pt x="2312" y="13959"/>
                  </a:lnTo>
                  <a:lnTo>
                    <a:pt x="1979" y="14715"/>
                  </a:lnTo>
                  <a:lnTo>
                    <a:pt x="1623" y="15470"/>
                  </a:lnTo>
                  <a:lnTo>
                    <a:pt x="1312" y="16226"/>
                  </a:lnTo>
                  <a:lnTo>
                    <a:pt x="1023" y="17004"/>
                  </a:lnTo>
                  <a:lnTo>
                    <a:pt x="845" y="17426"/>
                  </a:lnTo>
                  <a:lnTo>
                    <a:pt x="400" y="18760"/>
                  </a:lnTo>
                  <a:lnTo>
                    <a:pt x="178" y="19427"/>
                  </a:lnTo>
                  <a:lnTo>
                    <a:pt x="0" y="20094"/>
                  </a:lnTo>
                  <a:lnTo>
                    <a:pt x="400" y="20382"/>
                  </a:lnTo>
                  <a:lnTo>
                    <a:pt x="778" y="20649"/>
                  </a:lnTo>
                  <a:lnTo>
                    <a:pt x="1134" y="20827"/>
                  </a:lnTo>
                  <a:lnTo>
                    <a:pt x="1467" y="20983"/>
                  </a:lnTo>
                  <a:lnTo>
                    <a:pt x="1779" y="21094"/>
                  </a:lnTo>
                  <a:lnTo>
                    <a:pt x="2112" y="21160"/>
                  </a:lnTo>
                  <a:lnTo>
                    <a:pt x="2423" y="21205"/>
                  </a:lnTo>
                  <a:lnTo>
                    <a:pt x="2734" y="21227"/>
                  </a:lnTo>
                  <a:lnTo>
                    <a:pt x="3023" y="21249"/>
                  </a:lnTo>
                  <a:lnTo>
                    <a:pt x="3334" y="21227"/>
                  </a:lnTo>
                  <a:lnTo>
                    <a:pt x="3601" y="21183"/>
                  </a:lnTo>
                  <a:lnTo>
                    <a:pt x="3890" y="21138"/>
                  </a:lnTo>
                  <a:lnTo>
                    <a:pt x="4401" y="21027"/>
                  </a:lnTo>
                  <a:lnTo>
                    <a:pt x="4868" y="20849"/>
                  </a:lnTo>
                  <a:lnTo>
                    <a:pt x="5268" y="20694"/>
                  </a:lnTo>
                  <a:lnTo>
                    <a:pt x="5601" y="20516"/>
                  </a:lnTo>
                  <a:lnTo>
                    <a:pt x="5935" y="20316"/>
                  </a:lnTo>
                  <a:lnTo>
                    <a:pt x="6068" y="20227"/>
                  </a:lnTo>
                  <a:lnTo>
                    <a:pt x="6468" y="20182"/>
                  </a:lnTo>
                  <a:lnTo>
                    <a:pt x="6846" y="20071"/>
                  </a:lnTo>
                  <a:lnTo>
                    <a:pt x="7179" y="19960"/>
                  </a:lnTo>
                  <a:lnTo>
                    <a:pt x="7491" y="19805"/>
                  </a:lnTo>
                  <a:lnTo>
                    <a:pt x="7780" y="19627"/>
                  </a:lnTo>
                  <a:lnTo>
                    <a:pt x="8046" y="19449"/>
                  </a:lnTo>
                  <a:lnTo>
                    <a:pt x="8291" y="19249"/>
                  </a:lnTo>
                  <a:lnTo>
                    <a:pt x="8513" y="19049"/>
                  </a:lnTo>
                  <a:lnTo>
                    <a:pt x="8713" y="18827"/>
                  </a:lnTo>
                  <a:lnTo>
                    <a:pt x="8891" y="18627"/>
                  </a:lnTo>
                  <a:lnTo>
                    <a:pt x="9180" y="18204"/>
                  </a:lnTo>
                  <a:lnTo>
                    <a:pt x="9380" y="17849"/>
                  </a:lnTo>
                  <a:lnTo>
                    <a:pt x="9513" y="17582"/>
                  </a:lnTo>
                  <a:lnTo>
                    <a:pt x="9580" y="17404"/>
                  </a:lnTo>
                  <a:lnTo>
                    <a:pt x="9624" y="17404"/>
                  </a:lnTo>
                  <a:lnTo>
                    <a:pt x="9780" y="17426"/>
                  </a:lnTo>
                  <a:lnTo>
                    <a:pt x="10113" y="17426"/>
                  </a:lnTo>
                  <a:lnTo>
                    <a:pt x="10691" y="17404"/>
                  </a:lnTo>
                  <a:lnTo>
                    <a:pt x="11536" y="17337"/>
                  </a:lnTo>
                  <a:lnTo>
                    <a:pt x="12758" y="17204"/>
                  </a:lnTo>
                  <a:lnTo>
                    <a:pt x="13181" y="17137"/>
                  </a:lnTo>
                  <a:lnTo>
                    <a:pt x="13581" y="17026"/>
                  </a:lnTo>
                  <a:lnTo>
                    <a:pt x="13959" y="16915"/>
                  </a:lnTo>
                  <a:lnTo>
                    <a:pt x="14336" y="16782"/>
                  </a:lnTo>
                  <a:lnTo>
                    <a:pt x="14670" y="16626"/>
                  </a:lnTo>
                  <a:lnTo>
                    <a:pt x="15003" y="16471"/>
                  </a:lnTo>
                  <a:lnTo>
                    <a:pt x="15292" y="16315"/>
                  </a:lnTo>
                  <a:lnTo>
                    <a:pt x="15559" y="16137"/>
                  </a:lnTo>
                  <a:lnTo>
                    <a:pt x="15826" y="15959"/>
                  </a:lnTo>
                  <a:lnTo>
                    <a:pt x="16048" y="15782"/>
                  </a:lnTo>
                  <a:lnTo>
                    <a:pt x="16448" y="15426"/>
                  </a:lnTo>
                  <a:lnTo>
                    <a:pt x="16759" y="15137"/>
                  </a:lnTo>
                  <a:lnTo>
                    <a:pt x="16959" y="14915"/>
                  </a:lnTo>
                  <a:lnTo>
                    <a:pt x="17070" y="14759"/>
                  </a:lnTo>
                  <a:lnTo>
                    <a:pt x="17270" y="14715"/>
                  </a:lnTo>
                  <a:lnTo>
                    <a:pt x="17715" y="14559"/>
                  </a:lnTo>
                  <a:lnTo>
                    <a:pt x="18137" y="14381"/>
                  </a:lnTo>
                  <a:lnTo>
                    <a:pt x="18515" y="14181"/>
                  </a:lnTo>
                  <a:lnTo>
                    <a:pt x="18893" y="13981"/>
                  </a:lnTo>
                  <a:lnTo>
                    <a:pt x="19204" y="13737"/>
                  </a:lnTo>
                  <a:lnTo>
                    <a:pt x="19515" y="13492"/>
                  </a:lnTo>
                  <a:lnTo>
                    <a:pt x="19782" y="13226"/>
                  </a:lnTo>
                  <a:lnTo>
                    <a:pt x="20026" y="12937"/>
                  </a:lnTo>
                  <a:lnTo>
                    <a:pt x="20249" y="12625"/>
                  </a:lnTo>
                  <a:lnTo>
                    <a:pt x="20426" y="12314"/>
                  </a:lnTo>
                  <a:lnTo>
                    <a:pt x="20582" y="11959"/>
                  </a:lnTo>
                  <a:lnTo>
                    <a:pt x="20715" y="11603"/>
                  </a:lnTo>
                  <a:lnTo>
                    <a:pt x="20826" y="11247"/>
                  </a:lnTo>
                  <a:lnTo>
                    <a:pt x="20915" y="10847"/>
                  </a:lnTo>
                  <a:lnTo>
                    <a:pt x="20960" y="10447"/>
                  </a:lnTo>
                  <a:lnTo>
                    <a:pt x="21004" y="10025"/>
                  </a:lnTo>
                  <a:lnTo>
                    <a:pt x="21004" y="9958"/>
                  </a:lnTo>
                  <a:lnTo>
                    <a:pt x="20982" y="9514"/>
                  </a:lnTo>
                  <a:lnTo>
                    <a:pt x="20915" y="9047"/>
                  </a:lnTo>
                  <a:lnTo>
                    <a:pt x="20826" y="8580"/>
                  </a:lnTo>
                  <a:lnTo>
                    <a:pt x="20671" y="8091"/>
                  </a:lnTo>
                  <a:lnTo>
                    <a:pt x="20493" y="7602"/>
                  </a:lnTo>
                  <a:lnTo>
                    <a:pt x="20293" y="7136"/>
                  </a:lnTo>
                  <a:lnTo>
                    <a:pt x="20049" y="6669"/>
                  </a:lnTo>
                  <a:lnTo>
                    <a:pt x="19804" y="6202"/>
                  </a:lnTo>
                  <a:lnTo>
                    <a:pt x="19537" y="5758"/>
                  </a:lnTo>
                  <a:lnTo>
                    <a:pt x="19248" y="5335"/>
                  </a:lnTo>
                  <a:lnTo>
                    <a:pt x="18982" y="4935"/>
                  </a:lnTo>
                  <a:lnTo>
                    <a:pt x="18693" y="4557"/>
                  </a:lnTo>
                  <a:lnTo>
                    <a:pt x="18426" y="4202"/>
                  </a:lnTo>
                  <a:lnTo>
                    <a:pt x="18159" y="3891"/>
                  </a:lnTo>
                  <a:lnTo>
                    <a:pt x="17915" y="3624"/>
                  </a:lnTo>
                  <a:lnTo>
                    <a:pt x="17693" y="3402"/>
                  </a:lnTo>
                  <a:lnTo>
                    <a:pt x="16248" y="1979"/>
                  </a:lnTo>
                  <a:lnTo>
                    <a:pt x="15225" y="1023"/>
                  </a:lnTo>
                  <a:lnTo>
                    <a:pt x="14092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32"/>
            <p:cNvSpPr/>
            <p:nvPr/>
          </p:nvSpPr>
          <p:spPr>
            <a:xfrm>
              <a:off x="-4739535" y="1742724"/>
              <a:ext cx="228939" cy="281107"/>
            </a:xfrm>
            <a:custGeom>
              <a:avLst/>
              <a:gdLst/>
              <a:ahLst/>
              <a:cxnLst/>
              <a:rect l="l" t="t" r="r" b="b"/>
              <a:pathLst>
                <a:path w="12292" h="15093" extrusionOk="0">
                  <a:moveTo>
                    <a:pt x="5357" y="1"/>
                  </a:moveTo>
                  <a:lnTo>
                    <a:pt x="5179" y="134"/>
                  </a:lnTo>
                  <a:lnTo>
                    <a:pt x="5023" y="245"/>
                  </a:lnTo>
                  <a:lnTo>
                    <a:pt x="6557" y="1601"/>
                  </a:lnTo>
                  <a:lnTo>
                    <a:pt x="7379" y="2401"/>
                  </a:lnTo>
                  <a:lnTo>
                    <a:pt x="8224" y="3201"/>
                  </a:lnTo>
                  <a:lnTo>
                    <a:pt x="9002" y="4001"/>
                  </a:lnTo>
                  <a:lnTo>
                    <a:pt x="9691" y="4735"/>
                  </a:lnTo>
                  <a:lnTo>
                    <a:pt x="9980" y="5090"/>
                  </a:lnTo>
                  <a:lnTo>
                    <a:pt x="10246" y="5424"/>
                  </a:lnTo>
                  <a:lnTo>
                    <a:pt x="10446" y="5735"/>
                  </a:lnTo>
                  <a:lnTo>
                    <a:pt x="10602" y="6002"/>
                  </a:lnTo>
                  <a:lnTo>
                    <a:pt x="10935" y="6691"/>
                  </a:lnTo>
                  <a:lnTo>
                    <a:pt x="11202" y="7357"/>
                  </a:lnTo>
                  <a:lnTo>
                    <a:pt x="11424" y="7958"/>
                  </a:lnTo>
                  <a:lnTo>
                    <a:pt x="11580" y="8535"/>
                  </a:lnTo>
                  <a:lnTo>
                    <a:pt x="11691" y="9047"/>
                  </a:lnTo>
                  <a:lnTo>
                    <a:pt x="11780" y="9469"/>
                  </a:lnTo>
                  <a:lnTo>
                    <a:pt x="11891" y="10069"/>
                  </a:lnTo>
                  <a:lnTo>
                    <a:pt x="11891" y="10091"/>
                  </a:lnTo>
                  <a:lnTo>
                    <a:pt x="11891" y="10114"/>
                  </a:lnTo>
                  <a:lnTo>
                    <a:pt x="11891" y="10269"/>
                  </a:lnTo>
                  <a:lnTo>
                    <a:pt x="11891" y="10447"/>
                  </a:lnTo>
                  <a:lnTo>
                    <a:pt x="11869" y="10647"/>
                  </a:lnTo>
                  <a:lnTo>
                    <a:pt x="11825" y="10914"/>
                  </a:lnTo>
                  <a:lnTo>
                    <a:pt x="11758" y="11180"/>
                  </a:lnTo>
                  <a:lnTo>
                    <a:pt x="11647" y="11492"/>
                  </a:lnTo>
                  <a:lnTo>
                    <a:pt x="11513" y="11803"/>
                  </a:lnTo>
                  <a:lnTo>
                    <a:pt x="11358" y="12136"/>
                  </a:lnTo>
                  <a:lnTo>
                    <a:pt x="11136" y="12492"/>
                  </a:lnTo>
                  <a:lnTo>
                    <a:pt x="10891" y="12825"/>
                  </a:lnTo>
                  <a:lnTo>
                    <a:pt x="10580" y="13181"/>
                  </a:lnTo>
                  <a:lnTo>
                    <a:pt x="10224" y="13514"/>
                  </a:lnTo>
                  <a:lnTo>
                    <a:pt x="9824" y="13825"/>
                  </a:lnTo>
                  <a:lnTo>
                    <a:pt x="9357" y="14137"/>
                  </a:lnTo>
                  <a:lnTo>
                    <a:pt x="9091" y="14270"/>
                  </a:lnTo>
                  <a:lnTo>
                    <a:pt x="8824" y="14403"/>
                  </a:lnTo>
                  <a:lnTo>
                    <a:pt x="8535" y="14537"/>
                  </a:lnTo>
                  <a:lnTo>
                    <a:pt x="8224" y="14670"/>
                  </a:lnTo>
                  <a:lnTo>
                    <a:pt x="334" y="6380"/>
                  </a:lnTo>
                  <a:lnTo>
                    <a:pt x="267" y="6335"/>
                  </a:lnTo>
                  <a:lnTo>
                    <a:pt x="200" y="6313"/>
                  </a:lnTo>
                  <a:lnTo>
                    <a:pt x="111" y="6335"/>
                  </a:lnTo>
                  <a:lnTo>
                    <a:pt x="45" y="6380"/>
                  </a:lnTo>
                  <a:lnTo>
                    <a:pt x="0" y="6424"/>
                  </a:lnTo>
                  <a:lnTo>
                    <a:pt x="0" y="6513"/>
                  </a:lnTo>
                  <a:lnTo>
                    <a:pt x="0" y="6580"/>
                  </a:lnTo>
                  <a:lnTo>
                    <a:pt x="45" y="6646"/>
                  </a:lnTo>
                  <a:lnTo>
                    <a:pt x="7913" y="14914"/>
                  </a:lnTo>
                  <a:lnTo>
                    <a:pt x="8024" y="15026"/>
                  </a:lnTo>
                  <a:lnTo>
                    <a:pt x="8046" y="15048"/>
                  </a:lnTo>
                  <a:lnTo>
                    <a:pt x="8091" y="15092"/>
                  </a:lnTo>
                  <a:lnTo>
                    <a:pt x="8224" y="15092"/>
                  </a:lnTo>
                  <a:lnTo>
                    <a:pt x="8291" y="15048"/>
                  </a:lnTo>
                  <a:lnTo>
                    <a:pt x="8602" y="14937"/>
                  </a:lnTo>
                  <a:lnTo>
                    <a:pt x="8913" y="14803"/>
                  </a:lnTo>
                  <a:lnTo>
                    <a:pt x="9469" y="14514"/>
                  </a:lnTo>
                  <a:lnTo>
                    <a:pt x="9958" y="14225"/>
                  </a:lnTo>
                  <a:lnTo>
                    <a:pt x="10380" y="13892"/>
                  </a:lnTo>
                  <a:lnTo>
                    <a:pt x="10758" y="13559"/>
                  </a:lnTo>
                  <a:lnTo>
                    <a:pt x="11091" y="13225"/>
                  </a:lnTo>
                  <a:lnTo>
                    <a:pt x="11358" y="12870"/>
                  </a:lnTo>
                  <a:lnTo>
                    <a:pt x="11602" y="12514"/>
                  </a:lnTo>
                  <a:lnTo>
                    <a:pt x="11802" y="12158"/>
                  </a:lnTo>
                  <a:lnTo>
                    <a:pt x="11958" y="11825"/>
                  </a:lnTo>
                  <a:lnTo>
                    <a:pt x="12069" y="11514"/>
                  </a:lnTo>
                  <a:lnTo>
                    <a:pt x="12158" y="11203"/>
                  </a:lnTo>
                  <a:lnTo>
                    <a:pt x="12225" y="10914"/>
                  </a:lnTo>
                  <a:lnTo>
                    <a:pt x="12269" y="10647"/>
                  </a:lnTo>
                  <a:lnTo>
                    <a:pt x="12291" y="10425"/>
                  </a:lnTo>
                  <a:lnTo>
                    <a:pt x="12291" y="10225"/>
                  </a:lnTo>
                  <a:lnTo>
                    <a:pt x="12291" y="10069"/>
                  </a:lnTo>
                  <a:lnTo>
                    <a:pt x="12269" y="10025"/>
                  </a:lnTo>
                  <a:lnTo>
                    <a:pt x="12180" y="9402"/>
                  </a:lnTo>
                  <a:lnTo>
                    <a:pt x="12091" y="8958"/>
                  </a:lnTo>
                  <a:lnTo>
                    <a:pt x="11958" y="8424"/>
                  </a:lnTo>
                  <a:lnTo>
                    <a:pt x="11802" y="7846"/>
                  </a:lnTo>
                  <a:lnTo>
                    <a:pt x="11580" y="7202"/>
                  </a:lnTo>
                  <a:lnTo>
                    <a:pt x="11313" y="6535"/>
                  </a:lnTo>
                  <a:lnTo>
                    <a:pt x="10958" y="5824"/>
                  </a:lnTo>
                  <a:lnTo>
                    <a:pt x="10802" y="5535"/>
                  </a:lnTo>
                  <a:lnTo>
                    <a:pt x="10580" y="5224"/>
                  </a:lnTo>
                  <a:lnTo>
                    <a:pt x="10335" y="4890"/>
                  </a:lnTo>
                  <a:lnTo>
                    <a:pt x="10046" y="4535"/>
                  </a:lnTo>
                  <a:lnTo>
                    <a:pt x="9357" y="3779"/>
                  </a:lnTo>
                  <a:lnTo>
                    <a:pt x="8557" y="2979"/>
                  </a:lnTo>
                  <a:lnTo>
                    <a:pt x="7735" y="2157"/>
                  </a:lnTo>
                  <a:lnTo>
                    <a:pt x="6890" y="1379"/>
                  </a:lnTo>
                  <a:lnTo>
                    <a:pt x="6090" y="645"/>
                  </a:lnTo>
                  <a:lnTo>
                    <a:pt x="535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32"/>
            <p:cNvSpPr/>
            <p:nvPr/>
          </p:nvSpPr>
          <p:spPr>
            <a:xfrm>
              <a:off x="-4833088" y="1944750"/>
              <a:ext cx="249221" cy="130003"/>
            </a:xfrm>
            <a:custGeom>
              <a:avLst/>
              <a:gdLst/>
              <a:ahLst/>
              <a:cxnLst/>
              <a:rect l="l" t="t" r="r" b="b"/>
              <a:pathLst>
                <a:path w="13381" h="6980" extrusionOk="0">
                  <a:moveTo>
                    <a:pt x="222" y="0"/>
                  </a:moveTo>
                  <a:lnTo>
                    <a:pt x="0" y="356"/>
                  </a:lnTo>
                  <a:lnTo>
                    <a:pt x="5468" y="6735"/>
                  </a:lnTo>
                  <a:lnTo>
                    <a:pt x="5534" y="6801"/>
                  </a:lnTo>
                  <a:lnTo>
                    <a:pt x="5623" y="6868"/>
                  </a:lnTo>
                  <a:lnTo>
                    <a:pt x="5645" y="6868"/>
                  </a:lnTo>
                  <a:lnTo>
                    <a:pt x="5846" y="6912"/>
                  </a:lnTo>
                  <a:lnTo>
                    <a:pt x="6312" y="6957"/>
                  </a:lnTo>
                  <a:lnTo>
                    <a:pt x="7046" y="6979"/>
                  </a:lnTo>
                  <a:lnTo>
                    <a:pt x="7713" y="6957"/>
                  </a:lnTo>
                  <a:lnTo>
                    <a:pt x="8090" y="6912"/>
                  </a:lnTo>
                  <a:lnTo>
                    <a:pt x="8490" y="6868"/>
                  </a:lnTo>
                  <a:lnTo>
                    <a:pt x="8891" y="6801"/>
                  </a:lnTo>
                  <a:lnTo>
                    <a:pt x="9313" y="6735"/>
                  </a:lnTo>
                  <a:lnTo>
                    <a:pt x="9735" y="6623"/>
                  </a:lnTo>
                  <a:lnTo>
                    <a:pt x="10157" y="6490"/>
                  </a:lnTo>
                  <a:lnTo>
                    <a:pt x="10580" y="6312"/>
                  </a:lnTo>
                  <a:lnTo>
                    <a:pt x="11024" y="6134"/>
                  </a:lnTo>
                  <a:lnTo>
                    <a:pt x="11424" y="5912"/>
                  </a:lnTo>
                  <a:lnTo>
                    <a:pt x="11847" y="5646"/>
                  </a:lnTo>
                  <a:lnTo>
                    <a:pt x="12247" y="5357"/>
                  </a:lnTo>
                  <a:lnTo>
                    <a:pt x="12625" y="5001"/>
                  </a:lnTo>
                  <a:lnTo>
                    <a:pt x="12980" y="4623"/>
                  </a:lnTo>
                  <a:lnTo>
                    <a:pt x="13314" y="4201"/>
                  </a:lnTo>
                  <a:lnTo>
                    <a:pt x="13358" y="4156"/>
                  </a:lnTo>
                  <a:lnTo>
                    <a:pt x="13380" y="4090"/>
                  </a:lnTo>
                  <a:lnTo>
                    <a:pt x="13380" y="4001"/>
                  </a:lnTo>
                  <a:lnTo>
                    <a:pt x="13358" y="3934"/>
                  </a:lnTo>
                  <a:lnTo>
                    <a:pt x="13314" y="3890"/>
                  </a:lnTo>
                  <a:lnTo>
                    <a:pt x="13225" y="3845"/>
                  </a:lnTo>
                  <a:lnTo>
                    <a:pt x="13158" y="3845"/>
                  </a:lnTo>
                  <a:lnTo>
                    <a:pt x="13091" y="3867"/>
                  </a:lnTo>
                  <a:lnTo>
                    <a:pt x="13025" y="3934"/>
                  </a:lnTo>
                  <a:lnTo>
                    <a:pt x="12936" y="4067"/>
                  </a:lnTo>
                  <a:lnTo>
                    <a:pt x="12713" y="4334"/>
                  </a:lnTo>
                  <a:lnTo>
                    <a:pt x="12469" y="4579"/>
                  </a:lnTo>
                  <a:lnTo>
                    <a:pt x="12247" y="4823"/>
                  </a:lnTo>
                  <a:lnTo>
                    <a:pt x="12002" y="5023"/>
                  </a:lnTo>
                  <a:lnTo>
                    <a:pt x="11735" y="5223"/>
                  </a:lnTo>
                  <a:lnTo>
                    <a:pt x="11469" y="5401"/>
                  </a:lnTo>
                  <a:lnTo>
                    <a:pt x="11202" y="5579"/>
                  </a:lnTo>
                  <a:lnTo>
                    <a:pt x="10935" y="5712"/>
                  </a:lnTo>
                  <a:lnTo>
                    <a:pt x="10669" y="5846"/>
                  </a:lnTo>
                  <a:lnTo>
                    <a:pt x="10380" y="5979"/>
                  </a:lnTo>
                  <a:lnTo>
                    <a:pt x="9824" y="6179"/>
                  </a:lnTo>
                  <a:lnTo>
                    <a:pt x="9268" y="6335"/>
                  </a:lnTo>
                  <a:lnTo>
                    <a:pt x="8735" y="6446"/>
                  </a:lnTo>
                  <a:lnTo>
                    <a:pt x="8202" y="6512"/>
                  </a:lnTo>
                  <a:lnTo>
                    <a:pt x="7713" y="6557"/>
                  </a:lnTo>
                  <a:lnTo>
                    <a:pt x="7246" y="6579"/>
                  </a:lnTo>
                  <a:lnTo>
                    <a:pt x="6823" y="6579"/>
                  </a:lnTo>
                  <a:lnTo>
                    <a:pt x="6179" y="6535"/>
                  </a:lnTo>
                  <a:lnTo>
                    <a:pt x="5801" y="649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32"/>
            <p:cNvSpPr/>
            <p:nvPr/>
          </p:nvSpPr>
          <p:spPr>
            <a:xfrm>
              <a:off x="-4889801" y="2061901"/>
              <a:ext cx="166414" cy="65839"/>
            </a:xfrm>
            <a:custGeom>
              <a:avLst/>
              <a:gdLst/>
              <a:ahLst/>
              <a:cxnLst/>
              <a:rect l="l" t="t" r="r" b="b"/>
              <a:pathLst>
                <a:path w="8935" h="3535" extrusionOk="0">
                  <a:moveTo>
                    <a:pt x="178" y="0"/>
                  </a:moveTo>
                  <a:lnTo>
                    <a:pt x="0" y="422"/>
                  </a:lnTo>
                  <a:lnTo>
                    <a:pt x="489" y="1000"/>
                  </a:lnTo>
                  <a:lnTo>
                    <a:pt x="1022" y="1578"/>
                  </a:lnTo>
                  <a:lnTo>
                    <a:pt x="1578" y="2089"/>
                  </a:lnTo>
                  <a:lnTo>
                    <a:pt x="1867" y="2334"/>
                  </a:lnTo>
                  <a:lnTo>
                    <a:pt x="2156" y="2556"/>
                  </a:lnTo>
                  <a:lnTo>
                    <a:pt x="2445" y="2756"/>
                  </a:lnTo>
                  <a:lnTo>
                    <a:pt x="2734" y="2956"/>
                  </a:lnTo>
                  <a:lnTo>
                    <a:pt x="3045" y="3112"/>
                  </a:lnTo>
                  <a:lnTo>
                    <a:pt x="3334" y="3267"/>
                  </a:lnTo>
                  <a:lnTo>
                    <a:pt x="3645" y="3378"/>
                  </a:lnTo>
                  <a:lnTo>
                    <a:pt x="3956" y="3445"/>
                  </a:lnTo>
                  <a:lnTo>
                    <a:pt x="4267" y="3512"/>
                  </a:lnTo>
                  <a:lnTo>
                    <a:pt x="4556" y="3534"/>
                  </a:lnTo>
                  <a:lnTo>
                    <a:pt x="4756" y="3512"/>
                  </a:lnTo>
                  <a:lnTo>
                    <a:pt x="5023" y="3490"/>
                  </a:lnTo>
                  <a:lnTo>
                    <a:pt x="5268" y="3423"/>
                  </a:lnTo>
                  <a:lnTo>
                    <a:pt x="5779" y="3267"/>
                  </a:lnTo>
                  <a:lnTo>
                    <a:pt x="6223" y="3090"/>
                  </a:lnTo>
                  <a:lnTo>
                    <a:pt x="6623" y="2912"/>
                  </a:lnTo>
                  <a:lnTo>
                    <a:pt x="6979" y="2712"/>
                  </a:lnTo>
                  <a:lnTo>
                    <a:pt x="7312" y="2512"/>
                  </a:lnTo>
                  <a:lnTo>
                    <a:pt x="7601" y="2312"/>
                  </a:lnTo>
                  <a:lnTo>
                    <a:pt x="7846" y="2112"/>
                  </a:lnTo>
                  <a:lnTo>
                    <a:pt x="8068" y="1912"/>
                  </a:lnTo>
                  <a:lnTo>
                    <a:pt x="8246" y="1712"/>
                  </a:lnTo>
                  <a:lnTo>
                    <a:pt x="8402" y="1511"/>
                  </a:lnTo>
                  <a:lnTo>
                    <a:pt x="8535" y="1334"/>
                  </a:lnTo>
                  <a:lnTo>
                    <a:pt x="8646" y="1156"/>
                  </a:lnTo>
                  <a:lnTo>
                    <a:pt x="8802" y="867"/>
                  </a:lnTo>
                  <a:lnTo>
                    <a:pt x="8891" y="622"/>
                  </a:lnTo>
                  <a:lnTo>
                    <a:pt x="8935" y="422"/>
                  </a:lnTo>
                  <a:lnTo>
                    <a:pt x="8935" y="333"/>
                  </a:lnTo>
                  <a:lnTo>
                    <a:pt x="8891" y="267"/>
                  </a:lnTo>
                  <a:lnTo>
                    <a:pt x="8824" y="222"/>
                  </a:lnTo>
                  <a:lnTo>
                    <a:pt x="8757" y="200"/>
                  </a:lnTo>
                  <a:lnTo>
                    <a:pt x="8690" y="200"/>
                  </a:lnTo>
                  <a:lnTo>
                    <a:pt x="8602" y="245"/>
                  </a:lnTo>
                  <a:lnTo>
                    <a:pt x="8557" y="289"/>
                  </a:lnTo>
                  <a:lnTo>
                    <a:pt x="8535" y="356"/>
                  </a:lnTo>
                  <a:lnTo>
                    <a:pt x="8513" y="445"/>
                  </a:lnTo>
                  <a:lnTo>
                    <a:pt x="8468" y="622"/>
                  </a:lnTo>
                  <a:lnTo>
                    <a:pt x="8335" y="889"/>
                  </a:lnTo>
                  <a:lnTo>
                    <a:pt x="8246" y="1045"/>
                  </a:lnTo>
                  <a:lnTo>
                    <a:pt x="8135" y="1223"/>
                  </a:lnTo>
                  <a:lnTo>
                    <a:pt x="8001" y="1400"/>
                  </a:lnTo>
                  <a:lnTo>
                    <a:pt x="7824" y="1578"/>
                  </a:lnTo>
                  <a:lnTo>
                    <a:pt x="7624" y="1778"/>
                  </a:lnTo>
                  <a:lnTo>
                    <a:pt x="7401" y="1956"/>
                  </a:lnTo>
                  <a:lnTo>
                    <a:pt x="7135" y="2156"/>
                  </a:lnTo>
                  <a:lnTo>
                    <a:pt x="6823" y="2356"/>
                  </a:lnTo>
                  <a:lnTo>
                    <a:pt x="6468" y="2534"/>
                  </a:lnTo>
                  <a:lnTo>
                    <a:pt x="6090" y="2712"/>
                  </a:lnTo>
                  <a:lnTo>
                    <a:pt x="5645" y="2889"/>
                  </a:lnTo>
                  <a:lnTo>
                    <a:pt x="5157" y="3045"/>
                  </a:lnTo>
                  <a:lnTo>
                    <a:pt x="4845" y="3112"/>
                  </a:lnTo>
                  <a:lnTo>
                    <a:pt x="4512" y="3134"/>
                  </a:lnTo>
                  <a:lnTo>
                    <a:pt x="4201" y="3090"/>
                  </a:lnTo>
                  <a:lnTo>
                    <a:pt x="3867" y="3023"/>
                  </a:lnTo>
                  <a:lnTo>
                    <a:pt x="3534" y="2912"/>
                  </a:lnTo>
                  <a:lnTo>
                    <a:pt x="3201" y="2756"/>
                  </a:lnTo>
                  <a:lnTo>
                    <a:pt x="2867" y="2578"/>
                  </a:lnTo>
                  <a:lnTo>
                    <a:pt x="2556" y="2356"/>
                  </a:lnTo>
                  <a:lnTo>
                    <a:pt x="2223" y="2134"/>
                  </a:lnTo>
                  <a:lnTo>
                    <a:pt x="1911" y="1867"/>
                  </a:lnTo>
                  <a:lnTo>
                    <a:pt x="1600" y="1578"/>
                  </a:lnTo>
                  <a:lnTo>
                    <a:pt x="1289" y="1289"/>
                  </a:lnTo>
                  <a:lnTo>
                    <a:pt x="711" y="64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32"/>
            <p:cNvSpPr/>
            <p:nvPr/>
          </p:nvSpPr>
          <p:spPr>
            <a:xfrm>
              <a:off x="-3902509" y="2462618"/>
              <a:ext cx="38107" cy="97297"/>
            </a:xfrm>
            <a:custGeom>
              <a:avLst/>
              <a:gdLst/>
              <a:ahLst/>
              <a:cxnLst/>
              <a:rect l="l" t="t" r="r" b="b"/>
              <a:pathLst>
                <a:path w="2046" h="5224" extrusionOk="0">
                  <a:moveTo>
                    <a:pt x="223" y="0"/>
                  </a:moveTo>
                  <a:lnTo>
                    <a:pt x="178" y="45"/>
                  </a:lnTo>
                  <a:lnTo>
                    <a:pt x="134" y="111"/>
                  </a:lnTo>
                  <a:lnTo>
                    <a:pt x="90" y="178"/>
                  </a:lnTo>
                  <a:lnTo>
                    <a:pt x="67" y="267"/>
                  </a:lnTo>
                  <a:lnTo>
                    <a:pt x="23" y="467"/>
                  </a:lnTo>
                  <a:lnTo>
                    <a:pt x="1" y="711"/>
                  </a:lnTo>
                  <a:lnTo>
                    <a:pt x="1" y="978"/>
                  </a:lnTo>
                  <a:lnTo>
                    <a:pt x="45" y="2156"/>
                  </a:lnTo>
                  <a:lnTo>
                    <a:pt x="67" y="3334"/>
                  </a:lnTo>
                  <a:lnTo>
                    <a:pt x="67" y="3645"/>
                  </a:lnTo>
                  <a:lnTo>
                    <a:pt x="67" y="3979"/>
                  </a:lnTo>
                  <a:lnTo>
                    <a:pt x="112" y="4290"/>
                  </a:lnTo>
                  <a:lnTo>
                    <a:pt x="156" y="4445"/>
                  </a:lnTo>
                  <a:lnTo>
                    <a:pt x="223" y="4579"/>
                  </a:lnTo>
                  <a:lnTo>
                    <a:pt x="290" y="4734"/>
                  </a:lnTo>
                  <a:lnTo>
                    <a:pt x="379" y="4868"/>
                  </a:lnTo>
                  <a:lnTo>
                    <a:pt x="490" y="4979"/>
                  </a:lnTo>
                  <a:lnTo>
                    <a:pt x="623" y="5068"/>
                  </a:lnTo>
                  <a:lnTo>
                    <a:pt x="756" y="5157"/>
                  </a:lnTo>
                  <a:lnTo>
                    <a:pt x="890" y="5201"/>
                  </a:lnTo>
                  <a:lnTo>
                    <a:pt x="1045" y="5223"/>
                  </a:lnTo>
                  <a:lnTo>
                    <a:pt x="1201" y="5201"/>
                  </a:lnTo>
                  <a:lnTo>
                    <a:pt x="1379" y="5157"/>
                  </a:lnTo>
                  <a:lnTo>
                    <a:pt x="1512" y="5068"/>
                  </a:lnTo>
                  <a:lnTo>
                    <a:pt x="1645" y="4957"/>
                  </a:lnTo>
                  <a:lnTo>
                    <a:pt x="1734" y="4801"/>
                  </a:lnTo>
                  <a:lnTo>
                    <a:pt x="1823" y="4645"/>
                  </a:lnTo>
                  <a:lnTo>
                    <a:pt x="1890" y="4468"/>
                  </a:lnTo>
                  <a:lnTo>
                    <a:pt x="1957" y="4312"/>
                  </a:lnTo>
                  <a:lnTo>
                    <a:pt x="1979" y="4134"/>
                  </a:lnTo>
                  <a:lnTo>
                    <a:pt x="2023" y="3868"/>
                  </a:lnTo>
                  <a:lnTo>
                    <a:pt x="2045" y="3623"/>
                  </a:lnTo>
                  <a:lnTo>
                    <a:pt x="2023" y="3356"/>
                  </a:lnTo>
                  <a:lnTo>
                    <a:pt x="2023" y="3112"/>
                  </a:lnTo>
                  <a:lnTo>
                    <a:pt x="1979" y="2845"/>
                  </a:lnTo>
                  <a:lnTo>
                    <a:pt x="1934" y="2601"/>
                  </a:lnTo>
                  <a:lnTo>
                    <a:pt x="1868" y="2334"/>
                  </a:lnTo>
                  <a:lnTo>
                    <a:pt x="1801" y="2089"/>
                  </a:lnTo>
                  <a:lnTo>
                    <a:pt x="1712" y="1845"/>
                  </a:lnTo>
                  <a:lnTo>
                    <a:pt x="1623" y="1600"/>
                  </a:lnTo>
                  <a:lnTo>
                    <a:pt x="1379" y="1156"/>
                  </a:lnTo>
                  <a:lnTo>
                    <a:pt x="1090" y="711"/>
                  </a:lnTo>
                  <a:lnTo>
                    <a:pt x="779" y="311"/>
                  </a:lnTo>
                  <a:lnTo>
                    <a:pt x="645" y="200"/>
                  </a:lnTo>
                  <a:lnTo>
                    <a:pt x="556" y="89"/>
                  </a:lnTo>
                  <a:lnTo>
                    <a:pt x="445" y="45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32"/>
            <p:cNvSpPr/>
            <p:nvPr/>
          </p:nvSpPr>
          <p:spPr>
            <a:xfrm>
              <a:off x="-3912845" y="1895058"/>
              <a:ext cx="258329" cy="361008"/>
            </a:xfrm>
            <a:custGeom>
              <a:avLst/>
              <a:gdLst/>
              <a:ahLst/>
              <a:cxnLst/>
              <a:rect l="l" t="t" r="r" b="b"/>
              <a:pathLst>
                <a:path w="13870" h="19383" extrusionOk="0">
                  <a:moveTo>
                    <a:pt x="4934" y="1"/>
                  </a:moveTo>
                  <a:lnTo>
                    <a:pt x="4645" y="23"/>
                  </a:lnTo>
                  <a:lnTo>
                    <a:pt x="4379" y="68"/>
                  </a:lnTo>
                  <a:lnTo>
                    <a:pt x="4090" y="134"/>
                  </a:lnTo>
                  <a:lnTo>
                    <a:pt x="3823" y="201"/>
                  </a:lnTo>
                  <a:lnTo>
                    <a:pt x="3556" y="290"/>
                  </a:lnTo>
                  <a:lnTo>
                    <a:pt x="3267" y="423"/>
                  </a:lnTo>
                  <a:lnTo>
                    <a:pt x="3023" y="534"/>
                  </a:lnTo>
                  <a:lnTo>
                    <a:pt x="2756" y="690"/>
                  </a:lnTo>
                  <a:lnTo>
                    <a:pt x="2512" y="845"/>
                  </a:lnTo>
                  <a:lnTo>
                    <a:pt x="2267" y="1023"/>
                  </a:lnTo>
                  <a:lnTo>
                    <a:pt x="2023" y="1201"/>
                  </a:lnTo>
                  <a:lnTo>
                    <a:pt x="1800" y="1401"/>
                  </a:lnTo>
                  <a:lnTo>
                    <a:pt x="1578" y="1601"/>
                  </a:lnTo>
                  <a:lnTo>
                    <a:pt x="1378" y="1823"/>
                  </a:lnTo>
                  <a:lnTo>
                    <a:pt x="1178" y="2068"/>
                  </a:lnTo>
                  <a:lnTo>
                    <a:pt x="1000" y="2290"/>
                  </a:lnTo>
                  <a:lnTo>
                    <a:pt x="822" y="2557"/>
                  </a:lnTo>
                  <a:lnTo>
                    <a:pt x="667" y="2801"/>
                  </a:lnTo>
                  <a:lnTo>
                    <a:pt x="511" y="3068"/>
                  </a:lnTo>
                  <a:lnTo>
                    <a:pt x="400" y="3335"/>
                  </a:lnTo>
                  <a:lnTo>
                    <a:pt x="289" y="3602"/>
                  </a:lnTo>
                  <a:lnTo>
                    <a:pt x="200" y="3868"/>
                  </a:lnTo>
                  <a:lnTo>
                    <a:pt x="111" y="4157"/>
                  </a:lnTo>
                  <a:lnTo>
                    <a:pt x="67" y="4446"/>
                  </a:lnTo>
                  <a:lnTo>
                    <a:pt x="22" y="4713"/>
                  </a:lnTo>
                  <a:lnTo>
                    <a:pt x="0" y="5002"/>
                  </a:lnTo>
                  <a:lnTo>
                    <a:pt x="0" y="5291"/>
                  </a:lnTo>
                  <a:lnTo>
                    <a:pt x="44" y="5557"/>
                  </a:lnTo>
                  <a:lnTo>
                    <a:pt x="89" y="5846"/>
                  </a:lnTo>
                  <a:lnTo>
                    <a:pt x="156" y="6135"/>
                  </a:lnTo>
                  <a:lnTo>
                    <a:pt x="267" y="6424"/>
                  </a:lnTo>
                  <a:lnTo>
                    <a:pt x="378" y="6713"/>
                  </a:lnTo>
                  <a:lnTo>
                    <a:pt x="533" y="7002"/>
                  </a:lnTo>
                  <a:lnTo>
                    <a:pt x="689" y="7269"/>
                  </a:lnTo>
                  <a:lnTo>
                    <a:pt x="1022" y="7802"/>
                  </a:lnTo>
                  <a:lnTo>
                    <a:pt x="1400" y="8314"/>
                  </a:lnTo>
                  <a:lnTo>
                    <a:pt x="2178" y="9314"/>
                  </a:lnTo>
                  <a:lnTo>
                    <a:pt x="2556" y="9825"/>
                  </a:lnTo>
                  <a:lnTo>
                    <a:pt x="2734" y="10092"/>
                  </a:lnTo>
                  <a:lnTo>
                    <a:pt x="2889" y="10381"/>
                  </a:lnTo>
                  <a:lnTo>
                    <a:pt x="3134" y="10847"/>
                  </a:lnTo>
                  <a:lnTo>
                    <a:pt x="3334" y="11314"/>
                  </a:lnTo>
                  <a:lnTo>
                    <a:pt x="3534" y="11803"/>
                  </a:lnTo>
                  <a:lnTo>
                    <a:pt x="3690" y="12292"/>
                  </a:lnTo>
                  <a:lnTo>
                    <a:pt x="3956" y="13314"/>
                  </a:lnTo>
                  <a:lnTo>
                    <a:pt x="4223" y="14315"/>
                  </a:lnTo>
                  <a:lnTo>
                    <a:pt x="4356" y="14826"/>
                  </a:lnTo>
                  <a:lnTo>
                    <a:pt x="4490" y="15337"/>
                  </a:lnTo>
                  <a:lnTo>
                    <a:pt x="4668" y="15826"/>
                  </a:lnTo>
                  <a:lnTo>
                    <a:pt x="4868" y="16315"/>
                  </a:lnTo>
                  <a:lnTo>
                    <a:pt x="5068" y="16804"/>
                  </a:lnTo>
                  <a:lnTo>
                    <a:pt x="5334" y="17249"/>
                  </a:lnTo>
                  <a:lnTo>
                    <a:pt x="5623" y="17671"/>
                  </a:lnTo>
                  <a:lnTo>
                    <a:pt x="5779" y="17893"/>
                  </a:lnTo>
                  <a:lnTo>
                    <a:pt x="5934" y="18093"/>
                  </a:lnTo>
                  <a:lnTo>
                    <a:pt x="6134" y="18271"/>
                  </a:lnTo>
                  <a:lnTo>
                    <a:pt x="6312" y="18449"/>
                  </a:lnTo>
                  <a:lnTo>
                    <a:pt x="6535" y="18604"/>
                  </a:lnTo>
                  <a:lnTo>
                    <a:pt x="6735" y="18760"/>
                  </a:lnTo>
                  <a:lnTo>
                    <a:pt x="6979" y="18893"/>
                  </a:lnTo>
                  <a:lnTo>
                    <a:pt x="7201" y="19027"/>
                  </a:lnTo>
                  <a:lnTo>
                    <a:pt x="7446" y="19138"/>
                  </a:lnTo>
                  <a:lnTo>
                    <a:pt x="7690" y="19227"/>
                  </a:lnTo>
                  <a:lnTo>
                    <a:pt x="7935" y="19293"/>
                  </a:lnTo>
                  <a:lnTo>
                    <a:pt x="8202" y="19338"/>
                  </a:lnTo>
                  <a:lnTo>
                    <a:pt x="8446" y="19382"/>
                  </a:lnTo>
                  <a:lnTo>
                    <a:pt x="8713" y="19382"/>
                  </a:lnTo>
                  <a:lnTo>
                    <a:pt x="8957" y="19360"/>
                  </a:lnTo>
                  <a:lnTo>
                    <a:pt x="9224" y="19338"/>
                  </a:lnTo>
                  <a:lnTo>
                    <a:pt x="9468" y="19271"/>
                  </a:lnTo>
                  <a:lnTo>
                    <a:pt x="9713" y="19182"/>
                  </a:lnTo>
                  <a:lnTo>
                    <a:pt x="9980" y="19049"/>
                  </a:lnTo>
                  <a:lnTo>
                    <a:pt x="10246" y="18893"/>
                  </a:lnTo>
                  <a:lnTo>
                    <a:pt x="10491" y="18693"/>
                  </a:lnTo>
                  <a:lnTo>
                    <a:pt x="10713" y="18493"/>
                  </a:lnTo>
                  <a:lnTo>
                    <a:pt x="10935" y="18271"/>
                  </a:lnTo>
                  <a:lnTo>
                    <a:pt x="11135" y="18026"/>
                  </a:lnTo>
                  <a:lnTo>
                    <a:pt x="11513" y="17537"/>
                  </a:lnTo>
                  <a:lnTo>
                    <a:pt x="11913" y="16937"/>
                  </a:lnTo>
                  <a:lnTo>
                    <a:pt x="12291" y="16293"/>
                  </a:lnTo>
                  <a:lnTo>
                    <a:pt x="12625" y="15648"/>
                  </a:lnTo>
                  <a:lnTo>
                    <a:pt x="12913" y="14959"/>
                  </a:lnTo>
                  <a:lnTo>
                    <a:pt x="13180" y="14270"/>
                  </a:lnTo>
                  <a:lnTo>
                    <a:pt x="13380" y="13581"/>
                  </a:lnTo>
                  <a:lnTo>
                    <a:pt x="13580" y="12870"/>
                  </a:lnTo>
                  <a:lnTo>
                    <a:pt x="13714" y="12136"/>
                  </a:lnTo>
                  <a:lnTo>
                    <a:pt x="13803" y="11425"/>
                  </a:lnTo>
                  <a:lnTo>
                    <a:pt x="13847" y="10692"/>
                  </a:lnTo>
                  <a:lnTo>
                    <a:pt x="13869" y="9958"/>
                  </a:lnTo>
                  <a:lnTo>
                    <a:pt x="13825" y="9247"/>
                  </a:lnTo>
                  <a:lnTo>
                    <a:pt x="13736" y="8514"/>
                  </a:lnTo>
                  <a:lnTo>
                    <a:pt x="13602" y="7802"/>
                  </a:lnTo>
                  <a:lnTo>
                    <a:pt x="13425" y="7091"/>
                  </a:lnTo>
                  <a:lnTo>
                    <a:pt x="13202" y="6402"/>
                  </a:lnTo>
                  <a:lnTo>
                    <a:pt x="12958" y="5802"/>
                  </a:lnTo>
                  <a:lnTo>
                    <a:pt x="12669" y="5224"/>
                  </a:lnTo>
                  <a:lnTo>
                    <a:pt x="12336" y="4668"/>
                  </a:lnTo>
                  <a:lnTo>
                    <a:pt x="11980" y="4113"/>
                  </a:lnTo>
                  <a:lnTo>
                    <a:pt x="11580" y="3602"/>
                  </a:lnTo>
                  <a:lnTo>
                    <a:pt x="11158" y="3090"/>
                  </a:lnTo>
                  <a:lnTo>
                    <a:pt x="10691" y="2624"/>
                  </a:lnTo>
                  <a:lnTo>
                    <a:pt x="10202" y="2179"/>
                  </a:lnTo>
                  <a:lnTo>
                    <a:pt x="9668" y="1779"/>
                  </a:lnTo>
                  <a:lnTo>
                    <a:pt x="9135" y="1401"/>
                  </a:lnTo>
                  <a:lnTo>
                    <a:pt x="8579" y="1068"/>
                  </a:lnTo>
                  <a:lnTo>
                    <a:pt x="7979" y="757"/>
                  </a:lnTo>
                  <a:lnTo>
                    <a:pt x="7379" y="512"/>
                  </a:lnTo>
                  <a:lnTo>
                    <a:pt x="6757" y="312"/>
                  </a:lnTo>
                  <a:lnTo>
                    <a:pt x="6134" y="134"/>
                  </a:lnTo>
                  <a:lnTo>
                    <a:pt x="5823" y="90"/>
                  </a:lnTo>
                  <a:lnTo>
                    <a:pt x="5490" y="45"/>
                  </a:lnTo>
                  <a:lnTo>
                    <a:pt x="5201" y="1"/>
                  </a:lnTo>
                  <a:close/>
                </a:path>
              </a:pathLst>
            </a:custGeom>
            <a:solidFill>
              <a:srgbClr val="D1D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32"/>
            <p:cNvSpPr/>
            <p:nvPr/>
          </p:nvSpPr>
          <p:spPr>
            <a:xfrm>
              <a:off x="-4884437" y="2674980"/>
              <a:ext cx="284832" cy="349405"/>
            </a:xfrm>
            <a:custGeom>
              <a:avLst/>
              <a:gdLst/>
              <a:ahLst/>
              <a:cxnLst/>
              <a:rect l="l" t="t" r="r" b="b"/>
              <a:pathLst>
                <a:path w="15293" h="18760" extrusionOk="0">
                  <a:moveTo>
                    <a:pt x="5046" y="0"/>
                  </a:moveTo>
                  <a:lnTo>
                    <a:pt x="4624" y="23"/>
                  </a:lnTo>
                  <a:lnTo>
                    <a:pt x="4202" y="111"/>
                  </a:lnTo>
                  <a:lnTo>
                    <a:pt x="3802" y="200"/>
                  </a:lnTo>
                  <a:lnTo>
                    <a:pt x="3446" y="356"/>
                  </a:lnTo>
                  <a:lnTo>
                    <a:pt x="3090" y="534"/>
                  </a:lnTo>
                  <a:lnTo>
                    <a:pt x="2757" y="734"/>
                  </a:lnTo>
                  <a:lnTo>
                    <a:pt x="2446" y="978"/>
                  </a:lnTo>
                  <a:lnTo>
                    <a:pt x="2179" y="1245"/>
                  </a:lnTo>
                  <a:lnTo>
                    <a:pt x="1912" y="1512"/>
                  </a:lnTo>
                  <a:lnTo>
                    <a:pt x="1646" y="1823"/>
                  </a:lnTo>
                  <a:lnTo>
                    <a:pt x="1423" y="2156"/>
                  </a:lnTo>
                  <a:lnTo>
                    <a:pt x="1223" y="2512"/>
                  </a:lnTo>
                  <a:lnTo>
                    <a:pt x="1023" y="2867"/>
                  </a:lnTo>
                  <a:lnTo>
                    <a:pt x="846" y="3268"/>
                  </a:lnTo>
                  <a:lnTo>
                    <a:pt x="690" y="3645"/>
                  </a:lnTo>
                  <a:lnTo>
                    <a:pt x="557" y="4068"/>
                  </a:lnTo>
                  <a:lnTo>
                    <a:pt x="445" y="4468"/>
                  </a:lnTo>
                  <a:lnTo>
                    <a:pt x="334" y="4912"/>
                  </a:lnTo>
                  <a:lnTo>
                    <a:pt x="245" y="5335"/>
                  </a:lnTo>
                  <a:lnTo>
                    <a:pt x="157" y="5757"/>
                  </a:lnTo>
                  <a:lnTo>
                    <a:pt x="90" y="6201"/>
                  </a:lnTo>
                  <a:lnTo>
                    <a:pt x="45" y="6646"/>
                  </a:lnTo>
                  <a:lnTo>
                    <a:pt x="23" y="7068"/>
                  </a:lnTo>
                  <a:lnTo>
                    <a:pt x="1" y="7513"/>
                  </a:lnTo>
                  <a:lnTo>
                    <a:pt x="1" y="8357"/>
                  </a:lnTo>
                  <a:lnTo>
                    <a:pt x="45" y="9158"/>
                  </a:lnTo>
                  <a:lnTo>
                    <a:pt x="157" y="9913"/>
                  </a:lnTo>
                  <a:lnTo>
                    <a:pt x="245" y="10424"/>
                  </a:lnTo>
                  <a:lnTo>
                    <a:pt x="357" y="10936"/>
                  </a:lnTo>
                  <a:lnTo>
                    <a:pt x="490" y="11447"/>
                  </a:lnTo>
                  <a:lnTo>
                    <a:pt x="646" y="11936"/>
                  </a:lnTo>
                  <a:lnTo>
                    <a:pt x="823" y="12425"/>
                  </a:lnTo>
                  <a:lnTo>
                    <a:pt x="1023" y="12914"/>
                  </a:lnTo>
                  <a:lnTo>
                    <a:pt x="1246" y="13381"/>
                  </a:lnTo>
                  <a:lnTo>
                    <a:pt x="1490" y="13847"/>
                  </a:lnTo>
                  <a:lnTo>
                    <a:pt x="1757" y="14292"/>
                  </a:lnTo>
                  <a:lnTo>
                    <a:pt x="2046" y="14736"/>
                  </a:lnTo>
                  <a:lnTo>
                    <a:pt x="2357" y="15159"/>
                  </a:lnTo>
                  <a:lnTo>
                    <a:pt x="2690" y="15559"/>
                  </a:lnTo>
                  <a:lnTo>
                    <a:pt x="3024" y="15959"/>
                  </a:lnTo>
                  <a:lnTo>
                    <a:pt x="3402" y="16314"/>
                  </a:lnTo>
                  <a:lnTo>
                    <a:pt x="3802" y="16670"/>
                  </a:lnTo>
                  <a:lnTo>
                    <a:pt x="4202" y="17003"/>
                  </a:lnTo>
                  <a:lnTo>
                    <a:pt x="4691" y="17337"/>
                  </a:lnTo>
                  <a:lnTo>
                    <a:pt x="5224" y="17648"/>
                  </a:lnTo>
                  <a:lnTo>
                    <a:pt x="5758" y="17937"/>
                  </a:lnTo>
                  <a:lnTo>
                    <a:pt x="6313" y="18159"/>
                  </a:lnTo>
                  <a:lnTo>
                    <a:pt x="6891" y="18359"/>
                  </a:lnTo>
                  <a:lnTo>
                    <a:pt x="7491" y="18515"/>
                  </a:lnTo>
                  <a:lnTo>
                    <a:pt x="8069" y="18648"/>
                  </a:lnTo>
                  <a:lnTo>
                    <a:pt x="8669" y="18715"/>
                  </a:lnTo>
                  <a:lnTo>
                    <a:pt x="9269" y="18759"/>
                  </a:lnTo>
                  <a:lnTo>
                    <a:pt x="9869" y="18759"/>
                  </a:lnTo>
                  <a:lnTo>
                    <a:pt x="10470" y="18693"/>
                  </a:lnTo>
                  <a:lnTo>
                    <a:pt x="11070" y="18604"/>
                  </a:lnTo>
                  <a:lnTo>
                    <a:pt x="11648" y="18470"/>
                  </a:lnTo>
                  <a:lnTo>
                    <a:pt x="12225" y="18293"/>
                  </a:lnTo>
                  <a:lnTo>
                    <a:pt x="12781" y="18048"/>
                  </a:lnTo>
                  <a:lnTo>
                    <a:pt x="13314" y="17781"/>
                  </a:lnTo>
                  <a:lnTo>
                    <a:pt x="13715" y="17492"/>
                  </a:lnTo>
                  <a:lnTo>
                    <a:pt x="14115" y="17181"/>
                  </a:lnTo>
                  <a:lnTo>
                    <a:pt x="14315" y="17003"/>
                  </a:lnTo>
                  <a:lnTo>
                    <a:pt x="14470" y="16826"/>
                  </a:lnTo>
                  <a:lnTo>
                    <a:pt x="14648" y="16648"/>
                  </a:lnTo>
                  <a:lnTo>
                    <a:pt x="14781" y="16448"/>
                  </a:lnTo>
                  <a:lnTo>
                    <a:pt x="14915" y="16226"/>
                  </a:lnTo>
                  <a:lnTo>
                    <a:pt x="15048" y="16025"/>
                  </a:lnTo>
                  <a:lnTo>
                    <a:pt x="15137" y="15803"/>
                  </a:lnTo>
                  <a:lnTo>
                    <a:pt x="15204" y="15581"/>
                  </a:lnTo>
                  <a:lnTo>
                    <a:pt x="15270" y="15336"/>
                  </a:lnTo>
                  <a:lnTo>
                    <a:pt x="15293" y="15114"/>
                  </a:lnTo>
                  <a:lnTo>
                    <a:pt x="15293" y="14870"/>
                  </a:lnTo>
                  <a:lnTo>
                    <a:pt x="15270" y="14625"/>
                  </a:lnTo>
                  <a:lnTo>
                    <a:pt x="15226" y="14359"/>
                  </a:lnTo>
                  <a:lnTo>
                    <a:pt x="15137" y="14092"/>
                  </a:lnTo>
                  <a:lnTo>
                    <a:pt x="15026" y="13870"/>
                  </a:lnTo>
                  <a:lnTo>
                    <a:pt x="14893" y="13625"/>
                  </a:lnTo>
                  <a:lnTo>
                    <a:pt x="14737" y="13403"/>
                  </a:lnTo>
                  <a:lnTo>
                    <a:pt x="14581" y="13181"/>
                  </a:lnTo>
                  <a:lnTo>
                    <a:pt x="14204" y="12780"/>
                  </a:lnTo>
                  <a:lnTo>
                    <a:pt x="13381" y="11980"/>
                  </a:lnTo>
                  <a:lnTo>
                    <a:pt x="13003" y="11558"/>
                  </a:lnTo>
                  <a:lnTo>
                    <a:pt x="12826" y="11336"/>
                  </a:lnTo>
                  <a:lnTo>
                    <a:pt x="12670" y="11113"/>
                  </a:lnTo>
                  <a:lnTo>
                    <a:pt x="12425" y="10713"/>
                  </a:lnTo>
                  <a:lnTo>
                    <a:pt x="12248" y="10291"/>
                  </a:lnTo>
                  <a:lnTo>
                    <a:pt x="12092" y="9869"/>
                  </a:lnTo>
                  <a:lnTo>
                    <a:pt x="11981" y="9446"/>
                  </a:lnTo>
                  <a:lnTo>
                    <a:pt x="11892" y="9002"/>
                  </a:lnTo>
                  <a:lnTo>
                    <a:pt x="11848" y="8557"/>
                  </a:lnTo>
                  <a:lnTo>
                    <a:pt x="11759" y="7646"/>
                  </a:lnTo>
                  <a:lnTo>
                    <a:pt x="11692" y="6713"/>
                  </a:lnTo>
                  <a:lnTo>
                    <a:pt x="11670" y="6268"/>
                  </a:lnTo>
                  <a:lnTo>
                    <a:pt x="11603" y="5801"/>
                  </a:lnTo>
                  <a:lnTo>
                    <a:pt x="11536" y="5357"/>
                  </a:lnTo>
                  <a:lnTo>
                    <a:pt x="11447" y="4912"/>
                  </a:lnTo>
                  <a:lnTo>
                    <a:pt x="11314" y="4490"/>
                  </a:lnTo>
                  <a:lnTo>
                    <a:pt x="11136" y="4068"/>
                  </a:lnTo>
                  <a:lnTo>
                    <a:pt x="10959" y="3690"/>
                  </a:lnTo>
                  <a:lnTo>
                    <a:pt x="10758" y="3334"/>
                  </a:lnTo>
                  <a:lnTo>
                    <a:pt x="10536" y="2979"/>
                  </a:lnTo>
                  <a:lnTo>
                    <a:pt x="10269" y="2623"/>
                  </a:lnTo>
                  <a:lnTo>
                    <a:pt x="10003" y="2290"/>
                  </a:lnTo>
                  <a:lnTo>
                    <a:pt x="9714" y="1978"/>
                  </a:lnTo>
                  <a:lnTo>
                    <a:pt x="9403" y="1689"/>
                  </a:lnTo>
                  <a:lnTo>
                    <a:pt x="9069" y="1401"/>
                  </a:lnTo>
                  <a:lnTo>
                    <a:pt x="8714" y="1156"/>
                  </a:lnTo>
                  <a:lnTo>
                    <a:pt x="8358" y="912"/>
                  </a:lnTo>
                  <a:lnTo>
                    <a:pt x="7980" y="689"/>
                  </a:lnTo>
                  <a:lnTo>
                    <a:pt x="7602" y="511"/>
                  </a:lnTo>
                  <a:lnTo>
                    <a:pt x="7224" y="356"/>
                  </a:lnTo>
                  <a:lnTo>
                    <a:pt x="6824" y="223"/>
                  </a:lnTo>
                  <a:lnTo>
                    <a:pt x="6402" y="111"/>
                  </a:lnTo>
                  <a:lnTo>
                    <a:pt x="6002" y="4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32"/>
            <p:cNvSpPr/>
            <p:nvPr/>
          </p:nvSpPr>
          <p:spPr>
            <a:xfrm>
              <a:off x="-4472955" y="1615646"/>
              <a:ext cx="377138" cy="182991"/>
            </a:xfrm>
            <a:custGeom>
              <a:avLst/>
              <a:gdLst/>
              <a:ahLst/>
              <a:cxnLst/>
              <a:rect l="l" t="t" r="r" b="b"/>
              <a:pathLst>
                <a:path w="20249" h="9825" extrusionOk="0">
                  <a:moveTo>
                    <a:pt x="12492" y="0"/>
                  </a:moveTo>
                  <a:lnTo>
                    <a:pt x="11670" y="22"/>
                  </a:lnTo>
                  <a:lnTo>
                    <a:pt x="10870" y="45"/>
                  </a:lnTo>
                  <a:lnTo>
                    <a:pt x="10047" y="89"/>
                  </a:lnTo>
                  <a:lnTo>
                    <a:pt x="9247" y="156"/>
                  </a:lnTo>
                  <a:lnTo>
                    <a:pt x="8447" y="222"/>
                  </a:lnTo>
                  <a:lnTo>
                    <a:pt x="7647" y="311"/>
                  </a:lnTo>
                  <a:lnTo>
                    <a:pt x="6869" y="422"/>
                  </a:lnTo>
                  <a:lnTo>
                    <a:pt x="6091" y="556"/>
                  </a:lnTo>
                  <a:lnTo>
                    <a:pt x="5313" y="711"/>
                  </a:lnTo>
                  <a:lnTo>
                    <a:pt x="4535" y="867"/>
                  </a:lnTo>
                  <a:lnTo>
                    <a:pt x="3757" y="1045"/>
                  </a:lnTo>
                  <a:lnTo>
                    <a:pt x="3001" y="1223"/>
                  </a:lnTo>
                  <a:lnTo>
                    <a:pt x="2246" y="1445"/>
                  </a:lnTo>
                  <a:lnTo>
                    <a:pt x="1512" y="1667"/>
                  </a:lnTo>
                  <a:lnTo>
                    <a:pt x="757" y="1889"/>
                  </a:lnTo>
                  <a:lnTo>
                    <a:pt x="23" y="2156"/>
                  </a:lnTo>
                  <a:lnTo>
                    <a:pt x="1" y="2445"/>
                  </a:lnTo>
                  <a:lnTo>
                    <a:pt x="1" y="2756"/>
                  </a:lnTo>
                  <a:lnTo>
                    <a:pt x="1" y="3067"/>
                  </a:lnTo>
                  <a:lnTo>
                    <a:pt x="45" y="3378"/>
                  </a:lnTo>
                  <a:lnTo>
                    <a:pt x="90" y="3690"/>
                  </a:lnTo>
                  <a:lnTo>
                    <a:pt x="156" y="3979"/>
                  </a:lnTo>
                  <a:lnTo>
                    <a:pt x="245" y="4268"/>
                  </a:lnTo>
                  <a:lnTo>
                    <a:pt x="356" y="4556"/>
                  </a:lnTo>
                  <a:lnTo>
                    <a:pt x="490" y="4845"/>
                  </a:lnTo>
                  <a:lnTo>
                    <a:pt x="645" y="5112"/>
                  </a:lnTo>
                  <a:lnTo>
                    <a:pt x="801" y="5357"/>
                  </a:lnTo>
                  <a:lnTo>
                    <a:pt x="1001" y="5601"/>
                  </a:lnTo>
                  <a:lnTo>
                    <a:pt x="1201" y="5846"/>
                  </a:lnTo>
                  <a:lnTo>
                    <a:pt x="1401" y="6068"/>
                  </a:lnTo>
                  <a:lnTo>
                    <a:pt x="1623" y="6268"/>
                  </a:lnTo>
                  <a:lnTo>
                    <a:pt x="1868" y="6468"/>
                  </a:lnTo>
                  <a:lnTo>
                    <a:pt x="2112" y="6646"/>
                  </a:lnTo>
                  <a:lnTo>
                    <a:pt x="2379" y="6801"/>
                  </a:lnTo>
                  <a:lnTo>
                    <a:pt x="2646" y="6957"/>
                  </a:lnTo>
                  <a:lnTo>
                    <a:pt x="2935" y="7090"/>
                  </a:lnTo>
                  <a:lnTo>
                    <a:pt x="3224" y="7201"/>
                  </a:lnTo>
                  <a:lnTo>
                    <a:pt x="3513" y="7290"/>
                  </a:lnTo>
                  <a:lnTo>
                    <a:pt x="3802" y="7357"/>
                  </a:lnTo>
                  <a:lnTo>
                    <a:pt x="4113" y="7401"/>
                  </a:lnTo>
                  <a:lnTo>
                    <a:pt x="4446" y="7446"/>
                  </a:lnTo>
                  <a:lnTo>
                    <a:pt x="5469" y="7446"/>
                  </a:lnTo>
                  <a:lnTo>
                    <a:pt x="6158" y="7379"/>
                  </a:lnTo>
                  <a:lnTo>
                    <a:pt x="6824" y="7313"/>
                  </a:lnTo>
                  <a:lnTo>
                    <a:pt x="7513" y="7268"/>
                  </a:lnTo>
                  <a:lnTo>
                    <a:pt x="8180" y="7268"/>
                  </a:lnTo>
                  <a:lnTo>
                    <a:pt x="8514" y="7290"/>
                  </a:lnTo>
                  <a:lnTo>
                    <a:pt x="8825" y="7335"/>
                  </a:lnTo>
                  <a:lnTo>
                    <a:pt x="9158" y="7424"/>
                  </a:lnTo>
                  <a:lnTo>
                    <a:pt x="9469" y="7513"/>
                  </a:lnTo>
                  <a:lnTo>
                    <a:pt x="9869" y="7690"/>
                  </a:lnTo>
                  <a:lnTo>
                    <a:pt x="10225" y="7890"/>
                  </a:lnTo>
                  <a:lnTo>
                    <a:pt x="10581" y="8135"/>
                  </a:lnTo>
                  <a:lnTo>
                    <a:pt x="10936" y="8379"/>
                  </a:lnTo>
                  <a:lnTo>
                    <a:pt x="11625" y="8891"/>
                  </a:lnTo>
                  <a:lnTo>
                    <a:pt x="11981" y="9135"/>
                  </a:lnTo>
                  <a:lnTo>
                    <a:pt x="12359" y="9357"/>
                  </a:lnTo>
                  <a:lnTo>
                    <a:pt x="12581" y="9446"/>
                  </a:lnTo>
                  <a:lnTo>
                    <a:pt x="12825" y="9557"/>
                  </a:lnTo>
                  <a:lnTo>
                    <a:pt x="13048" y="9624"/>
                  </a:lnTo>
                  <a:lnTo>
                    <a:pt x="13292" y="9691"/>
                  </a:lnTo>
                  <a:lnTo>
                    <a:pt x="13537" y="9735"/>
                  </a:lnTo>
                  <a:lnTo>
                    <a:pt x="13781" y="9780"/>
                  </a:lnTo>
                  <a:lnTo>
                    <a:pt x="14270" y="9824"/>
                  </a:lnTo>
                  <a:lnTo>
                    <a:pt x="14759" y="9802"/>
                  </a:lnTo>
                  <a:lnTo>
                    <a:pt x="15248" y="9735"/>
                  </a:lnTo>
                  <a:lnTo>
                    <a:pt x="15737" y="9624"/>
                  </a:lnTo>
                  <a:lnTo>
                    <a:pt x="16204" y="9491"/>
                  </a:lnTo>
                  <a:lnTo>
                    <a:pt x="16671" y="9291"/>
                  </a:lnTo>
                  <a:lnTo>
                    <a:pt x="17137" y="9046"/>
                  </a:lnTo>
                  <a:lnTo>
                    <a:pt x="17560" y="8779"/>
                  </a:lnTo>
                  <a:lnTo>
                    <a:pt x="17982" y="8468"/>
                  </a:lnTo>
                  <a:lnTo>
                    <a:pt x="18360" y="8135"/>
                  </a:lnTo>
                  <a:lnTo>
                    <a:pt x="18715" y="7779"/>
                  </a:lnTo>
                  <a:lnTo>
                    <a:pt x="19049" y="7379"/>
                  </a:lnTo>
                  <a:lnTo>
                    <a:pt x="19315" y="6957"/>
                  </a:lnTo>
                  <a:lnTo>
                    <a:pt x="19516" y="6624"/>
                  </a:lnTo>
                  <a:lnTo>
                    <a:pt x="19671" y="6290"/>
                  </a:lnTo>
                  <a:lnTo>
                    <a:pt x="19827" y="5935"/>
                  </a:lnTo>
                  <a:lnTo>
                    <a:pt x="19960" y="5579"/>
                  </a:lnTo>
                  <a:lnTo>
                    <a:pt x="20049" y="5201"/>
                  </a:lnTo>
                  <a:lnTo>
                    <a:pt x="20138" y="4845"/>
                  </a:lnTo>
                  <a:lnTo>
                    <a:pt x="20205" y="4468"/>
                  </a:lnTo>
                  <a:lnTo>
                    <a:pt x="20227" y="4090"/>
                  </a:lnTo>
                  <a:lnTo>
                    <a:pt x="20249" y="3712"/>
                  </a:lnTo>
                  <a:lnTo>
                    <a:pt x="20227" y="3334"/>
                  </a:lnTo>
                  <a:lnTo>
                    <a:pt x="20205" y="2956"/>
                  </a:lnTo>
                  <a:lnTo>
                    <a:pt x="20138" y="2578"/>
                  </a:lnTo>
                  <a:lnTo>
                    <a:pt x="20049" y="2223"/>
                  </a:lnTo>
                  <a:lnTo>
                    <a:pt x="19938" y="1867"/>
                  </a:lnTo>
                  <a:lnTo>
                    <a:pt x="19782" y="1511"/>
                  </a:lnTo>
                  <a:lnTo>
                    <a:pt x="19604" y="1178"/>
                  </a:lnTo>
                  <a:lnTo>
                    <a:pt x="19449" y="889"/>
                  </a:lnTo>
                  <a:lnTo>
                    <a:pt x="19249" y="622"/>
                  </a:lnTo>
                  <a:lnTo>
                    <a:pt x="18426" y="467"/>
                  </a:lnTo>
                  <a:lnTo>
                    <a:pt x="17582" y="356"/>
                  </a:lnTo>
                  <a:lnTo>
                    <a:pt x="16759" y="245"/>
                  </a:lnTo>
                  <a:lnTo>
                    <a:pt x="15915" y="156"/>
                  </a:lnTo>
                  <a:lnTo>
                    <a:pt x="15070" y="89"/>
                  </a:lnTo>
                  <a:lnTo>
                    <a:pt x="14203" y="45"/>
                  </a:lnTo>
                  <a:lnTo>
                    <a:pt x="13359" y="22"/>
                  </a:lnTo>
                  <a:lnTo>
                    <a:pt x="12492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32"/>
            <p:cNvSpPr/>
            <p:nvPr/>
          </p:nvSpPr>
          <p:spPr>
            <a:xfrm>
              <a:off x="-4547045" y="2989594"/>
              <a:ext cx="192918" cy="59619"/>
            </a:xfrm>
            <a:custGeom>
              <a:avLst/>
              <a:gdLst/>
              <a:ahLst/>
              <a:cxnLst/>
              <a:rect l="l" t="t" r="r" b="b"/>
              <a:pathLst>
                <a:path w="10358" h="3201" extrusionOk="0">
                  <a:moveTo>
                    <a:pt x="10358" y="0"/>
                  </a:moveTo>
                  <a:lnTo>
                    <a:pt x="9224" y="134"/>
                  </a:lnTo>
                  <a:lnTo>
                    <a:pt x="8113" y="289"/>
                  </a:lnTo>
                  <a:lnTo>
                    <a:pt x="7002" y="467"/>
                  </a:lnTo>
                  <a:lnTo>
                    <a:pt x="5913" y="667"/>
                  </a:lnTo>
                  <a:lnTo>
                    <a:pt x="4801" y="889"/>
                  </a:lnTo>
                  <a:lnTo>
                    <a:pt x="3712" y="1112"/>
                  </a:lnTo>
                  <a:lnTo>
                    <a:pt x="2601" y="1378"/>
                  </a:lnTo>
                  <a:lnTo>
                    <a:pt x="1512" y="1645"/>
                  </a:lnTo>
                  <a:lnTo>
                    <a:pt x="1156" y="1756"/>
                  </a:lnTo>
                  <a:lnTo>
                    <a:pt x="801" y="1890"/>
                  </a:lnTo>
                  <a:lnTo>
                    <a:pt x="623" y="1956"/>
                  </a:lnTo>
                  <a:lnTo>
                    <a:pt x="467" y="2045"/>
                  </a:lnTo>
                  <a:lnTo>
                    <a:pt x="312" y="2156"/>
                  </a:lnTo>
                  <a:lnTo>
                    <a:pt x="178" y="2290"/>
                  </a:lnTo>
                  <a:lnTo>
                    <a:pt x="67" y="2445"/>
                  </a:lnTo>
                  <a:lnTo>
                    <a:pt x="23" y="2534"/>
                  </a:lnTo>
                  <a:lnTo>
                    <a:pt x="0" y="2623"/>
                  </a:lnTo>
                  <a:lnTo>
                    <a:pt x="23" y="2756"/>
                  </a:lnTo>
                  <a:lnTo>
                    <a:pt x="67" y="2868"/>
                  </a:lnTo>
                  <a:lnTo>
                    <a:pt x="156" y="2956"/>
                  </a:lnTo>
                  <a:lnTo>
                    <a:pt x="267" y="3045"/>
                  </a:lnTo>
                  <a:lnTo>
                    <a:pt x="400" y="3112"/>
                  </a:lnTo>
                  <a:lnTo>
                    <a:pt x="556" y="3156"/>
                  </a:lnTo>
                  <a:lnTo>
                    <a:pt x="712" y="3179"/>
                  </a:lnTo>
                  <a:lnTo>
                    <a:pt x="867" y="3201"/>
                  </a:lnTo>
                  <a:lnTo>
                    <a:pt x="1490" y="3201"/>
                  </a:lnTo>
                  <a:lnTo>
                    <a:pt x="2134" y="3134"/>
                  </a:lnTo>
                  <a:lnTo>
                    <a:pt x="2756" y="3045"/>
                  </a:lnTo>
                  <a:lnTo>
                    <a:pt x="3379" y="2890"/>
                  </a:lnTo>
                  <a:lnTo>
                    <a:pt x="4001" y="2712"/>
                  </a:lnTo>
                  <a:lnTo>
                    <a:pt x="4623" y="2512"/>
                  </a:lnTo>
                  <a:lnTo>
                    <a:pt x="5224" y="2290"/>
                  </a:lnTo>
                  <a:lnTo>
                    <a:pt x="5824" y="2045"/>
                  </a:lnTo>
                  <a:lnTo>
                    <a:pt x="8091" y="1045"/>
                  </a:lnTo>
                  <a:lnTo>
                    <a:pt x="9246" y="534"/>
                  </a:lnTo>
                  <a:lnTo>
                    <a:pt x="10358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32"/>
            <p:cNvSpPr/>
            <p:nvPr/>
          </p:nvSpPr>
          <p:spPr>
            <a:xfrm>
              <a:off x="-4548293" y="2948600"/>
              <a:ext cx="192098" cy="42242"/>
            </a:xfrm>
            <a:custGeom>
              <a:avLst/>
              <a:gdLst/>
              <a:ahLst/>
              <a:cxnLst/>
              <a:rect l="l" t="t" r="r" b="b"/>
              <a:pathLst>
                <a:path w="10314" h="2268" extrusionOk="0">
                  <a:moveTo>
                    <a:pt x="667" y="1"/>
                  </a:moveTo>
                  <a:lnTo>
                    <a:pt x="423" y="23"/>
                  </a:lnTo>
                  <a:lnTo>
                    <a:pt x="290" y="45"/>
                  </a:lnTo>
                  <a:lnTo>
                    <a:pt x="178" y="90"/>
                  </a:lnTo>
                  <a:lnTo>
                    <a:pt x="67" y="156"/>
                  </a:lnTo>
                  <a:lnTo>
                    <a:pt x="45" y="201"/>
                  </a:lnTo>
                  <a:lnTo>
                    <a:pt x="1" y="268"/>
                  </a:lnTo>
                  <a:lnTo>
                    <a:pt x="1" y="357"/>
                  </a:lnTo>
                  <a:lnTo>
                    <a:pt x="23" y="445"/>
                  </a:lnTo>
                  <a:lnTo>
                    <a:pt x="45" y="512"/>
                  </a:lnTo>
                  <a:lnTo>
                    <a:pt x="90" y="601"/>
                  </a:lnTo>
                  <a:lnTo>
                    <a:pt x="201" y="712"/>
                  </a:lnTo>
                  <a:lnTo>
                    <a:pt x="312" y="823"/>
                  </a:lnTo>
                  <a:lnTo>
                    <a:pt x="445" y="912"/>
                  </a:lnTo>
                  <a:lnTo>
                    <a:pt x="579" y="979"/>
                  </a:lnTo>
                  <a:lnTo>
                    <a:pt x="868" y="1090"/>
                  </a:lnTo>
                  <a:lnTo>
                    <a:pt x="1179" y="1179"/>
                  </a:lnTo>
                  <a:lnTo>
                    <a:pt x="1734" y="1334"/>
                  </a:lnTo>
                  <a:lnTo>
                    <a:pt x="2290" y="1468"/>
                  </a:lnTo>
                  <a:lnTo>
                    <a:pt x="2846" y="1579"/>
                  </a:lnTo>
                  <a:lnTo>
                    <a:pt x="3424" y="1690"/>
                  </a:lnTo>
                  <a:lnTo>
                    <a:pt x="4557" y="1846"/>
                  </a:lnTo>
                  <a:lnTo>
                    <a:pt x="5691" y="1979"/>
                  </a:lnTo>
                  <a:lnTo>
                    <a:pt x="6824" y="2112"/>
                  </a:lnTo>
                  <a:lnTo>
                    <a:pt x="8002" y="2224"/>
                  </a:lnTo>
                  <a:lnTo>
                    <a:pt x="8602" y="2246"/>
                  </a:lnTo>
                  <a:lnTo>
                    <a:pt x="9180" y="2268"/>
                  </a:lnTo>
                  <a:lnTo>
                    <a:pt x="9758" y="2268"/>
                  </a:lnTo>
                  <a:lnTo>
                    <a:pt x="10314" y="2224"/>
                  </a:lnTo>
                  <a:lnTo>
                    <a:pt x="10136" y="2112"/>
                  </a:lnTo>
                  <a:lnTo>
                    <a:pt x="9914" y="2024"/>
                  </a:lnTo>
                  <a:lnTo>
                    <a:pt x="9669" y="1935"/>
                  </a:lnTo>
                  <a:lnTo>
                    <a:pt x="9425" y="1868"/>
                  </a:lnTo>
                  <a:lnTo>
                    <a:pt x="8913" y="1757"/>
                  </a:lnTo>
                  <a:lnTo>
                    <a:pt x="8447" y="1646"/>
                  </a:lnTo>
                  <a:lnTo>
                    <a:pt x="6469" y="1112"/>
                  </a:lnTo>
                  <a:lnTo>
                    <a:pt x="5468" y="846"/>
                  </a:lnTo>
                  <a:lnTo>
                    <a:pt x="4468" y="601"/>
                  </a:lnTo>
                  <a:lnTo>
                    <a:pt x="3446" y="379"/>
                  </a:lnTo>
                  <a:lnTo>
                    <a:pt x="2423" y="179"/>
                  </a:lnTo>
                  <a:lnTo>
                    <a:pt x="1934" y="90"/>
                  </a:lnTo>
                  <a:lnTo>
                    <a:pt x="1423" y="23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32"/>
            <p:cNvSpPr/>
            <p:nvPr/>
          </p:nvSpPr>
          <p:spPr>
            <a:xfrm>
              <a:off x="-4470459" y="2884865"/>
              <a:ext cx="115512" cy="105157"/>
            </a:xfrm>
            <a:custGeom>
              <a:avLst/>
              <a:gdLst/>
              <a:ahLst/>
              <a:cxnLst/>
              <a:rect l="l" t="t" r="r" b="b"/>
              <a:pathLst>
                <a:path w="6202" h="5646" extrusionOk="0">
                  <a:moveTo>
                    <a:pt x="334" y="0"/>
                  </a:moveTo>
                  <a:lnTo>
                    <a:pt x="245" y="22"/>
                  </a:lnTo>
                  <a:lnTo>
                    <a:pt x="156" y="45"/>
                  </a:lnTo>
                  <a:lnTo>
                    <a:pt x="89" y="111"/>
                  </a:lnTo>
                  <a:lnTo>
                    <a:pt x="22" y="200"/>
                  </a:lnTo>
                  <a:lnTo>
                    <a:pt x="0" y="311"/>
                  </a:lnTo>
                  <a:lnTo>
                    <a:pt x="0" y="422"/>
                  </a:lnTo>
                  <a:lnTo>
                    <a:pt x="0" y="511"/>
                  </a:lnTo>
                  <a:lnTo>
                    <a:pt x="45" y="711"/>
                  </a:lnTo>
                  <a:lnTo>
                    <a:pt x="89" y="889"/>
                  </a:lnTo>
                  <a:lnTo>
                    <a:pt x="156" y="1045"/>
                  </a:lnTo>
                  <a:lnTo>
                    <a:pt x="245" y="1223"/>
                  </a:lnTo>
                  <a:lnTo>
                    <a:pt x="445" y="1534"/>
                  </a:lnTo>
                  <a:lnTo>
                    <a:pt x="689" y="1845"/>
                  </a:lnTo>
                  <a:lnTo>
                    <a:pt x="978" y="2156"/>
                  </a:lnTo>
                  <a:lnTo>
                    <a:pt x="1267" y="2467"/>
                  </a:lnTo>
                  <a:lnTo>
                    <a:pt x="1578" y="2778"/>
                  </a:lnTo>
                  <a:lnTo>
                    <a:pt x="1912" y="3067"/>
                  </a:lnTo>
                  <a:lnTo>
                    <a:pt x="2245" y="3334"/>
                  </a:lnTo>
                  <a:lnTo>
                    <a:pt x="2578" y="3601"/>
                  </a:lnTo>
                  <a:lnTo>
                    <a:pt x="3290" y="4090"/>
                  </a:lnTo>
                  <a:lnTo>
                    <a:pt x="4045" y="4556"/>
                  </a:lnTo>
                  <a:lnTo>
                    <a:pt x="4801" y="5001"/>
                  </a:lnTo>
                  <a:lnTo>
                    <a:pt x="5112" y="5179"/>
                  </a:lnTo>
                  <a:lnTo>
                    <a:pt x="5490" y="5401"/>
                  </a:lnTo>
                  <a:lnTo>
                    <a:pt x="5668" y="5512"/>
                  </a:lnTo>
                  <a:lnTo>
                    <a:pt x="5868" y="5601"/>
                  </a:lnTo>
                  <a:lnTo>
                    <a:pt x="6046" y="5646"/>
                  </a:lnTo>
                  <a:lnTo>
                    <a:pt x="6201" y="5646"/>
                  </a:lnTo>
                  <a:lnTo>
                    <a:pt x="5846" y="5312"/>
                  </a:lnTo>
                  <a:lnTo>
                    <a:pt x="5490" y="4979"/>
                  </a:lnTo>
                  <a:lnTo>
                    <a:pt x="4846" y="4268"/>
                  </a:lnTo>
                  <a:lnTo>
                    <a:pt x="4223" y="3534"/>
                  </a:lnTo>
                  <a:lnTo>
                    <a:pt x="3601" y="2778"/>
                  </a:lnTo>
                  <a:lnTo>
                    <a:pt x="2979" y="2045"/>
                  </a:lnTo>
                  <a:lnTo>
                    <a:pt x="2667" y="1667"/>
                  </a:lnTo>
                  <a:lnTo>
                    <a:pt x="2334" y="1334"/>
                  </a:lnTo>
                  <a:lnTo>
                    <a:pt x="2001" y="1000"/>
                  </a:lnTo>
                  <a:lnTo>
                    <a:pt x="1623" y="689"/>
                  </a:lnTo>
                  <a:lnTo>
                    <a:pt x="1245" y="400"/>
                  </a:lnTo>
                  <a:lnTo>
                    <a:pt x="845" y="156"/>
                  </a:lnTo>
                  <a:lnTo>
                    <a:pt x="645" y="45"/>
                  </a:lnTo>
                  <a:lnTo>
                    <a:pt x="556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32"/>
            <p:cNvSpPr/>
            <p:nvPr/>
          </p:nvSpPr>
          <p:spPr>
            <a:xfrm>
              <a:off x="-3757625" y="2349601"/>
              <a:ext cx="57160" cy="193346"/>
            </a:xfrm>
            <a:custGeom>
              <a:avLst/>
              <a:gdLst/>
              <a:ahLst/>
              <a:cxnLst/>
              <a:rect l="l" t="t" r="r" b="b"/>
              <a:pathLst>
                <a:path w="3069" h="10381" extrusionOk="0">
                  <a:moveTo>
                    <a:pt x="601" y="0"/>
                  </a:moveTo>
                  <a:lnTo>
                    <a:pt x="468" y="23"/>
                  </a:lnTo>
                  <a:lnTo>
                    <a:pt x="356" y="67"/>
                  </a:lnTo>
                  <a:lnTo>
                    <a:pt x="245" y="156"/>
                  </a:lnTo>
                  <a:lnTo>
                    <a:pt x="179" y="267"/>
                  </a:lnTo>
                  <a:lnTo>
                    <a:pt x="112" y="400"/>
                  </a:lnTo>
                  <a:lnTo>
                    <a:pt x="68" y="556"/>
                  </a:lnTo>
                  <a:lnTo>
                    <a:pt x="23" y="689"/>
                  </a:lnTo>
                  <a:lnTo>
                    <a:pt x="23" y="845"/>
                  </a:lnTo>
                  <a:lnTo>
                    <a:pt x="1" y="1156"/>
                  </a:lnTo>
                  <a:lnTo>
                    <a:pt x="1" y="1490"/>
                  </a:lnTo>
                  <a:lnTo>
                    <a:pt x="45" y="2112"/>
                  </a:lnTo>
                  <a:lnTo>
                    <a:pt x="134" y="2756"/>
                  </a:lnTo>
                  <a:lnTo>
                    <a:pt x="268" y="3379"/>
                  </a:lnTo>
                  <a:lnTo>
                    <a:pt x="445" y="4001"/>
                  </a:lnTo>
                  <a:lnTo>
                    <a:pt x="645" y="4623"/>
                  </a:lnTo>
                  <a:lnTo>
                    <a:pt x="868" y="5224"/>
                  </a:lnTo>
                  <a:lnTo>
                    <a:pt x="1090" y="5824"/>
                  </a:lnTo>
                  <a:lnTo>
                    <a:pt x="2068" y="8113"/>
                  </a:lnTo>
                  <a:lnTo>
                    <a:pt x="2557" y="9269"/>
                  </a:lnTo>
                  <a:lnTo>
                    <a:pt x="3068" y="10380"/>
                  </a:lnTo>
                  <a:lnTo>
                    <a:pt x="3068" y="10380"/>
                  </a:lnTo>
                  <a:lnTo>
                    <a:pt x="2957" y="9269"/>
                  </a:lnTo>
                  <a:lnTo>
                    <a:pt x="2824" y="8157"/>
                  </a:lnTo>
                  <a:lnTo>
                    <a:pt x="2668" y="7046"/>
                  </a:lnTo>
                  <a:lnTo>
                    <a:pt x="2468" y="5935"/>
                  </a:lnTo>
                  <a:lnTo>
                    <a:pt x="2268" y="4824"/>
                  </a:lnTo>
                  <a:lnTo>
                    <a:pt x="2046" y="3712"/>
                  </a:lnTo>
                  <a:lnTo>
                    <a:pt x="1801" y="2623"/>
                  </a:lnTo>
                  <a:lnTo>
                    <a:pt x="1557" y="1534"/>
                  </a:lnTo>
                  <a:lnTo>
                    <a:pt x="1446" y="1156"/>
                  </a:lnTo>
                  <a:lnTo>
                    <a:pt x="1334" y="801"/>
                  </a:lnTo>
                  <a:lnTo>
                    <a:pt x="1246" y="623"/>
                  </a:lnTo>
                  <a:lnTo>
                    <a:pt x="1157" y="467"/>
                  </a:lnTo>
                  <a:lnTo>
                    <a:pt x="1045" y="312"/>
                  </a:lnTo>
                  <a:lnTo>
                    <a:pt x="934" y="178"/>
                  </a:lnTo>
                  <a:lnTo>
                    <a:pt x="779" y="67"/>
                  </a:lnTo>
                  <a:lnTo>
                    <a:pt x="690" y="2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32"/>
            <p:cNvSpPr/>
            <p:nvPr/>
          </p:nvSpPr>
          <p:spPr>
            <a:xfrm>
              <a:off x="-3701321" y="2349192"/>
              <a:ext cx="44309" cy="191670"/>
            </a:xfrm>
            <a:custGeom>
              <a:avLst/>
              <a:gdLst/>
              <a:ahLst/>
              <a:cxnLst/>
              <a:rect l="l" t="t" r="r" b="b"/>
              <a:pathLst>
                <a:path w="2379" h="10291" extrusionOk="0">
                  <a:moveTo>
                    <a:pt x="2045" y="0"/>
                  </a:moveTo>
                  <a:lnTo>
                    <a:pt x="1957" y="22"/>
                  </a:lnTo>
                  <a:lnTo>
                    <a:pt x="1868" y="67"/>
                  </a:lnTo>
                  <a:lnTo>
                    <a:pt x="1801" y="111"/>
                  </a:lnTo>
                  <a:lnTo>
                    <a:pt x="1668" y="200"/>
                  </a:lnTo>
                  <a:lnTo>
                    <a:pt x="1579" y="334"/>
                  </a:lnTo>
                  <a:lnTo>
                    <a:pt x="1490" y="445"/>
                  </a:lnTo>
                  <a:lnTo>
                    <a:pt x="1401" y="578"/>
                  </a:lnTo>
                  <a:lnTo>
                    <a:pt x="1290" y="867"/>
                  </a:lnTo>
                  <a:lnTo>
                    <a:pt x="1201" y="1178"/>
                  </a:lnTo>
                  <a:lnTo>
                    <a:pt x="1045" y="1734"/>
                  </a:lnTo>
                  <a:lnTo>
                    <a:pt x="890" y="2289"/>
                  </a:lnTo>
                  <a:lnTo>
                    <a:pt x="779" y="2845"/>
                  </a:lnTo>
                  <a:lnTo>
                    <a:pt x="667" y="3401"/>
                  </a:lnTo>
                  <a:lnTo>
                    <a:pt x="490" y="4534"/>
                  </a:lnTo>
                  <a:lnTo>
                    <a:pt x="334" y="5690"/>
                  </a:lnTo>
                  <a:lnTo>
                    <a:pt x="201" y="6824"/>
                  </a:lnTo>
                  <a:lnTo>
                    <a:pt x="67" y="7979"/>
                  </a:lnTo>
                  <a:lnTo>
                    <a:pt x="23" y="8580"/>
                  </a:lnTo>
                  <a:lnTo>
                    <a:pt x="1" y="9157"/>
                  </a:lnTo>
                  <a:lnTo>
                    <a:pt x="1" y="9735"/>
                  </a:lnTo>
                  <a:lnTo>
                    <a:pt x="23" y="10291"/>
                  </a:lnTo>
                  <a:lnTo>
                    <a:pt x="134" y="10113"/>
                  </a:lnTo>
                  <a:lnTo>
                    <a:pt x="245" y="9913"/>
                  </a:lnTo>
                  <a:lnTo>
                    <a:pt x="312" y="9669"/>
                  </a:lnTo>
                  <a:lnTo>
                    <a:pt x="401" y="9402"/>
                  </a:lnTo>
                  <a:lnTo>
                    <a:pt x="512" y="8891"/>
                  </a:lnTo>
                  <a:lnTo>
                    <a:pt x="623" y="8446"/>
                  </a:lnTo>
                  <a:lnTo>
                    <a:pt x="1201" y="6468"/>
                  </a:lnTo>
                  <a:lnTo>
                    <a:pt x="1468" y="5468"/>
                  </a:lnTo>
                  <a:lnTo>
                    <a:pt x="1734" y="4468"/>
                  </a:lnTo>
                  <a:lnTo>
                    <a:pt x="1979" y="3467"/>
                  </a:lnTo>
                  <a:lnTo>
                    <a:pt x="2179" y="2445"/>
                  </a:lnTo>
                  <a:lnTo>
                    <a:pt x="2268" y="1956"/>
                  </a:lnTo>
                  <a:lnTo>
                    <a:pt x="2357" y="1445"/>
                  </a:lnTo>
                  <a:lnTo>
                    <a:pt x="2379" y="956"/>
                  </a:lnTo>
                  <a:lnTo>
                    <a:pt x="2379" y="689"/>
                  </a:lnTo>
                  <a:lnTo>
                    <a:pt x="2357" y="445"/>
                  </a:lnTo>
                  <a:lnTo>
                    <a:pt x="2334" y="311"/>
                  </a:lnTo>
                  <a:lnTo>
                    <a:pt x="2312" y="200"/>
                  </a:lnTo>
                  <a:lnTo>
                    <a:pt x="2245" y="89"/>
                  </a:lnTo>
                  <a:lnTo>
                    <a:pt x="2201" y="45"/>
                  </a:lnTo>
                  <a:lnTo>
                    <a:pt x="2134" y="22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32"/>
            <p:cNvSpPr/>
            <p:nvPr/>
          </p:nvSpPr>
          <p:spPr>
            <a:xfrm>
              <a:off x="-3700912" y="2428255"/>
              <a:ext cx="106833" cy="113855"/>
            </a:xfrm>
            <a:custGeom>
              <a:avLst/>
              <a:gdLst/>
              <a:ahLst/>
              <a:cxnLst/>
              <a:rect l="l" t="t" r="r" b="b"/>
              <a:pathLst>
                <a:path w="5736" h="6113" extrusionOk="0">
                  <a:moveTo>
                    <a:pt x="5224" y="0"/>
                  </a:moveTo>
                  <a:lnTo>
                    <a:pt x="5024" y="23"/>
                  </a:lnTo>
                  <a:lnTo>
                    <a:pt x="4846" y="89"/>
                  </a:lnTo>
                  <a:lnTo>
                    <a:pt x="4691" y="156"/>
                  </a:lnTo>
                  <a:lnTo>
                    <a:pt x="4513" y="223"/>
                  </a:lnTo>
                  <a:lnTo>
                    <a:pt x="4202" y="423"/>
                  </a:lnTo>
                  <a:lnTo>
                    <a:pt x="3890" y="667"/>
                  </a:lnTo>
                  <a:lnTo>
                    <a:pt x="3557" y="934"/>
                  </a:lnTo>
                  <a:lnTo>
                    <a:pt x="3246" y="1223"/>
                  </a:lnTo>
                  <a:lnTo>
                    <a:pt x="2935" y="1534"/>
                  </a:lnTo>
                  <a:lnTo>
                    <a:pt x="2646" y="1867"/>
                  </a:lnTo>
                  <a:lnTo>
                    <a:pt x="2379" y="2179"/>
                  </a:lnTo>
                  <a:lnTo>
                    <a:pt x="2090" y="2534"/>
                  </a:lnTo>
                  <a:lnTo>
                    <a:pt x="1601" y="3223"/>
                  </a:lnTo>
                  <a:lnTo>
                    <a:pt x="1134" y="3979"/>
                  </a:lnTo>
                  <a:lnTo>
                    <a:pt x="690" y="4735"/>
                  </a:lnTo>
                  <a:lnTo>
                    <a:pt x="490" y="5024"/>
                  </a:lnTo>
                  <a:lnTo>
                    <a:pt x="245" y="5401"/>
                  </a:lnTo>
                  <a:lnTo>
                    <a:pt x="156" y="5601"/>
                  </a:lnTo>
                  <a:lnTo>
                    <a:pt x="68" y="5779"/>
                  </a:lnTo>
                  <a:lnTo>
                    <a:pt x="23" y="5957"/>
                  </a:lnTo>
                  <a:lnTo>
                    <a:pt x="1" y="6113"/>
                  </a:lnTo>
                  <a:lnTo>
                    <a:pt x="334" y="5757"/>
                  </a:lnTo>
                  <a:lnTo>
                    <a:pt x="690" y="5424"/>
                  </a:lnTo>
                  <a:lnTo>
                    <a:pt x="1401" y="4779"/>
                  </a:lnTo>
                  <a:lnTo>
                    <a:pt x="2157" y="4157"/>
                  </a:lnTo>
                  <a:lnTo>
                    <a:pt x="2912" y="3557"/>
                  </a:lnTo>
                  <a:lnTo>
                    <a:pt x="3668" y="2956"/>
                  </a:lnTo>
                  <a:lnTo>
                    <a:pt x="4024" y="2645"/>
                  </a:lnTo>
                  <a:lnTo>
                    <a:pt x="4379" y="2312"/>
                  </a:lnTo>
                  <a:lnTo>
                    <a:pt x="4713" y="1979"/>
                  </a:lnTo>
                  <a:lnTo>
                    <a:pt x="5024" y="1623"/>
                  </a:lnTo>
                  <a:lnTo>
                    <a:pt x="5313" y="1245"/>
                  </a:lnTo>
                  <a:lnTo>
                    <a:pt x="5580" y="845"/>
                  </a:lnTo>
                  <a:lnTo>
                    <a:pt x="5669" y="645"/>
                  </a:lnTo>
                  <a:lnTo>
                    <a:pt x="5713" y="534"/>
                  </a:lnTo>
                  <a:lnTo>
                    <a:pt x="5735" y="445"/>
                  </a:lnTo>
                  <a:lnTo>
                    <a:pt x="5735" y="334"/>
                  </a:lnTo>
                  <a:lnTo>
                    <a:pt x="5713" y="245"/>
                  </a:lnTo>
                  <a:lnTo>
                    <a:pt x="5691" y="156"/>
                  </a:lnTo>
                  <a:lnTo>
                    <a:pt x="5624" y="89"/>
                  </a:lnTo>
                  <a:lnTo>
                    <a:pt x="5535" y="23"/>
                  </a:lnTo>
                  <a:lnTo>
                    <a:pt x="5424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32"/>
            <p:cNvSpPr/>
            <p:nvPr/>
          </p:nvSpPr>
          <p:spPr>
            <a:xfrm>
              <a:off x="-4148806" y="1844976"/>
              <a:ext cx="190012" cy="67497"/>
            </a:xfrm>
            <a:custGeom>
              <a:avLst/>
              <a:gdLst/>
              <a:ahLst/>
              <a:cxnLst/>
              <a:rect l="l" t="t" r="r" b="b"/>
              <a:pathLst>
                <a:path w="10202" h="3624" extrusionOk="0">
                  <a:moveTo>
                    <a:pt x="10202" y="0"/>
                  </a:moveTo>
                  <a:lnTo>
                    <a:pt x="9091" y="178"/>
                  </a:lnTo>
                  <a:lnTo>
                    <a:pt x="8001" y="378"/>
                  </a:lnTo>
                  <a:lnTo>
                    <a:pt x="6890" y="601"/>
                  </a:lnTo>
                  <a:lnTo>
                    <a:pt x="5801" y="845"/>
                  </a:lnTo>
                  <a:lnTo>
                    <a:pt x="4690" y="1134"/>
                  </a:lnTo>
                  <a:lnTo>
                    <a:pt x="3623" y="1423"/>
                  </a:lnTo>
                  <a:lnTo>
                    <a:pt x="2534" y="1712"/>
                  </a:lnTo>
                  <a:lnTo>
                    <a:pt x="1467" y="2045"/>
                  </a:lnTo>
                  <a:lnTo>
                    <a:pt x="1089" y="2156"/>
                  </a:lnTo>
                  <a:lnTo>
                    <a:pt x="756" y="2312"/>
                  </a:lnTo>
                  <a:lnTo>
                    <a:pt x="578" y="2401"/>
                  </a:lnTo>
                  <a:lnTo>
                    <a:pt x="422" y="2490"/>
                  </a:lnTo>
                  <a:lnTo>
                    <a:pt x="289" y="2623"/>
                  </a:lnTo>
                  <a:lnTo>
                    <a:pt x="156" y="2757"/>
                  </a:lnTo>
                  <a:lnTo>
                    <a:pt x="44" y="2912"/>
                  </a:lnTo>
                  <a:lnTo>
                    <a:pt x="0" y="2979"/>
                  </a:lnTo>
                  <a:lnTo>
                    <a:pt x="0" y="3090"/>
                  </a:lnTo>
                  <a:lnTo>
                    <a:pt x="0" y="3223"/>
                  </a:lnTo>
                  <a:lnTo>
                    <a:pt x="67" y="3334"/>
                  </a:lnTo>
                  <a:lnTo>
                    <a:pt x="156" y="3423"/>
                  </a:lnTo>
                  <a:lnTo>
                    <a:pt x="289" y="3490"/>
                  </a:lnTo>
                  <a:lnTo>
                    <a:pt x="422" y="3557"/>
                  </a:lnTo>
                  <a:lnTo>
                    <a:pt x="556" y="3579"/>
                  </a:lnTo>
                  <a:lnTo>
                    <a:pt x="711" y="3601"/>
                  </a:lnTo>
                  <a:lnTo>
                    <a:pt x="867" y="3623"/>
                  </a:lnTo>
                  <a:lnTo>
                    <a:pt x="1178" y="3601"/>
                  </a:lnTo>
                  <a:lnTo>
                    <a:pt x="1511" y="3579"/>
                  </a:lnTo>
                  <a:lnTo>
                    <a:pt x="2134" y="3512"/>
                  </a:lnTo>
                  <a:lnTo>
                    <a:pt x="2756" y="3379"/>
                  </a:lnTo>
                  <a:lnTo>
                    <a:pt x="3378" y="3201"/>
                  </a:lnTo>
                  <a:lnTo>
                    <a:pt x="4001" y="3001"/>
                  </a:lnTo>
                  <a:lnTo>
                    <a:pt x="4601" y="2779"/>
                  </a:lnTo>
                  <a:lnTo>
                    <a:pt x="5179" y="2512"/>
                  </a:lnTo>
                  <a:lnTo>
                    <a:pt x="5757" y="2245"/>
                  </a:lnTo>
                  <a:lnTo>
                    <a:pt x="8001" y="1134"/>
                  </a:lnTo>
                  <a:lnTo>
                    <a:pt x="9113" y="578"/>
                  </a:lnTo>
                  <a:lnTo>
                    <a:pt x="10202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32"/>
            <p:cNvSpPr/>
            <p:nvPr/>
          </p:nvSpPr>
          <p:spPr>
            <a:xfrm>
              <a:off x="-4154188" y="1811860"/>
              <a:ext cx="193737" cy="35611"/>
            </a:xfrm>
            <a:custGeom>
              <a:avLst/>
              <a:gdLst/>
              <a:ahLst/>
              <a:cxnLst/>
              <a:rect l="l" t="t" r="r" b="b"/>
              <a:pathLst>
                <a:path w="10402" h="1912" extrusionOk="0">
                  <a:moveTo>
                    <a:pt x="911" y="0"/>
                  </a:moveTo>
                  <a:lnTo>
                    <a:pt x="667" y="23"/>
                  </a:lnTo>
                  <a:lnTo>
                    <a:pt x="422" y="67"/>
                  </a:lnTo>
                  <a:lnTo>
                    <a:pt x="289" y="89"/>
                  </a:lnTo>
                  <a:lnTo>
                    <a:pt x="156" y="134"/>
                  </a:lnTo>
                  <a:lnTo>
                    <a:pt x="67" y="200"/>
                  </a:lnTo>
                  <a:lnTo>
                    <a:pt x="22" y="245"/>
                  </a:lnTo>
                  <a:lnTo>
                    <a:pt x="0" y="312"/>
                  </a:lnTo>
                  <a:lnTo>
                    <a:pt x="0" y="400"/>
                  </a:lnTo>
                  <a:lnTo>
                    <a:pt x="22" y="489"/>
                  </a:lnTo>
                  <a:lnTo>
                    <a:pt x="67" y="578"/>
                  </a:lnTo>
                  <a:lnTo>
                    <a:pt x="111" y="645"/>
                  </a:lnTo>
                  <a:lnTo>
                    <a:pt x="222" y="756"/>
                  </a:lnTo>
                  <a:lnTo>
                    <a:pt x="333" y="845"/>
                  </a:lnTo>
                  <a:lnTo>
                    <a:pt x="467" y="934"/>
                  </a:lnTo>
                  <a:lnTo>
                    <a:pt x="622" y="1001"/>
                  </a:lnTo>
                  <a:lnTo>
                    <a:pt x="911" y="1112"/>
                  </a:lnTo>
                  <a:lnTo>
                    <a:pt x="1223" y="1178"/>
                  </a:lnTo>
                  <a:lnTo>
                    <a:pt x="1778" y="1312"/>
                  </a:lnTo>
                  <a:lnTo>
                    <a:pt x="2334" y="1401"/>
                  </a:lnTo>
                  <a:lnTo>
                    <a:pt x="2912" y="1490"/>
                  </a:lnTo>
                  <a:lnTo>
                    <a:pt x="3467" y="1578"/>
                  </a:lnTo>
                  <a:lnTo>
                    <a:pt x="4623" y="1690"/>
                  </a:lnTo>
                  <a:lnTo>
                    <a:pt x="5757" y="1778"/>
                  </a:lnTo>
                  <a:lnTo>
                    <a:pt x="6912" y="1845"/>
                  </a:lnTo>
                  <a:lnTo>
                    <a:pt x="8090" y="1890"/>
                  </a:lnTo>
                  <a:lnTo>
                    <a:pt x="8668" y="1912"/>
                  </a:lnTo>
                  <a:lnTo>
                    <a:pt x="9246" y="1890"/>
                  </a:lnTo>
                  <a:lnTo>
                    <a:pt x="9824" y="1867"/>
                  </a:lnTo>
                  <a:lnTo>
                    <a:pt x="10402" y="1801"/>
                  </a:lnTo>
                  <a:lnTo>
                    <a:pt x="10202" y="1712"/>
                  </a:lnTo>
                  <a:lnTo>
                    <a:pt x="9980" y="1623"/>
                  </a:lnTo>
                  <a:lnTo>
                    <a:pt x="9735" y="1556"/>
                  </a:lnTo>
                  <a:lnTo>
                    <a:pt x="9491" y="1490"/>
                  </a:lnTo>
                  <a:lnTo>
                    <a:pt x="8957" y="1401"/>
                  </a:lnTo>
                  <a:lnTo>
                    <a:pt x="8513" y="1312"/>
                  </a:lnTo>
                  <a:lnTo>
                    <a:pt x="6512" y="867"/>
                  </a:lnTo>
                  <a:lnTo>
                    <a:pt x="5490" y="645"/>
                  </a:lnTo>
                  <a:lnTo>
                    <a:pt x="4468" y="445"/>
                  </a:lnTo>
                  <a:lnTo>
                    <a:pt x="3445" y="267"/>
                  </a:lnTo>
                  <a:lnTo>
                    <a:pt x="2423" y="111"/>
                  </a:lnTo>
                  <a:lnTo>
                    <a:pt x="1912" y="45"/>
                  </a:lnTo>
                  <a:lnTo>
                    <a:pt x="1423" y="23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32"/>
            <p:cNvSpPr/>
            <p:nvPr/>
          </p:nvSpPr>
          <p:spPr>
            <a:xfrm>
              <a:off x="-4079260" y="1745201"/>
              <a:ext cx="119647" cy="100203"/>
            </a:xfrm>
            <a:custGeom>
              <a:avLst/>
              <a:gdLst/>
              <a:ahLst/>
              <a:cxnLst/>
              <a:rect l="l" t="t" r="r" b="b"/>
              <a:pathLst>
                <a:path w="6424" h="5380" extrusionOk="0">
                  <a:moveTo>
                    <a:pt x="311" y="1"/>
                  </a:moveTo>
                  <a:lnTo>
                    <a:pt x="222" y="23"/>
                  </a:lnTo>
                  <a:lnTo>
                    <a:pt x="133" y="68"/>
                  </a:lnTo>
                  <a:lnTo>
                    <a:pt x="67" y="134"/>
                  </a:lnTo>
                  <a:lnTo>
                    <a:pt x="22" y="223"/>
                  </a:lnTo>
                  <a:lnTo>
                    <a:pt x="0" y="334"/>
                  </a:lnTo>
                  <a:lnTo>
                    <a:pt x="0" y="423"/>
                  </a:lnTo>
                  <a:lnTo>
                    <a:pt x="22" y="534"/>
                  </a:lnTo>
                  <a:lnTo>
                    <a:pt x="67" y="712"/>
                  </a:lnTo>
                  <a:lnTo>
                    <a:pt x="111" y="890"/>
                  </a:lnTo>
                  <a:lnTo>
                    <a:pt x="200" y="1068"/>
                  </a:lnTo>
                  <a:lnTo>
                    <a:pt x="289" y="1223"/>
                  </a:lnTo>
                  <a:lnTo>
                    <a:pt x="511" y="1535"/>
                  </a:lnTo>
                  <a:lnTo>
                    <a:pt x="756" y="1823"/>
                  </a:lnTo>
                  <a:lnTo>
                    <a:pt x="1045" y="2135"/>
                  </a:lnTo>
                  <a:lnTo>
                    <a:pt x="1356" y="2446"/>
                  </a:lnTo>
                  <a:lnTo>
                    <a:pt x="1689" y="2713"/>
                  </a:lnTo>
                  <a:lnTo>
                    <a:pt x="2023" y="3001"/>
                  </a:lnTo>
                  <a:lnTo>
                    <a:pt x="2378" y="3246"/>
                  </a:lnTo>
                  <a:lnTo>
                    <a:pt x="2734" y="3490"/>
                  </a:lnTo>
                  <a:lnTo>
                    <a:pt x="3467" y="3957"/>
                  </a:lnTo>
                  <a:lnTo>
                    <a:pt x="4223" y="4380"/>
                  </a:lnTo>
                  <a:lnTo>
                    <a:pt x="5001" y="4780"/>
                  </a:lnTo>
                  <a:lnTo>
                    <a:pt x="5312" y="4957"/>
                  </a:lnTo>
                  <a:lnTo>
                    <a:pt x="5712" y="5180"/>
                  </a:lnTo>
                  <a:lnTo>
                    <a:pt x="5890" y="5269"/>
                  </a:lnTo>
                  <a:lnTo>
                    <a:pt x="6090" y="5335"/>
                  </a:lnTo>
                  <a:lnTo>
                    <a:pt x="6268" y="5380"/>
                  </a:lnTo>
                  <a:lnTo>
                    <a:pt x="6423" y="5380"/>
                  </a:lnTo>
                  <a:lnTo>
                    <a:pt x="6068" y="5069"/>
                  </a:lnTo>
                  <a:lnTo>
                    <a:pt x="5712" y="4735"/>
                  </a:lnTo>
                  <a:lnTo>
                    <a:pt x="5023" y="4068"/>
                  </a:lnTo>
                  <a:lnTo>
                    <a:pt x="4356" y="3357"/>
                  </a:lnTo>
                  <a:lnTo>
                    <a:pt x="3712" y="2624"/>
                  </a:lnTo>
                  <a:lnTo>
                    <a:pt x="3067" y="1912"/>
                  </a:lnTo>
                  <a:lnTo>
                    <a:pt x="2734" y="1579"/>
                  </a:lnTo>
                  <a:lnTo>
                    <a:pt x="2378" y="1246"/>
                  </a:lnTo>
                  <a:lnTo>
                    <a:pt x="2023" y="934"/>
                  </a:lnTo>
                  <a:lnTo>
                    <a:pt x="1645" y="645"/>
                  </a:lnTo>
                  <a:lnTo>
                    <a:pt x="1245" y="357"/>
                  </a:lnTo>
                  <a:lnTo>
                    <a:pt x="822" y="134"/>
                  </a:lnTo>
                  <a:lnTo>
                    <a:pt x="622" y="45"/>
                  </a:lnTo>
                  <a:lnTo>
                    <a:pt x="533" y="23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32"/>
            <p:cNvSpPr/>
            <p:nvPr/>
          </p:nvSpPr>
          <p:spPr>
            <a:xfrm>
              <a:off x="-3910368" y="2034578"/>
              <a:ext cx="82397" cy="127097"/>
            </a:xfrm>
            <a:custGeom>
              <a:avLst/>
              <a:gdLst/>
              <a:ahLst/>
              <a:cxnLst/>
              <a:rect l="l" t="t" r="r" b="b"/>
              <a:pathLst>
                <a:path w="4424" h="6824" extrusionOk="0">
                  <a:moveTo>
                    <a:pt x="734" y="0"/>
                  </a:moveTo>
                  <a:lnTo>
                    <a:pt x="556" y="45"/>
                  </a:lnTo>
                  <a:lnTo>
                    <a:pt x="378" y="133"/>
                  </a:lnTo>
                  <a:lnTo>
                    <a:pt x="223" y="267"/>
                  </a:lnTo>
                  <a:lnTo>
                    <a:pt x="111" y="422"/>
                  </a:lnTo>
                  <a:lnTo>
                    <a:pt x="45" y="600"/>
                  </a:lnTo>
                  <a:lnTo>
                    <a:pt x="0" y="800"/>
                  </a:lnTo>
                  <a:lnTo>
                    <a:pt x="0" y="1000"/>
                  </a:lnTo>
                  <a:lnTo>
                    <a:pt x="45" y="1223"/>
                  </a:lnTo>
                  <a:lnTo>
                    <a:pt x="111" y="1467"/>
                  </a:lnTo>
                  <a:lnTo>
                    <a:pt x="200" y="1734"/>
                  </a:lnTo>
                  <a:lnTo>
                    <a:pt x="334" y="1978"/>
                  </a:lnTo>
                  <a:lnTo>
                    <a:pt x="467" y="2267"/>
                  </a:lnTo>
                  <a:lnTo>
                    <a:pt x="823" y="2823"/>
                  </a:lnTo>
                  <a:lnTo>
                    <a:pt x="1223" y="3401"/>
                  </a:lnTo>
                  <a:lnTo>
                    <a:pt x="1690" y="3956"/>
                  </a:lnTo>
                  <a:lnTo>
                    <a:pt x="2156" y="4534"/>
                  </a:lnTo>
                  <a:lnTo>
                    <a:pt x="2645" y="5046"/>
                  </a:lnTo>
                  <a:lnTo>
                    <a:pt x="3112" y="5534"/>
                  </a:lnTo>
                  <a:lnTo>
                    <a:pt x="3534" y="5957"/>
                  </a:lnTo>
                  <a:lnTo>
                    <a:pt x="4179" y="6601"/>
                  </a:lnTo>
                  <a:lnTo>
                    <a:pt x="4423" y="6824"/>
                  </a:lnTo>
                  <a:lnTo>
                    <a:pt x="4423" y="6824"/>
                  </a:lnTo>
                  <a:lnTo>
                    <a:pt x="4334" y="6490"/>
                  </a:lnTo>
                  <a:lnTo>
                    <a:pt x="4068" y="5601"/>
                  </a:lnTo>
                  <a:lnTo>
                    <a:pt x="3868" y="5023"/>
                  </a:lnTo>
                  <a:lnTo>
                    <a:pt x="3645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90" y="1689"/>
                  </a:lnTo>
                  <a:lnTo>
                    <a:pt x="2156" y="1111"/>
                  </a:lnTo>
                  <a:lnTo>
                    <a:pt x="2001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7" y="267"/>
                  </a:lnTo>
                  <a:lnTo>
                    <a:pt x="1289" y="156"/>
                  </a:lnTo>
                  <a:lnTo>
                    <a:pt x="1112" y="4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32"/>
            <p:cNvSpPr/>
            <p:nvPr/>
          </p:nvSpPr>
          <p:spPr>
            <a:xfrm>
              <a:off x="-3972054" y="2157112"/>
              <a:ext cx="142425" cy="46786"/>
            </a:xfrm>
            <a:custGeom>
              <a:avLst/>
              <a:gdLst/>
              <a:ahLst/>
              <a:cxnLst/>
              <a:rect l="l" t="t" r="r" b="b"/>
              <a:pathLst>
                <a:path w="7647" h="2512" extrusionOk="0">
                  <a:moveTo>
                    <a:pt x="5757" y="0"/>
                  </a:moveTo>
                  <a:lnTo>
                    <a:pt x="5068" y="22"/>
                  </a:lnTo>
                  <a:lnTo>
                    <a:pt x="4357" y="67"/>
                  </a:lnTo>
                  <a:lnTo>
                    <a:pt x="3601" y="111"/>
                  </a:lnTo>
                  <a:lnTo>
                    <a:pt x="2868" y="200"/>
                  </a:lnTo>
                  <a:lnTo>
                    <a:pt x="2157" y="311"/>
                  </a:lnTo>
                  <a:lnTo>
                    <a:pt x="1512" y="445"/>
                  </a:lnTo>
                  <a:lnTo>
                    <a:pt x="1223" y="534"/>
                  </a:lnTo>
                  <a:lnTo>
                    <a:pt x="956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0"/>
                  </a:lnTo>
                  <a:lnTo>
                    <a:pt x="178" y="1156"/>
                  </a:lnTo>
                  <a:lnTo>
                    <a:pt x="90" y="1311"/>
                  </a:lnTo>
                  <a:lnTo>
                    <a:pt x="23" y="1467"/>
                  </a:lnTo>
                  <a:lnTo>
                    <a:pt x="1" y="1667"/>
                  </a:lnTo>
                  <a:lnTo>
                    <a:pt x="45" y="1867"/>
                  </a:lnTo>
                  <a:lnTo>
                    <a:pt x="134" y="2045"/>
                  </a:lnTo>
                  <a:lnTo>
                    <a:pt x="245" y="2201"/>
                  </a:lnTo>
                  <a:lnTo>
                    <a:pt x="378" y="2334"/>
                  </a:lnTo>
                  <a:lnTo>
                    <a:pt x="556" y="2423"/>
                  </a:lnTo>
                  <a:lnTo>
                    <a:pt x="756" y="2467"/>
                  </a:lnTo>
                  <a:lnTo>
                    <a:pt x="979" y="2512"/>
                  </a:lnTo>
                  <a:lnTo>
                    <a:pt x="1512" y="2512"/>
                  </a:lnTo>
                  <a:lnTo>
                    <a:pt x="1801" y="2467"/>
                  </a:lnTo>
                  <a:lnTo>
                    <a:pt x="2090" y="2423"/>
                  </a:lnTo>
                  <a:lnTo>
                    <a:pt x="2734" y="2245"/>
                  </a:lnTo>
                  <a:lnTo>
                    <a:pt x="3401" y="2023"/>
                  </a:lnTo>
                  <a:lnTo>
                    <a:pt x="4090" y="1778"/>
                  </a:lnTo>
                  <a:lnTo>
                    <a:pt x="4757" y="1489"/>
                  </a:lnTo>
                  <a:lnTo>
                    <a:pt x="5424" y="1178"/>
                  </a:lnTo>
                  <a:lnTo>
                    <a:pt x="6024" y="889"/>
                  </a:lnTo>
                  <a:lnTo>
                    <a:pt x="6557" y="622"/>
                  </a:lnTo>
                  <a:lnTo>
                    <a:pt x="7358" y="200"/>
                  </a:lnTo>
                  <a:lnTo>
                    <a:pt x="7646" y="22"/>
                  </a:lnTo>
                  <a:lnTo>
                    <a:pt x="7291" y="22"/>
                  </a:lnTo>
                  <a:lnTo>
                    <a:pt x="638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32"/>
            <p:cNvSpPr/>
            <p:nvPr/>
          </p:nvSpPr>
          <p:spPr>
            <a:xfrm>
              <a:off x="-3828400" y="2023403"/>
              <a:ext cx="59209" cy="138272"/>
            </a:xfrm>
            <a:custGeom>
              <a:avLst/>
              <a:gdLst/>
              <a:ahLst/>
              <a:cxnLst/>
              <a:rect l="l" t="t" r="r" b="b"/>
              <a:pathLst>
                <a:path w="3179" h="7424" extrusionOk="0">
                  <a:moveTo>
                    <a:pt x="2201" y="0"/>
                  </a:moveTo>
                  <a:lnTo>
                    <a:pt x="2023" y="67"/>
                  </a:lnTo>
                  <a:lnTo>
                    <a:pt x="1845" y="156"/>
                  </a:lnTo>
                  <a:lnTo>
                    <a:pt x="1689" y="311"/>
                  </a:lnTo>
                  <a:lnTo>
                    <a:pt x="1534" y="467"/>
                  </a:lnTo>
                  <a:lnTo>
                    <a:pt x="1400" y="689"/>
                  </a:lnTo>
                  <a:lnTo>
                    <a:pt x="1267" y="911"/>
                  </a:lnTo>
                  <a:lnTo>
                    <a:pt x="1134" y="1178"/>
                  </a:lnTo>
                  <a:lnTo>
                    <a:pt x="1023" y="1467"/>
                  </a:lnTo>
                  <a:lnTo>
                    <a:pt x="800" y="2089"/>
                  </a:lnTo>
                  <a:lnTo>
                    <a:pt x="623" y="2756"/>
                  </a:lnTo>
                  <a:lnTo>
                    <a:pt x="467" y="3490"/>
                  </a:lnTo>
                  <a:lnTo>
                    <a:pt x="334" y="4201"/>
                  </a:lnTo>
                  <a:lnTo>
                    <a:pt x="245" y="4912"/>
                  </a:lnTo>
                  <a:lnTo>
                    <a:pt x="156" y="5579"/>
                  </a:lnTo>
                  <a:lnTo>
                    <a:pt x="89" y="6179"/>
                  </a:lnTo>
                  <a:lnTo>
                    <a:pt x="22" y="7068"/>
                  </a:lnTo>
                  <a:lnTo>
                    <a:pt x="0" y="7424"/>
                  </a:lnTo>
                  <a:lnTo>
                    <a:pt x="200" y="7135"/>
                  </a:lnTo>
                  <a:lnTo>
                    <a:pt x="711" y="6357"/>
                  </a:lnTo>
                  <a:lnTo>
                    <a:pt x="1045" y="5846"/>
                  </a:lnTo>
                  <a:lnTo>
                    <a:pt x="1400" y="5245"/>
                  </a:lnTo>
                  <a:lnTo>
                    <a:pt x="1778" y="4623"/>
                  </a:lnTo>
                  <a:lnTo>
                    <a:pt x="2134" y="3979"/>
                  </a:lnTo>
                  <a:lnTo>
                    <a:pt x="2467" y="3312"/>
                  </a:lnTo>
                  <a:lnTo>
                    <a:pt x="2756" y="2667"/>
                  </a:lnTo>
                  <a:lnTo>
                    <a:pt x="2978" y="2045"/>
                  </a:lnTo>
                  <a:lnTo>
                    <a:pt x="3067" y="1756"/>
                  </a:lnTo>
                  <a:lnTo>
                    <a:pt x="3112" y="1467"/>
                  </a:lnTo>
                  <a:lnTo>
                    <a:pt x="3156" y="1200"/>
                  </a:lnTo>
                  <a:lnTo>
                    <a:pt x="3179" y="956"/>
                  </a:lnTo>
                  <a:lnTo>
                    <a:pt x="3156" y="733"/>
                  </a:lnTo>
                  <a:lnTo>
                    <a:pt x="3112" y="533"/>
                  </a:lnTo>
                  <a:lnTo>
                    <a:pt x="3045" y="378"/>
                  </a:lnTo>
                  <a:lnTo>
                    <a:pt x="2934" y="222"/>
                  </a:lnTo>
                  <a:lnTo>
                    <a:pt x="2778" y="111"/>
                  </a:lnTo>
                  <a:lnTo>
                    <a:pt x="2601" y="4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32"/>
            <p:cNvSpPr/>
            <p:nvPr/>
          </p:nvSpPr>
          <p:spPr>
            <a:xfrm>
              <a:off x="-3832553" y="2155454"/>
              <a:ext cx="97316" cy="116332"/>
            </a:xfrm>
            <a:custGeom>
              <a:avLst/>
              <a:gdLst/>
              <a:ahLst/>
              <a:cxnLst/>
              <a:rect l="l" t="t" r="r" b="b"/>
              <a:pathLst>
                <a:path w="5225" h="6246" extrusionOk="0">
                  <a:moveTo>
                    <a:pt x="1" y="0"/>
                  </a:moveTo>
                  <a:lnTo>
                    <a:pt x="134" y="311"/>
                  </a:lnTo>
                  <a:lnTo>
                    <a:pt x="534" y="1156"/>
                  </a:lnTo>
                  <a:lnTo>
                    <a:pt x="801" y="1712"/>
                  </a:lnTo>
                  <a:lnTo>
                    <a:pt x="1112" y="2312"/>
                  </a:lnTo>
                  <a:lnTo>
                    <a:pt x="1468" y="2956"/>
                  </a:lnTo>
                  <a:lnTo>
                    <a:pt x="1823" y="3601"/>
                  </a:lnTo>
                  <a:lnTo>
                    <a:pt x="2224" y="4223"/>
                  </a:lnTo>
                  <a:lnTo>
                    <a:pt x="2624" y="4823"/>
                  </a:lnTo>
                  <a:lnTo>
                    <a:pt x="3046" y="5335"/>
                  </a:lnTo>
                  <a:lnTo>
                    <a:pt x="3246" y="5557"/>
                  </a:lnTo>
                  <a:lnTo>
                    <a:pt x="3446" y="5757"/>
                  </a:lnTo>
                  <a:lnTo>
                    <a:pt x="3646" y="5935"/>
                  </a:lnTo>
                  <a:lnTo>
                    <a:pt x="3846" y="6068"/>
                  </a:lnTo>
                  <a:lnTo>
                    <a:pt x="4046" y="6157"/>
                  </a:lnTo>
                  <a:lnTo>
                    <a:pt x="4246" y="6224"/>
                  </a:lnTo>
                  <a:lnTo>
                    <a:pt x="4424" y="6246"/>
                  </a:lnTo>
                  <a:lnTo>
                    <a:pt x="4602" y="6246"/>
                  </a:lnTo>
                  <a:lnTo>
                    <a:pt x="4780" y="6157"/>
                  </a:lnTo>
                  <a:lnTo>
                    <a:pt x="4957" y="6046"/>
                  </a:lnTo>
                  <a:lnTo>
                    <a:pt x="5091" y="5890"/>
                  </a:lnTo>
                  <a:lnTo>
                    <a:pt x="5180" y="5735"/>
                  </a:lnTo>
                  <a:lnTo>
                    <a:pt x="5224" y="5535"/>
                  </a:lnTo>
                  <a:lnTo>
                    <a:pt x="5224" y="5335"/>
                  </a:lnTo>
                  <a:lnTo>
                    <a:pt x="5202" y="5135"/>
                  </a:lnTo>
                  <a:lnTo>
                    <a:pt x="5135" y="4912"/>
                  </a:lnTo>
                  <a:lnTo>
                    <a:pt x="5024" y="4690"/>
                  </a:lnTo>
                  <a:lnTo>
                    <a:pt x="4891" y="4445"/>
                  </a:lnTo>
                  <a:lnTo>
                    <a:pt x="4735" y="4201"/>
                  </a:lnTo>
                  <a:lnTo>
                    <a:pt x="4557" y="3957"/>
                  </a:lnTo>
                  <a:lnTo>
                    <a:pt x="4135" y="3445"/>
                  </a:lnTo>
                  <a:lnTo>
                    <a:pt x="3646" y="2956"/>
                  </a:lnTo>
                  <a:lnTo>
                    <a:pt x="3113" y="2445"/>
                  </a:lnTo>
                  <a:lnTo>
                    <a:pt x="2557" y="1956"/>
                  </a:lnTo>
                  <a:lnTo>
                    <a:pt x="2023" y="1512"/>
                  </a:lnTo>
                  <a:lnTo>
                    <a:pt x="1490" y="1089"/>
                  </a:lnTo>
                  <a:lnTo>
                    <a:pt x="1001" y="734"/>
                  </a:lnTo>
                  <a:lnTo>
                    <a:pt x="268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32"/>
            <p:cNvSpPr/>
            <p:nvPr/>
          </p:nvSpPr>
          <p:spPr>
            <a:xfrm>
              <a:off x="-3879320" y="2157112"/>
              <a:ext cx="50101" cy="141178"/>
            </a:xfrm>
            <a:custGeom>
              <a:avLst/>
              <a:gdLst/>
              <a:ahLst/>
              <a:cxnLst/>
              <a:rect l="l" t="t" r="r" b="b"/>
              <a:pathLst>
                <a:path w="2690" h="7580" extrusionOk="0">
                  <a:moveTo>
                    <a:pt x="2690" y="0"/>
                  </a:moveTo>
                  <a:lnTo>
                    <a:pt x="2512" y="311"/>
                  </a:lnTo>
                  <a:lnTo>
                    <a:pt x="2067" y="1111"/>
                  </a:lnTo>
                  <a:lnTo>
                    <a:pt x="1778" y="1667"/>
                  </a:lnTo>
                  <a:lnTo>
                    <a:pt x="1467" y="2267"/>
                  </a:lnTo>
                  <a:lnTo>
                    <a:pt x="1134" y="2912"/>
                  </a:lnTo>
                  <a:lnTo>
                    <a:pt x="845" y="3601"/>
                  </a:lnTo>
                  <a:lnTo>
                    <a:pt x="556" y="4290"/>
                  </a:lnTo>
                  <a:lnTo>
                    <a:pt x="312" y="4957"/>
                  </a:lnTo>
                  <a:lnTo>
                    <a:pt x="134" y="5601"/>
                  </a:lnTo>
                  <a:lnTo>
                    <a:pt x="67" y="5890"/>
                  </a:lnTo>
                  <a:lnTo>
                    <a:pt x="23" y="6179"/>
                  </a:lnTo>
                  <a:lnTo>
                    <a:pt x="0" y="6446"/>
                  </a:lnTo>
                  <a:lnTo>
                    <a:pt x="23" y="6690"/>
                  </a:lnTo>
                  <a:lnTo>
                    <a:pt x="45" y="6913"/>
                  </a:lnTo>
                  <a:lnTo>
                    <a:pt x="111" y="7090"/>
                  </a:lnTo>
                  <a:lnTo>
                    <a:pt x="200" y="7268"/>
                  </a:lnTo>
                  <a:lnTo>
                    <a:pt x="312" y="7402"/>
                  </a:lnTo>
                  <a:lnTo>
                    <a:pt x="467" y="7490"/>
                  </a:lnTo>
                  <a:lnTo>
                    <a:pt x="667" y="7557"/>
                  </a:lnTo>
                  <a:lnTo>
                    <a:pt x="867" y="7579"/>
                  </a:lnTo>
                  <a:lnTo>
                    <a:pt x="1067" y="7557"/>
                  </a:lnTo>
                  <a:lnTo>
                    <a:pt x="1245" y="7490"/>
                  </a:lnTo>
                  <a:lnTo>
                    <a:pt x="1401" y="7379"/>
                  </a:lnTo>
                  <a:lnTo>
                    <a:pt x="1556" y="7224"/>
                  </a:lnTo>
                  <a:lnTo>
                    <a:pt x="1690" y="7046"/>
                  </a:lnTo>
                  <a:lnTo>
                    <a:pt x="1823" y="6824"/>
                  </a:lnTo>
                  <a:lnTo>
                    <a:pt x="1934" y="6579"/>
                  </a:lnTo>
                  <a:lnTo>
                    <a:pt x="2045" y="6312"/>
                  </a:lnTo>
                  <a:lnTo>
                    <a:pt x="2134" y="6023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34" y="3979"/>
                  </a:lnTo>
                  <a:lnTo>
                    <a:pt x="2601" y="3245"/>
                  </a:lnTo>
                  <a:lnTo>
                    <a:pt x="2645" y="2534"/>
                  </a:lnTo>
                  <a:lnTo>
                    <a:pt x="2667" y="1867"/>
                  </a:lnTo>
                  <a:lnTo>
                    <a:pt x="2690" y="1267"/>
                  </a:lnTo>
                  <a:lnTo>
                    <a:pt x="2690" y="356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32"/>
            <p:cNvSpPr/>
            <p:nvPr/>
          </p:nvSpPr>
          <p:spPr>
            <a:xfrm>
              <a:off x="-3832553" y="2129361"/>
              <a:ext cx="144921" cy="38945"/>
            </a:xfrm>
            <a:custGeom>
              <a:avLst/>
              <a:gdLst/>
              <a:ahLst/>
              <a:cxnLst/>
              <a:rect l="l" t="t" r="r" b="b"/>
              <a:pathLst>
                <a:path w="7781" h="2091" extrusionOk="0">
                  <a:moveTo>
                    <a:pt x="5824" y="1"/>
                  </a:moveTo>
                  <a:lnTo>
                    <a:pt x="5157" y="90"/>
                  </a:lnTo>
                  <a:lnTo>
                    <a:pt x="4468" y="201"/>
                  </a:lnTo>
                  <a:lnTo>
                    <a:pt x="3757" y="379"/>
                  </a:lnTo>
                  <a:lnTo>
                    <a:pt x="3046" y="557"/>
                  </a:lnTo>
                  <a:lnTo>
                    <a:pt x="2357" y="757"/>
                  </a:lnTo>
                  <a:lnTo>
                    <a:pt x="1735" y="957"/>
                  </a:lnTo>
                  <a:lnTo>
                    <a:pt x="1157" y="1157"/>
                  </a:lnTo>
                  <a:lnTo>
                    <a:pt x="312" y="1468"/>
                  </a:lnTo>
                  <a:lnTo>
                    <a:pt x="1" y="1601"/>
                  </a:lnTo>
                  <a:lnTo>
                    <a:pt x="334" y="1668"/>
                  </a:lnTo>
                  <a:lnTo>
                    <a:pt x="1246" y="1801"/>
                  </a:lnTo>
                  <a:lnTo>
                    <a:pt x="1868" y="1890"/>
                  </a:lnTo>
                  <a:lnTo>
                    <a:pt x="2535" y="1957"/>
                  </a:lnTo>
                  <a:lnTo>
                    <a:pt x="3268" y="2024"/>
                  </a:lnTo>
                  <a:lnTo>
                    <a:pt x="4002" y="2068"/>
                  </a:lnTo>
                  <a:lnTo>
                    <a:pt x="4757" y="2090"/>
                  </a:lnTo>
                  <a:lnTo>
                    <a:pt x="5469" y="2090"/>
                  </a:lnTo>
                  <a:lnTo>
                    <a:pt x="6113" y="2024"/>
                  </a:lnTo>
                  <a:lnTo>
                    <a:pt x="6424" y="1979"/>
                  </a:lnTo>
                  <a:lnTo>
                    <a:pt x="6691" y="1935"/>
                  </a:lnTo>
                  <a:lnTo>
                    <a:pt x="6958" y="1846"/>
                  </a:lnTo>
                  <a:lnTo>
                    <a:pt x="7180" y="1757"/>
                  </a:lnTo>
                  <a:lnTo>
                    <a:pt x="7380" y="1668"/>
                  </a:lnTo>
                  <a:lnTo>
                    <a:pt x="7536" y="1535"/>
                  </a:lnTo>
                  <a:lnTo>
                    <a:pt x="7669" y="1401"/>
                  </a:lnTo>
                  <a:lnTo>
                    <a:pt x="7736" y="1223"/>
                  </a:lnTo>
                  <a:lnTo>
                    <a:pt x="7780" y="1046"/>
                  </a:lnTo>
                  <a:lnTo>
                    <a:pt x="7780" y="846"/>
                  </a:lnTo>
                  <a:lnTo>
                    <a:pt x="7736" y="646"/>
                  </a:lnTo>
                  <a:lnTo>
                    <a:pt x="7625" y="490"/>
                  </a:lnTo>
                  <a:lnTo>
                    <a:pt x="7513" y="334"/>
                  </a:lnTo>
                  <a:lnTo>
                    <a:pt x="7358" y="223"/>
                  </a:lnTo>
                  <a:lnTo>
                    <a:pt x="7158" y="134"/>
                  </a:lnTo>
                  <a:lnTo>
                    <a:pt x="6935" y="68"/>
                  </a:lnTo>
                  <a:lnTo>
                    <a:pt x="6691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32"/>
            <p:cNvSpPr/>
            <p:nvPr/>
          </p:nvSpPr>
          <p:spPr>
            <a:xfrm>
              <a:off x="-3851998" y="2139716"/>
              <a:ext cx="42651" cy="42651"/>
            </a:xfrm>
            <a:custGeom>
              <a:avLst/>
              <a:gdLst/>
              <a:ahLst/>
              <a:cxnLst/>
              <a:rect l="l" t="t" r="r" b="b"/>
              <a:pathLst>
                <a:path w="2290" h="2290" extrusionOk="0">
                  <a:moveTo>
                    <a:pt x="1134" y="1"/>
                  </a:moveTo>
                  <a:lnTo>
                    <a:pt x="912" y="23"/>
                  </a:lnTo>
                  <a:lnTo>
                    <a:pt x="689" y="90"/>
                  </a:lnTo>
                  <a:lnTo>
                    <a:pt x="511" y="201"/>
                  </a:lnTo>
                  <a:lnTo>
                    <a:pt x="334" y="334"/>
                  </a:lnTo>
                  <a:lnTo>
                    <a:pt x="200" y="512"/>
                  </a:lnTo>
                  <a:lnTo>
                    <a:pt x="89" y="712"/>
                  </a:lnTo>
                  <a:lnTo>
                    <a:pt x="22" y="912"/>
                  </a:lnTo>
                  <a:lnTo>
                    <a:pt x="0" y="1156"/>
                  </a:lnTo>
                  <a:lnTo>
                    <a:pt x="22" y="1379"/>
                  </a:lnTo>
                  <a:lnTo>
                    <a:pt x="89" y="1601"/>
                  </a:lnTo>
                  <a:lnTo>
                    <a:pt x="200" y="1779"/>
                  </a:lnTo>
                  <a:lnTo>
                    <a:pt x="334" y="1957"/>
                  </a:lnTo>
                  <a:lnTo>
                    <a:pt x="511" y="2090"/>
                  </a:lnTo>
                  <a:lnTo>
                    <a:pt x="689" y="2201"/>
                  </a:lnTo>
                  <a:lnTo>
                    <a:pt x="912" y="2268"/>
                  </a:lnTo>
                  <a:lnTo>
                    <a:pt x="1134" y="2290"/>
                  </a:lnTo>
                  <a:lnTo>
                    <a:pt x="1378" y="2268"/>
                  </a:lnTo>
                  <a:lnTo>
                    <a:pt x="1578" y="2201"/>
                  </a:lnTo>
                  <a:lnTo>
                    <a:pt x="1778" y="2090"/>
                  </a:lnTo>
                  <a:lnTo>
                    <a:pt x="1956" y="1957"/>
                  </a:lnTo>
                  <a:lnTo>
                    <a:pt x="2090" y="1779"/>
                  </a:lnTo>
                  <a:lnTo>
                    <a:pt x="2201" y="1601"/>
                  </a:lnTo>
                  <a:lnTo>
                    <a:pt x="2267" y="1379"/>
                  </a:lnTo>
                  <a:lnTo>
                    <a:pt x="2290" y="1156"/>
                  </a:lnTo>
                  <a:lnTo>
                    <a:pt x="2267" y="912"/>
                  </a:lnTo>
                  <a:lnTo>
                    <a:pt x="2201" y="712"/>
                  </a:lnTo>
                  <a:lnTo>
                    <a:pt x="2090" y="512"/>
                  </a:lnTo>
                  <a:lnTo>
                    <a:pt x="1956" y="334"/>
                  </a:lnTo>
                  <a:lnTo>
                    <a:pt x="1778" y="201"/>
                  </a:lnTo>
                  <a:lnTo>
                    <a:pt x="1578" y="90"/>
                  </a:lnTo>
                  <a:lnTo>
                    <a:pt x="1378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32"/>
            <p:cNvSpPr/>
            <p:nvPr/>
          </p:nvSpPr>
          <p:spPr>
            <a:xfrm>
              <a:off x="-4795428" y="2576864"/>
              <a:ext cx="82397" cy="127525"/>
            </a:xfrm>
            <a:custGeom>
              <a:avLst/>
              <a:gdLst/>
              <a:ahLst/>
              <a:cxnLst/>
              <a:rect l="l" t="t" r="r" b="b"/>
              <a:pathLst>
                <a:path w="4424" h="6847" extrusionOk="0">
                  <a:moveTo>
                    <a:pt x="734" y="1"/>
                  </a:moveTo>
                  <a:lnTo>
                    <a:pt x="556" y="45"/>
                  </a:lnTo>
                  <a:lnTo>
                    <a:pt x="378" y="134"/>
                  </a:lnTo>
                  <a:lnTo>
                    <a:pt x="223" y="267"/>
                  </a:lnTo>
                  <a:lnTo>
                    <a:pt x="112" y="423"/>
                  </a:lnTo>
                  <a:lnTo>
                    <a:pt x="23" y="601"/>
                  </a:lnTo>
                  <a:lnTo>
                    <a:pt x="1" y="801"/>
                  </a:lnTo>
                  <a:lnTo>
                    <a:pt x="1" y="1023"/>
                  </a:lnTo>
                  <a:lnTo>
                    <a:pt x="45" y="1245"/>
                  </a:lnTo>
                  <a:lnTo>
                    <a:pt x="112" y="1490"/>
                  </a:lnTo>
                  <a:lnTo>
                    <a:pt x="201" y="1734"/>
                  </a:lnTo>
                  <a:lnTo>
                    <a:pt x="312" y="2001"/>
                  </a:lnTo>
                  <a:lnTo>
                    <a:pt x="467" y="2268"/>
                  </a:lnTo>
                  <a:lnTo>
                    <a:pt x="823" y="2823"/>
                  </a:lnTo>
                  <a:lnTo>
                    <a:pt x="1223" y="3401"/>
                  </a:lnTo>
                  <a:lnTo>
                    <a:pt x="1690" y="3979"/>
                  </a:lnTo>
                  <a:lnTo>
                    <a:pt x="2157" y="4535"/>
                  </a:lnTo>
                  <a:lnTo>
                    <a:pt x="2646" y="5068"/>
                  </a:lnTo>
                  <a:lnTo>
                    <a:pt x="3090" y="5535"/>
                  </a:lnTo>
                  <a:lnTo>
                    <a:pt x="3512" y="5980"/>
                  </a:lnTo>
                  <a:lnTo>
                    <a:pt x="4179" y="6602"/>
                  </a:lnTo>
                  <a:lnTo>
                    <a:pt x="4424" y="6846"/>
                  </a:lnTo>
                  <a:lnTo>
                    <a:pt x="4424" y="6846"/>
                  </a:lnTo>
                  <a:lnTo>
                    <a:pt x="4335" y="6491"/>
                  </a:lnTo>
                  <a:lnTo>
                    <a:pt x="4068" y="5602"/>
                  </a:lnTo>
                  <a:lnTo>
                    <a:pt x="3868" y="5024"/>
                  </a:lnTo>
                  <a:lnTo>
                    <a:pt x="3646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90" y="1690"/>
                  </a:lnTo>
                  <a:lnTo>
                    <a:pt x="2157" y="1134"/>
                  </a:lnTo>
                  <a:lnTo>
                    <a:pt x="1979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8" y="290"/>
                  </a:lnTo>
                  <a:lnTo>
                    <a:pt x="1290" y="156"/>
                  </a:lnTo>
                  <a:lnTo>
                    <a:pt x="1090" y="67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32"/>
            <p:cNvSpPr/>
            <p:nvPr/>
          </p:nvSpPr>
          <p:spPr>
            <a:xfrm>
              <a:off x="-4857114" y="2699397"/>
              <a:ext cx="142425" cy="47214"/>
            </a:xfrm>
            <a:custGeom>
              <a:avLst/>
              <a:gdLst/>
              <a:ahLst/>
              <a:cxnLst/>
              <a:rect l="l" t="t" r="r" b="b"/>
              <a:pathLst>
                <a:path w="7647" h="2535" extrusionOk="0">
                  <a:moveTo>
                    <a:pt x="5757" y="1"/>
                  </a:moveTo>
                  <a:lnTo>
                    <a:pt x="5068" y="23"/>
                  </a:lnTo>
                  <a:lnTo>
                    <a:pt x="4335" y="67"/>
                  </a:lnTo>
                  <a:lnTo>
                    <a:pt x="3602" y="112"/>
                  </a:lnTo>
                  <a:lnTo>
                    <a:pt x="2868" y="201"/>
                  </a:lnTo>
                  <a:lnTo>
                    <a:pt x="2157" y="312"/>
                  </a:lnTo>
                  <a:lnTo>
                    <a:pt x="1512" y="467"/>
                  </a:lnTo>
                  <a:lnTo>
                    <a:pt x="1223" y="556"/>
                  </a:lnTo>
                  <a:lnTo>
                    <a:pt x="957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1"/>
                  </a:lnTo>
                  <a:lnTo>
                    <a:pt x="179" y="1156"/>
                  </a:lnTo>
                  <a:lnTo>
                    <a:pt x="90" y="1312"/>
                  </a:lnTo>
                  <a:lnTo>
                    <a:pt x="23" y="1490"/>
                  </a:lnTo>
                  <a:lnTo>
                    <a:pt x="1" y="1668"/>
                  </a:lnTo>
                  <a:lnTo>
                    <a:pt x="45" y="1868"/>
                  </a:lnTo>
                  <a:lnTo>
                    <a:pt x="112" y="2045"/>
                  </a:lnTo>
                  <a:lnTo>
                    <a:pt x="223" y="2201"/>
                  </a:lnTo>
                  <a:lnTo>
                    <a:pt x="379" y="2334"/>
                  </a:lnTo>
                  <a:lnTo>
                    <a:pt x="557" y="2423"/>
                  </a:lnTo>
                  <a:lnTo>
                    <a:pt x="757" y="2490"/>
                  </a:lnTo>
                  <a:lnTo>
                    <a:pt x="979" y="2512"/>
                  </a:lnTo>
                  <a:lnTo>
                    <a:pt x="1223" y="2534"/>
                  </a:lnTo>
                  <a:lnTo>
                    <a:pt x="1512" y="2512"/>
                  </a:lnTo>
                  <a:lnTo>
                    <a:pt x="1801" y="2468"/>
                  </a:lnTo>
                  <a:lnTo>
                    <a:pt x="2090" y="2423"/>
                  </a:lnTo>
                  <a:lnTo>
                    <a:pt x="2735" y="2268"/>
                  </a:lnTo>
                  <a:lnTo>
                    <a:pt x="3402" y="2045"/>
                  </a:lnTo>
                  <a:lnTo>
                    <a:pt x="4091" y="1779"/>
                  </a:lnTo>
                  <a:lnTo>
                    <a:pt x="4757" y="1490"/>
                  </a:lnTo>
                  <a:lnTo>
                    <a:pt x="5402" y="1201"/>
                  </a:lnTo>
                  <a:lnTo>
                    <a:pt x="6002" y="912"/>
                  </a:lnTo>
                  <a:lnTo>
                    <a:pt x="6558" y="623"/>
                  </a:lnTo>
                  <a:lnTo>
                    <a:pt x="7336" y="201"/>
                  </a:lnTo>
                  <a:lnTo>
                    <a:pt x="7647" y="23"/>
                  </a:lnTo>
                  <a:lnTo>
                    <a:pt x="7291" y="23"/>
                  </a:lnTo>
                  <a:lnTo>
                    <a:pt x="63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32"/>
            <p:cNvSpPr/>
            <p:nvPr/>
          </p:nvSpPr>
          <p:spPr>
            <a:xfrm>
              <a:off x="-4713460" y="2565689"/>
              <a:ext cx="59209" cy="138291"/>
            </a:xfrm>
            <a:custGeom>
              <a:avLst/>
              <a:gdLst/>
              <a:ahLst/>
              <a:cxnLst/>
              <a:rect l="l" t="t" r="r" b="b"/>
              <a:pathLst>
                <a:path w="3179" h="7425" extrusionOk="0">
                  <a:moveTo>
                    <a:pt x="2379" y="1"/>
                  </a:moveTo>
                  <a:lnTo>
                    <a:pt x="2201" y="23"/>
                  </a:lnTo>
                  <a:lnTo>
                    <a:pt x="2023" y="67"/>
                  </a:lnTo>
                  <a:lnTo>
                    <a:pt x="1845" y="178"/>
                  </a:lnTo>
                  <a:lnTo>
                    <a:pt x="1690" y="312"/>
                  </a:lnTo>
                  <a:lnTo>
                    <a:pt x="1534" y="490"/>
                  </a:lnTo>
                  <a:lnTo>
                    <a:pt x="1378" y="690"/>
                  </a:lnTo>
                  <a:lnTo>
                    <a:pt x="1245" y="912"/>
                  </a:lnTo>
                  <a:lnTo>
                    <a:pt x="1134" y="1179"/>
                  </a:lnTo>
                  <a:lnTo>
                    <a:pt x="1001" y="1467"/>
                  </a:lnTo>
                  <a:lnTo>
                    <a:pt x="801" y="2090"/>
                  </a:lnTo>
                  <a:lnTo>
                    <a:pt x="623" y="2779"/>
                  </a:lnTo>
                  <a:lnTo>
                    <a:pt x="467" y="3490"/>
                  </a:lnTo>
                  <a:lnTo>
                    <a:pt x="334" y="4201"/>
                  </a:lnTo>
                  <a:lnTo>
                    <a:pt x="245" y="4913"/>
                  </a:lnTo>
                  <a:lnTo>
                    <a:pt x="156" y="5579"/>
                  </a:lnTo>
                  <a:lnTo>
                    <a:pt x="89" y="6179"/>
                  </a:lnTo>
                  <a:lnTo>
                    <a:pt x="23" y="7069"/>
                  </a:lnTo>
                  <a:lnTo>
                    <a:pt x="0" y="7424"/>
                  </a:lnTo>
                  <a:lnTo>
                    <a:pt x="200" y="7135"/>
                  </a:lnTo>
                  <a:lnTo>
                    <a:pt x="712" y="6357"/>
                  </a:lnTo>
                  <a:lnTo>
                    <a:pt x="1045" y="5846"/>
                  </a:lnTo>
                  <a:lnTo>
                    <a:pt x="1401" y="5268"/>
                  </a:lnTo>
                  <a:lnTo>
                    <a:pt x="1756" y="4624"/>
                  </a:lnTo>
                  <a:lnTo>
                    <a:pt x="2134" y="3979"/>
                  </a:lnTo>
                  <a:lnTo>
                    <a:pt x="2445" y="3312"/>
                  </a:lnTo>
                  <a:lnTo>
                    <a:pt x="2734" y="2668"/>
                  </a:lnTo>
                  <a:lnTo>
                    <a:pt x="2979" y="2045"/>
                  </a:lnTo>
                  <a:lnTo>
                    <a:pt x="3045" y="1756"/>
                  </a:lnTo>
                  <a:lnTo>
                    <a:pt x="3112" y="1467"/>
                  </a:lnTo>
                  <a:lnTo>
                    <a:pt x="3157" y="1201"/>
                  </a:lnTo>
                  <a:lnTo>
                    <a:pt x="3179" y="978"/>
                  </a:lnTo>
                  <a:lnTo>
                    <a:pt x="3157" y="756"/>
                  </a:lnTo>
                  <a:lnTo>
                    <a:pt x="3112" y="556"/>
                  </a:lnTo>
                  <a:lnTo>
                    <a:pt x="3045" y="378"/>
                  </a:lnTo>
                  <a:lnTo>
                    <a:pt x="2934" y="223"/>
                  </a:lnTo>
                  <a:lnTo>
                    <a:pt x="2779" y="112"/>
                  </a:lnTo>
                  <a:lnTo>
                    <a:pt x="2601" y="45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32"/>
            <p:cNvSpPr/>
            <p:nvPr/>
          </p:nvSpPr>
          <p:spPr>
            <a:xfrm>
              <a:off x="-4717594" y="2697740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0" y="1"/>
                  </a:moveTo>
                  <a:lnTo>
                    <a:pt x="133" y="334"/>
                  </a:lnTo>
                  <a:lnTo>
                    <a:pt x="534" y="1157"/>
                  </a:lnTo>
                  <a:lnTo>
                    <a:pt x="800" y="1712"/>
                  </a:lnTo>
                  <a:lnTo>
                    <a:pt x="1111" y="2335"/>
                  </a:lnTo>
                  <a:lnTo>
                    <a:pt x="1445" y="2957"/>
                  </a:lnTo>
                  <a:lnTo>
                    <a:pt x="1823" y="3601"/>
                  </a:lnTo>
                  <a:lnTo>
                    <a:pt x="2223" y="4246"/>
                  </a:lnTo>
                  <a:lnTo>
                    <a:pt x="2623" y="4824"/>
                  </a:lnTo>
                  <a:lnTo>
                    <a:pt x="3045" y="5335"/>
                  </a:lnTo>
                  <a:lnTo>
                    <a:pt x="3245" y="5557"/>
                  </a:lnTo>
                  <a:lnTo>
                    <a:pt x="3445" y="5757"/>
                  </a:lnTo>
                  <a:lnTo>
                    <a:pt x="3645" y="5935"/>
                  </a:lnTo>
                  <a:lnTo>
                    <a:pt x="3845" y="6069"/>
                  </a:lnTo>
                  <a:lnTo>
                    <a:pt x="4045" y="6180"/>
                  </a:lnTo>
                  <a:lnTo>
                    <a:pt x="4245" y="6246"/>
                  </a:lnTo>
                  <a:lnTo>
                    <a:pt x="4423" y="6269"/>
                  </a:lnTo>
                  <a:lnTo>
                    <a:pt x="4601" y="6246"/>
                  </a:lnTo>
                  <a:lnTo>
                    <a:pt x="4779" y="6180"/>
                  </a:lnTo>
                  <a:lnTo>
                    <a:pt x="4934" y="6046"/>
                  </a:lnTo>
                  <a:lnTo>
                    <a:pt x="5090" y="5913"/>
                  </a:lnTo>
                  <a:lnTo>
                    <a:pt x="5179" y="5735"/>
                  </a:lnTo>
                  <a:lnTo>
                    <a:pt x="5223" y="5557"/>
                  </a:lnTo>
                  <a:lnTo>
                    <a:pt x="5223" y="5357"/>
                  </a:lnTo>
                  <a:lnTo>
                    <a:pt x="5179" y="5135"/>
                  </a:lnTo>
                  <a:lnTo>
                    <a:pt x="5112" y="4913"/>
                  </a:lnTo>
                  <a:lnTo>
                    <a:pt x="5023" y="4691"/>
                  </a:lnTo>
                  <a:lnTo>
                    <a:pt x="4890" y="4468"/>
                  </a:lnTo>
                  <a:lnTo>
                    <a:pt x="4734" y="4224"/>
                  </a:lnTo>
                  <a:lnTo>
                    <a:pt x="4557" y="3957"/>
                  </a:lnTo>
                  <a:lnTo>
                    <a:pt x="4134" y="3468"/>
                  </a:lnTo>
                  <a:lnTo>
                    <a:pt x="3645" y="2957"/>
                  </a:lnTo>
                  <a:lnTo>
                    <a:pt x="3112" y="2446"/>
                  </a:lnTo>
                  <a:lnTo>
                    <a:pt x="2556" y="1957"/>
                  </a:lnTo>
                  <a:lnTo>
                    <a:pt x="2001" y="1512"/>
                  </a:lnTo>
                  <a:lnTo>
                    <a:pt x="1489" y="1090"/>
                  </a:lnTo>
                  <a:lnTo>
                    <a:pt x="1000" y="734"/>
                  </a:lnTo>
                  <a:lnTo>
                    <a:pt x="267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32"/>
            <p:cNvSpPr/>
            <p:nvPr/>
          </p:nvSpPr>
          <p:spPr>
            <a:xfrm>
              <a:off x="-4764380" y="2699807"/>
              <a:ext cx="50101" cy="140768"/>
            </a:xfrm>
            <a:custGeom>
              <a:avLst/>
              <a:gdLst/>
              <a:ahLst/>
              <a:cxnLst/>
              <a:rect l="l" t="t" r="r" b="b"/>
              <a:pathLst>
                <a:path w="2690" h="7558" extrusionOk="0">
                  <a:moveTo>
                    <a:pt x="2690" y="1"/>
                  </a:moveTo>
                  <a:lnTo>
                    <a:pt x="2512" y="290"/>
                  </a:lnTo>
                  <a:lnTo>
                    <a:pt x="2045" y="1112"/>
                  </a:lnTo>
                  <a:lnTo>
                    <a:pt x="1756" y="1646"/>
                  </a:lnTo>
                  <a:lnTo>
                    <a:pt x="1445" y="2246"/>
                  </a:lnTo>
                  <a:lnTo>
                    <a:pt x="1134" y="2913"/>
                  </a:lnTo>
                  <a:lnTo>
                    <a:pt x="823" y="3579"/>
                  </a:lnTo>
                  <a:lnTo>
                    <a:pt x="556" y="4268"/>
                  </a:lnTo>
                  <a:lnTo>
                    <a:pt x="312" y="4935"/>
                  </a:lnTo>
                  <a:lnTo>
                    <a:pt x="134" y="5580"/>
                  </a:lnTo>
                  <a:lnTo>
                    <a:pt x="67" y="5869"/>
                  </a:lnTo>
                  <a:lnTo>
                    <a:pt x="23" y="6158"/>
                  </a:lnTo>
                  <a:lnTo>
                    <a:pt x="1" y="6424"/>
                  </a:lnTo>
                  <a:lnTo>
                    <a:pt x="1" y="6669"/>
                  </a:lnTo>
                  <a:lnTo>
                    <a:pt x="45" y="6891"/>
                  </a:lnTo>
                  <a:lnTo>
                    <a:pt x="112" y="7091"/>
                  </a:lnTo>
                  <a:lnTo>
                    <a:pt x="201" y="7247"/>
                  </a:lnTo>
                  <a:lnTo>
                    <a:pt x="312" y="7380"/>
                  </a:lnTo>
                  <a:lnTo>
                    <a:pt x="467" y="7491"/>
                  </a:lnTo>
                  <a:lnTo>
                    <a:pt x="667" y="7536"/>
                  </a:lnTo>
                  <a:lnTo>
                    <a:pt x="867" y="7558"/>
                  </a:lnTo>
                  <a:lnTo>
                    <a:pt x="1045" y="7536"/>
                  </a:lnTo>
                  <a:lnTo>
                    <a:pt x="1223" y="7469"/>
                  </a:lnTo>
                  <a:lnTo>
                    <a:pt x="1401" y="7358"/>
                  </a:lnTo>
                  <a:lnTo>
                    <a:pt x="1534" y="7202"/>
                  </a:lnTo>
                  <a:lnTo>
                    <a:pt x="1690" y="7024"/>
                  </a:lnTo>
                  <a:lnTo>
                    <a:pt x="1801" y="6824"/>
                  </a:lnTo>
                  <a:lnTo>
                    <a:pt x="1934" y="6580"/>
                  </a:lnTo>
                  <a:lnTo>
                    <a:pt x="2023" y="6313"/>
                  </a:lnTo>
                  <a:lnTo>
                    <a:pt x="2134" y="6002"/>
                  </a:lnTo>
                  <a:lnTo>
                    <a:pt x="2290" y="5380"/>
                  </a:lnTo>
                  <a:lnTo>
                    <a:pt x="2423" y="4668"/>
                  </a:lnTo>
                  <a:lnTo>
                    <a:pt x="2512" y="3957"/>
                  </a:lnTo>
                  <a:lnTo>
                    <a:pt x="2601" y="3224"/>
                  </a:lnTo>
                  <a:lnTo>
                    <a:pt x="2645" y="2512"/>
                  </a:lnTo>
                  <a:lnTo>
                    <a:pt x="2668" y="1846"/>
                  </a:lnTo>
                  <a:lnTo>
                    <a:pt x="2690" y="1246"/>
                  </a:lnTo>
                  <a:lnTo>
                    <a:pt x="2690" y="334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32"/>
            <p:cNvSpPr/>
            <p:nvPr/>
          </p:nvSpPr>
          <p:spPr>
            <a:xfrm>
              <a:off x="-4718023" y="2671665"/>
              <a:ext cx="145331" cy="39336"/>
            </a:xfrm>
            <a:custGeom>
              <a:avLst/>
              <a:gdLst/>
              <a:ahLst/>
              <a:cxnLst/>
              <a:rect l="l" t="t" r="r" b="b"/>
              <a:pathLst>
                <a:path w="7803" h="2112" extrusionOk="0">
                  <a:moveTo>
                    <a:pt x="6158" y="0"/>
                  </a:moveTo>
                  <a:lnTo>
                    <a:pt x="5846" y="23"/>
                  </a:lnTo>
                  <a:lnTo>
                    <a:pt x="5180" y="89"/>
                  </a:lnTo>
                  <a:lnTo>
                    <a:pt x="4491" y="201"/>
                  </a:lnTo>
                  <a:lnTo>
                    <a:pt x="3779" y="378"/>
                  </a:lnTo>
                  <a:lnTo>
                    <a:pt x="3068" y="556"/>
                  </a:lnTo>
                  <a:lnTo>
                    <a:pt x="2379" y="756"/>
                  </a:lnTo>
                  <a:lnTo>
                    <a:pt x="1757" y="978"/>
                  </a:lnTo>
                  <a:lnTo>
                    <a:pt x="1179" y="1156"/>
                  </a:lnTo>
                  <a:lnTo>
                    <a:pt x="334" y="1467"/>
                  </a:lnTo>
                  <a:lnTo>
                    <a:pt x="1" y="1601"/>
                  </a:lnTo>
                  <a:lnTo>
                    <a:pt x="357" y="1667"/>
                  </a:lnTo>
                  <a:lnTo>
                    <a:pt x="1268" y="1801"/>
                  </a:lnTo>
                  <a:lnTo>
                    <a:pt x="1890" y="1890"/>
                  </a:lnTo>
                  <a:lnTo>
                    <a:pt x="2557" y="1956"/>
                  </a:lnTo>
                  <a:lnTo>
                    <a:pt x="3290" y="2045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9" y="2090"/>
                  </a:lnTo>
                  <a:lnTo>
                    <a:pt x="6135" y="2045"/>
                  </a:lnTo>
                  <a:lnTo>
                    <a:pt x="6447" y="2001"/>
                  </a:lnTo>
                  <a:lnTo>
                    <a:pt x="6713" y="1934"/>
                  </a:lnTo>
                  <a:lnTo>
                    <a:pt x="6980" y="1867"/>
                  </a:lnTo>
                  <a:lnTo>
                    <a:pt x="7202" y="1779"/>
                  </a:lnTo>
                  <a:lnTo>
                    <a:pt x="7402" y="1667"/>
                  </a:lnTo>
                  <a:lnTo>
                    <a:pt x="7558" y="1534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802" y="1067"/>
                  </a:lnTo>
                  <a:lnTo>
                    <a:pt x="7802" y="845"/>
                  </a:lnTo>
                  <a:lnTo>
                    <a:pt x="7736" y="645"/>
                  </a:lnTo>
                  <a:lnTo>
                    <a:pt x="7647" y="489"/>
                  </a:lnTo>
                  <a:lnTo>
                    <a:pt x="7536" y="356"/>
                  </a:lnTo>
                  <a:lnTo>
                    <a:pt x="7358" y="223"/>
                  </a:lnTo>
                  <a:lnTo>
                    <a:pt x="7180" y="134"/>
                  </a:lnTo>
                  <a:lnTo>
                    <a:pt x="6958" y="67"/>
                  </a:lnTo>
                  <a:lnTo>
                    <a:pt x="6713" y="23"/>
                  </a:lnTo>
                  <a:lnTo>
                    <a:pt x="64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32"/>
            <p:cNvSpPr/>
            <p:nvPr/>
          </p:nvSpPr>
          <p:spPr>
            <a:xfrm>
              <a:off x="-4737058" y="2682430"/>
              <a:ext cx="42651" cy="42242"/>
            </a:xfrm>
            <a:custGeom>
              <a:avLst/>
              <a:gdLst/>
              <a:ahLst/>
              <a:cxnLst/>
              <a:rect l="l" t="t" r="r" b="b"/>
              <a:pathLst>
                <a:path w="2290" h="2268" extrusionOk="0">
                  <a:moveTo>
                    <a:pt x="1134" y="0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512" y="178"/>
                  </a:lnTo>
                  <a:lnTo>
                    <a:pt x="334" y="334"/>
                  </a:lnTo>
                  <a:lnTo>
                    <a:pt x="201" y="489"/>
                  </a:lnTo>
                  <a:lnTo>
                    <a:pt x="89" y="689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56"/>
                  </a:lnTo>
                  <a:lnTo>
                    <a:pt x="89" y="1578"/>
                  </a:lnTo>
                  <a:lnTo>
                    <a:pt x="201" y="1778"/>
                  </a:lnTo>
                  <a:lnTo>
                    <a:pt x="334" y="1934"/>
                  </a:lnTo>
                  <a:lnTo>
                    <a:pt x="512" y="2067"/>
                  </a:lnTo>
                  <a:lnTo>
                    <a:pt x="690" y="2179"/>
                  </a:lnTo>
                  <a:lnTo>
                    <a:pt x="912" y="2245"/>
                  </a:lnTo>
                  <a:lnTo>
                    <a:pt x="1134" y="2267"/>
                  </a:lnTo>
                  <a:lnTo>
                    <a:pt x="1379" y="2245"/>
                  </a:lnTo>
                  <a:lnTo>
                    <a:pt x="1579" y="2179"/>
                  </a:lnTo>
                  <a:lnTo>
                    <a:pt x="1779" y="2067"/>
                  </a:lnTo>
                  <a:lnTo>
                    <a:pt x="1956" y="1934"/>
                  </a:lnTo>
                  <a:lnTo>
                    <a:pt x="2090" y="1778"/>
                  </a:lnTo>
                  <a:lnTo>
                    <a:pt x="2201" y="1578"/>
                  </a:lnTo>
                  <a:lnTo>
                    <a:pt x="2268" y="1356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89"/>
                  </a:lnTo>
                  <a:lnTo>
                    <a:pt x="2090" y="489"/>
                  </a:lnTo>
                  <a:lnTo>
                    <a:pt x="1956" y="334"/>
                  </a:lnTo>
                  <a:lnTo>
                    <a:pt x="1779" y="178"/>
                  </a:lnTo>
                  <a:lnTo>
                    <a:pt x="1579" y="89"/>
                  </a:lnTo>
                  <a:lnTo>
                    <a:pt x="1379" y="2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32"/>
            <p:cNvSpPr/>
            <p:nvPr/>
          </p:nvSpPr>
          <p:spPr>
            <a:xfrm>
              <a:off x="-4871605" y="2372789"/>
              <a:ext cx="127935" cy="127917"/>
            </a:xfrm>
            <a:custGeom>
              <a:avLst/>
              <a:gdLst/>
              <a:ahLst/>
              <a:cxnLst/>
              <a:rect l="l" t="t" r="r" b="b"/>
              <a:pathLst>
                <a:path w="6869" h="6868" extrusionOk="0">
                  <a:moveTo>
                    <a:pt x="3424" y="0"/>
                  </a:moveTo>
                  <a:lnTo>
                    <a:pt x="3379" y="22"/>
                  </a:lnTo>
                  <a:lnTo>
                    <a:pt x="3335" y="45"/>
                  </a:lnTo>
                  <a:lnTo>
                    <a:pt x="3246" y="111"/>
                  </a:lnTo>
                  <a:lnTo>
                    <a:pt x="3179" y="245"/>
                  </a:lnTo>
                  <a:lnTo>
                    <a:pt x="3135" y="400"/>
                  </a:lnTo>
                  <a:lnTo>
                    <a:pt x="3113" y="578"/>
                  </a:lnTo>
                  <a:lnTo>
                    <a:pt x="3090" y="800"/>
                  </a:lnTo>
                  <a:lnTo>
                    <a:pt x="3046" y="1289"/>
                  </a:lnTo>
                  <a:lnTo>
                    <a:pt x="3046" y="1778"/>
                  </a:lnTo>
                  <a:lnTo>
                    <a:pt x="3002" y="2245"/>
                  </a:lnTo>
                  <a:lnTo>
                    <a:pt x="2979" y="2445"/>
                  </a:lnTo>
                  <a:lnTo>
                    <a:pt x="2957" y="2601"/>
                  </a:lnTo>
                  <a:lnTo>
                    <a:pt x="2890" y="2756"/>
                  </a:lnTo>
                  <a:lnTo>
                    <a:pt x="2846" y="2845"/>
                  </a:lnTo>
                  <a:lnTo>
                    <a:pt x="2735" y="2912"/>
                  </a:lnTo>
                  <a:lnTo>
                    <a:pt x="2601" y="2956"/>
                  </a:lnTo>
                  <a:lnTo>
                    <a:pt x="2424" y="3001"/>
                  </a:lnTo>
                  <a:lnTo>
                    <a:pt x="2224" y="3023"/>
                  </a:lnTo>
                  <a:lnTo>
                    <a:pt x="1779" y="3045"/>
                  </a:lnTo>
                  <a:lnTo>
                    <a:pt x="1268" y="3067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379" y="3156"/>
                  </a:lnTo>
                  <a:lnTo>
                    <a:pt x="223" y="3201"/>
                  </a:lnTo>
                  <a:lnTo>
                    <a:pt x="112" y="3267"/>
                  </a:lnTo>
                  <a:lnTo>
                    <a:pt x="23" y="3334"/>
                  </a:lnTo>
                  <a:lnTo>
                    <a:pt x="1" y="3378"/>
                  </a:lnTo>
                  <a:lnTo>
                    <a:pt x="1" y="3445"/>
                  </a:lnTo>
                  <a:lnTo>
                    <a:pt x="1" y="3490"/>
                  </a:lnTo>
                  <a:lnTo>
                    <a:pt x="23" y="3534"/>
                  </a:lnTo>
                  <a:lnTo>
                    <a:pt x="112" y="3623"/>
                  </a:lnTo>
                  <a:lnTo>
                    <a:pt x="223" y="3667"/>
                  </a:lnTo>
                  <a:lnTo>
                    <a:pt x="379" y="3734"/>
                  </a:lnTo>
                  <a:lnTo>
                    <a:pt x="579" y="3756"/>
                  </a:lnTo>
                  <a:lnTo>
                    <a:pt x="801" y="3779"/>
                  </a:lnTo>
                  <a:lnTo>
                    <a:pt x="1268" y="3801"/>
                  </a:lnTo>
                  <a:lnTo>
                    <a:pt x="1779" y="3823"/>
                  </a:lnTo>
                  <a:lnTo>
                    <a:pt x="2224" y="3867"/>
                  </a:lnTo>
                  <a:lnTo>
                    <a:pt x="2424" y="3890"/>
                  </a:lnTo>
                  <a:lnTo>
                    <a:pt x="2601" y="3912"/>
                  </a:lnTo>
                  <a:lnTo>
                    <a:pt x="2735" y="3979"/>
                  </a:lnTo>
                  <a:lnTo>
                    <a:pt x="2846" y="4023"/>
                  </a:lnTo>
                  <a:lnTo>
                    <a:pt x="2890" y="4134"/>
                  </a:lnTo>
                  <a:lnTo>
                    <a:pt x="2957" y="4268"/>
                  </a:lnTo>
                  <a:lnTo>
                    <a:pt x="2979" y="4445"/>
                  </a:lnTo>
                  <a:lnTo>
                    <a:pt x="3002" y="4645"/>
                  </a:lnTo>
                  <a:lnTo>
                    <a:pt x="3046" y="5090"/>
                  </a:lnTo>
                  <a:lnTo>
                    <a:pt x="3046" y="5601"/>
                  </a:lnTo>
                  <a:lnTo>
                    <a:pt x="3090" y="6068"/>
                  </a:lnTo>
                  <a:lnTo>
                    <a:pt x="3113" y="6290"/>
                  </a:lnTo>
                  <a:lnTo>
                    <a:pt x="3135" y="6468"/>
                  </a:lnTo>
                  <a:lnTo>
                    <a:pt x="3179" y="6646"/>
                  </a:lnTo>
                  <a:lnTo>
                    <a:pt x="3246" y="6757"/>
                  </a:lnTo>
                  <a:lnTo>
                    <a:pt x="3335" y="6846"/>
                  </a:lnTo>
                  <a:lnTo>
                    <a:pt x="3379" y="6868"/>
                  </a:lnTo>
                  <a:lnTo>
                    <a:pt x="3490" y="6868"/>
                  </a:lnTo>
                  <a:lnTo>
                    <a:pt x="3535" y="6846"/>
                  </a:lnTo>
                  <a:lnTo>
                    <a:pt x="3602" y="6757"/>
                  </a:lnTo>
                  <a:lnTo>
                    <a:pt x="3668" y="6646"/>
                  </a:lnTo>
                  <a:lnTo>
                    <a:pt x="3713" y="6468"/>
                  </a:lnTo>
                  <a:lnTo>
                    <a:pt x="3757" y="6290"/>
                  </a:lnTo>
                  <a:lnTo>
                    <a:pt x="3779" y="6068"/>
                  </a:lnTo>
                  <a:lnTo>
                    <a:pt x="3802" y="5601"/>
                  </a:lnTo>
                  <a:lnTo>
                    <a:pt x="3824" y="5090"/>
                  </a:lnTo>
                  <a:lnTo>
                    <a:pt x="3846" y="4645"/>
                  </a:lnTo>
                  <a:lnTo>
                    <a:pt x="3868" y="4445"/>
                  </a:lnTo>
                  <a:lnTo>
                    <a:pt x="3913" y="4268"/>
                  </a:lnTo>
                  <a:lnTo>
                    <a:pt x="3957" y="4134"/>
                  </a:lnTo>
                  <a:lnTo>
                    <a:pt x="4024" y="4023"/>
                  </a:lnTo>
                  <a:lnTo>
                    <a:pt x="4113" y="3979"/>
                  </a:lnTo>
                  <a:lnTo>
                    <a:pt x="4246" y="3912"/>
                  </a:lnTo>
                  <a:lnTo>
                    <a:pt x="4424" y="3890"/>
                  </a:lnTo>
                  <a:lnTo>
                    <a:pt x="4624" y="3867"/>
                  </a:lnTo>
                  <a:lnTo>
                    <a:pt x="5091" y="3823"/>
                  </a:lnTo>
                  <a:lnTo>
                    <a:pt x="5580" y="3801"/>
                  </a:lnTo>
                  <a:lnTo>
                    <a:pt x="6069" y="3779"/>
                  </a:lnTo>
                  <a:lnTo>
                    <a:pt x="6269" y="3756"/>
                  </a:lnTo>
                  <a:lnTo>
                    <a:pt x="6469" y="3734"/>
                  </a:lnTo>
                  <a:lnTo>
                    <a:pt x="6624" y="3667"/>
                  </a:lnTo>
                  <a:lnTo>
                    <a:pt x="6758" y="3623"/>
                  </a:lnTo>
                  <a:lnTo>
                    <a:pt x="6824" y="3534"/>
                  </a:lnTo>
                  <a:lnTo>
                    <a:pt x="6847" y="3490"/>
                  </a:lnTo>
                  <a:lnTo>
                    <a:pt x="6869" y="3445"/>
                  </a:lnTo>
                  <a:lnTo>
                    <a:pt x="6847" y="3378"/>
                  </a:lnTo>
                  <a:lnTo>
                    <a:pt x="6824" y="3334"/>
                  </a:lnTo>
                  <a:lnTo>
                    <a:pt x="6758" y="3267"/>
                  </a:lnTo>
                  <a:lnTo>
                    <a:pt x="6624" y="3201"/>
                  </a:lnTo>
                  <a:lnTo>
                    <a:pt x="6469" y="3156"/>
                  </a:lnTo>
                  <a:lnTo>
                    <a:pt x="6269" y="3112"/>
                  </a:lnTo>
                  <a:lnTo>
                    <a:pt x="6069" y="3090"/>
                  </a:lnTo>
                  <a:lnTo>
                    <a:pt x="5580" y="3067"/>
                  </a:lnTo>
                  <a:lnTo>
                    <a:pt x="5091" y="3045"/>
                  </a:lnTo>
                  <a:lnTo>
                    <a:pt x="4624" y="3023"/>
                  </a:lnTo>
                  <a:lnTo>
                    <a:pt x="4424" y="3001"/>
                  </a:lnTo>
                  <a:lnTo>
                    <a:pt x="4246" y="2956"/>
                  </a:lnTo>
                  <a:lnTo>
                    <a:pt x="4113" y="2912"/>
                  </a:lnTo>
                  <a:lnTo>
                    <a:pt x="4024" y="2845"/>
                  </a:lnTo>
                  <a:lnTo>
                    <a:pt x="3957" y="2756"/>
                  </a:lnTo>
                  <a:lnTo>
                    <a:pt x="3913" y="2601"/>
                  </a:lnTo>
                  <a:lnTo>
                    <a:pt x="3868" y="2445"/>
                  </a:lnTo>
                  <a:lnTo>
                    <a:pt x="3846" y="2245"/>
                  </a:lnTo>
                  <a:lnTo>
                    <a:pt x="3824" y="1778"/>
                  </a:lnTo>
                  <a:lnTo>
                    <a:pt x="3802" y="1289"/>
                  </a:lnTo>
                  <a:lnTo>
                    <a:pt x="3779" y="800"/>
                  </a:lnTo>
                  <a:lnTo>
                    <a:pt x="3757" y="578"/>
                  </a:lnTo>
                  <a:lnTo>
                    <a:pt x="3713" y="400"/>
                  </a:lnTo>
                  <a:lnTo>
                    <a:pt x="3668" y="245"/>
                  </a:lnTo>
                  <a:lnTo>
                    <a:pt x="3602" y="111"/>
                  </a:lnTo>
                  <a:lnTo>
                    <a:pt x="3535" y="45"/>
                  </a:lnTo>
                  <a:lnTo>
                    <a:pt x="3490" y="22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32"/>
            <p:cNvSpPr/>
            <p:nvPr/>
          </p:nvSpPr>
          <p:spPr>
            <a:xfrm>
              <a:off x="-4376496" y="1662004"/>
              <a:ext cx="127525" cy="127525"/>
            </a:xfrm>
            <a:custGeom>
              <a:avLst/>
              <a:gdLst/>
              <a:ahLst/>
              <a:cxnLst/>
              <a:rect l="l" t="t" r="r" b="b"/>
              <a:pathLst>
                <a:path w="6847" h="6847" extrusionOk="0">
                  <a:moveTo>
                    <a:pt x="3379" y="0"/>
                  </a:moveTo>
                  <a:lnTo>
                    <a:pt x="3335" y="23"/>
                  </a:lnTo>
                  <a:lnTo>
                    <a:pt x="3246" y="112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68" y="801"/>
                  </a:lnTo>
                  <a:lnTo>
                    <a:pt x="3046" y="1267"/>
                  </a:lnTo>
                  <a:lnTo>
                    <a:pt x="3023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34" y="2601"/>
                  </a:lnTo>
                  <a:lnTo>
                    <a:pt x="2890" y="2734"/>
                  </a:lnTo>
                  <a:lnTo>
                    <a:pt x="2823" y="2823"/>
                  </a:lnTo>
                  <a:lnTo>
                    <a:pt x="2734" y="2890"/>
                  </a:lnTo>
                  <a:lnTo>
                    <a:pt x="2601" y="2934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23"/>
                  </a:lnTo>
                  <a:lnTo>
                    <a:pt x="1267" y="3045"/>
                  </a:lnTo>
                  <a:lnTo>
                    <a:pt x="779" y="3090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3" y="3179"/>
                  </a:lnTo>
                  <a:lnTo>
                    <a:pt x="89" y="3245"/>
                  </a:lnTo>
                  <a:lnTo>
                    <a:pt x="23" y="3334"/>
                  </a:lnTo>
                  <a:lnTo>
                    <a:pt x="1" y="3379"/>
                  </a:lnTo>
                  <a:lnTo>
                    <a:pt x="1" y="3423"/>
                  </a:lnTo>
                  <a:lnTo>
                    <a:pt x="1" y="3468"/>
                  </a:lnTo>
                  <a:lnTo>
                    <a:pt x="23" y="3534"/>
                  </a:lnTo>
                  <a:lnTo>
                    <a:pt x="89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779" y="3779"/>
                  </a:lnTo>
                  <a:lnTo>
                    <a:pt x="1267" y="3801"/>
                  </a:lnTo>
                  <a:lnTo>
                    <a:pt x="1756" y="3823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3"/>
                  </a:lnTo>
                  <a:lnTo>
                    <a:pt x="2890" y="4112"/>
                  </a:lnTo>
                  <a:lnTo>
                    <a:pt x="2934" y="4246"/>
                  </a:lnTo>
                  <a:lnTo>
                    <a:pt x="2979" y="4423"/>
                  </a:lnTo>
                  <a:lnTo>
                    <a:pt x="3001" y="4624"/>
                  </a:lnTo>
                  <a:lnTo>
                    <a:pt x="3023" y="5090"/>
                  </a:lnTo>
                  <a:lnTo>
                    <a:pt x="3046" y="5579"/>
                  </a:lnTo>
                  <a:lnTo>
                    <a:pt x="3068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6" y="6757"/>
                  </a:lnTo>
                  <a:lnTo>
                    <a:pt x="3335" y="6824"/>
                  </a:lnTo>
                  <a:lnTo>
                    <a:pt x="3379" y="6846"/>
                  </a:lnTo>
                  <a:lnTo>
                    <a:pt x="3468" y="6846"/>
                  </a:lnTo>
                  <a:lnTo>
                    <a:pt x="3512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35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4" y="5090"/>
                  </a:lnTo>
                  <a:lnTo>
                    <a:pt x="3846" y="4624"/>
                  </a:lnTo>
                  <a:lnTo>
                    <a:pt x="3868" y="4423"/>
                  </a:lnTo>
                  <a:lnTo>
                    <a:pt x="3912" y="4246"/>
                  </a:lnTo>
                  <a:lnTo>
                    <a:pt x="3957" y="4112"/>
                  </a:lnTo>
                  <a:lnTo>
                    <a:pt x="4024" y="4023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4" y="3868"/>
                  </a:lnTo>
                  <a:lnTo>
                    <a:pt x="4624" y="3846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46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35" y="3601"/>
                  </a:lnTo>
                  <a:lnTo>
                    <a:pt x="6824" y="3534"/>
                  </a:lnTo>
                  <a:lnTo>
                    <a:pt x="6846" y="3468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4"/>
                  </a:lnTo>
                  <a:lnTo>
                    <a:pt x="6735" y="3245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46" y="3090"/>
                  </a:lnTo>
                  <a:lnTo>
                    <a:pt x="5579" y="3045"/>
                  </a:lnTo>
                  <a:lnTo>
                    <a:pt x="5090" y="3023"/>
                  </a:lnTo>
                  <a:lnTo>
                    <a:pt x="4624" y="3001"/>
                  </a:lnTo>
                  <a:lnTo>
                    <a:pt x="4424" y="2979"/>
                  </a:lnTo>
                  <a:lnTo>
                    <a:pt x="4246" y="2934"/>
                  </a:lnTo>
                  <a:lnTo>
                    <a:pt x="4112" y="2890"/>
                  </a:lnTo>
                  <a:lnTo>
                    <a:pt x="4024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4" y="1756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35" y="578"/>
                  </a:lnTo>
                  <a:lnTo>
                    <a:pt x="3712" y="378"/>
                  </a:lnTo>
                  <a:lnTo>
                    <a:pt x="3668" y="223"/>
                  </a:lnTo>
                  <a:lnTo>
                    <a:pt x="3601" y="112"/>
                  </a:lnTo>
                  <a:lnTo>
                    <a:pt x="3512" y="23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32"/>
            <p:cNvSpPr/>
            <p:nvPr/>
          </p:nvSpPr>
          <p:spPr>
            <a:xfrm>
              <a:off x="-3718289" y="2959365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423" y="1"/>
                  </a:moveTo>
                  <a:lnTo>
                    <a:pt x="3357" y="23"/>
                  </a:lnTo>
                  <a:lnTo>
                    <a:pt x="3312" y="45"/>
                  </a:lnTo>
                  <a:lnTo>
                    <a:pt x="3245" y="112"/>
                  </a:lnTo>
                  <a:lnTo>
                    <a:pt x="3179" y="245"/>
                  </a:lnTo>
                  <a:lnTo>
                    <a:pt x="3134" y="401"/>
                  </a:lnTo>
                  <a:lnTo>
                    <a:pt x="3090" y="601"/>
                  </a:lnTo>
                  <a:lnTo>
                    <a:pt x="3068" y="801"/>
                  </a:lnTo>
                  <a:lnTo>
                    <a:pt x="3045" y="1290"/>
                  </a:lnTo>
                  <a:lnTo>
                    <a:pt x="3023" y="1779"/>
                  </a:lnTo>
                  <a:lnTo>
                    <a:pt x="3001" y="2246"/>
                  </a:lnTo>
                  <a:lnTo>
                    <a:pt x="2979" y="2446"/>
                  </a:lnTo>
                  <a:lnTo>
                    <a:pt x="2934" y="2624"/>
                  </a:lnTo>
                  <a:lnTo>
                    <a:pt x="2890" y="2757"/>
                  </a:lnTo>
                  <a:lnTo>
                    <a:pt x="2823" y="2846"/>
                  </a:lnTo>
                  <a:lnTo>
                    <a:pt x="2734" y="2912"/>
                  </a:lnTo>
                  <a:lnTo>
                    <a:pt x="2601" y="2957"/>
                  </a:lnTo>
                  <a:lnTo>
                    <a:pt x="2423" y="3001"/>
                  </a:lnTo>
                  <a:lnTo>
                    <a:pt x="2223" y="3024"/>
                  </a:lnTo>
                  <a:lnTo>
                    <a:pt x="1756" y="3046"/>
                  </a:lnTo>
                  <a:lnTo>
                    <a:pt x="1267" y="3068"/>
                  </a:lnTo>
                  <a:lnTo>
                    <a:pt x="778" y="3090"/>
                  </a:lnTo>
                  <a:lnTo>
                    <a:pt x="578" y="3112"/>
                  </a:lnTo>
                  <a:lnTo>
                    <a:pt x="378" y="3157"/>
                  </a:lnTo>
                  <a:lnTo>
                    <a:pt x="223" y="3201"/>
                  </a:lnTo>
                  <a:lnTo>
                    <a:pt x="89" y="3268"/>
                  </a:lnTo>
                  <a:lnTo>
                    <a:pt x="23" y="3335"/>
                  </a:lnTo>
                  <a:lnTo>
                    <a:pt x="0" y="3379"/>
                  </a:lnTo>
                  <a:lnTo>
                    <a:pt x="0" y="3446"/>
                  </a:lnTo>
                  <a:lnTo>
                    <a:pt x="0" y="3490"/>
                  </a:lnTo>
                  <a:lnTo>
                    <a:pt x="23" y="3535"/>
                  </a:lnTo>
                  <a:lnTo>
                    <a:pt x="89" y="3624"/>
                  </a:lnTo>
                  <a:lnTo>
                    <a:pt x="223" y="3690"/>
                  </a:lnTo>
                  <a:lnTo>
                    <a:pt x="378" y="3735"/>
                  </a:lnTo>
                  <a:lnTo>
                    <a:pt x="578" y="3757"/>
                  </a:lnTo>
                  <a:lnTo>
                    <a:pt x="778" y="3779"/>
                  </a:lnTo>
                  <a:lnTo>
                    <a:pt x="1267" y="3824"/>
                  </a:lnTo>
                  <a:lnTo>
                    <a:pt x="1756" y="3824"/>
                  </a:lnTo>
                  <a:lnTo>
                    <a:pt x="2223" y="3868"/>
                  </a:lnTo>
                  <a:lnTo>
                    <a:pt x="2423" y="3890"/>
                  </a:lnTo>
                  <a:lnTo>
                    <a:pt x="2601" y="3913"/>
                  </a:lnTo>
                  <a:lnTo>
                    <a:pt x="2734" y="3979"/>
                  </a:lnTo>
                  <a:lnTo>
                    <a:pt x="2823" y="4024"/>
                  </a:lnTo>
                  <a:lnTo>
                    <a:pt x="2890" y="4135"/>
                  </a:lnTo>
                  <a:lnTo>
                    <a:pt x="2934" y="4268"/>
                  </a:lnTo>
                  <a:lnTo>
                    <a:pt x="2979" y="4446"/>
                  </a:lnTo>
                  <a:lnTo>
                    <a:pt x="3001" y="4646"/>
                  </a:lnTo>
                  <a:lnTo>
                    <a:pt x="3023" y="5091"/>
                  </a:lnTo>
                  <a:lnTo>
                    <a:pt x="3045" y="5602"/>
                  </a:lnTo>
                  <a:lnTo>
                    <a:pt x="3068" y="6069"/>
                  </a:lnTo>
                  <a:lnTo>
                    <a:pt x="3090" y="6291"/>
                  </a:lnTo>
                  <a:lnTo>
                    <a:pt x="3134" y="6491"/>
                  </a:lnTo>
                  <a:lnTo>
                    <a:pt x="3179" y="6646"/>
                  </a:lnTo>
                  <a:lnTo>
                    <a:pt x="3245" y="6758"/>
                  </a:lnTo>
                  <a:lnTo>
                    <a:pt x="3312" y="6847"/>
                  </a:lnTo>
                  <a:lnTo>
                    <a:pt x="3357" y="6869"/>
                  </a:lnTo>
                  <a:lnTo>
                    <a:pt x="3468" y="6869"/>
                  </a:lnTo>
                  <a:lnTo>
                    <a:pt x="3512" y="6847"/>
                  </a:lnTo>
                  <a:lnTo>
                    <a:pt x="3601" y="6758"/>
                  </a:lnTo>
                  <a:lnTo>
                    <a:pt x="3668" y="6646"/>
                  </a:lnTo>
                  <a:lnTo>
                    <a:pt x="3712" y="6491"/>
                  </a:lnTo>
                  <a:lnTo>
                    <a:pt x="3734" y="6291"/>
                  </a:lnTo>
                  <a:lnTo>
                    <a:pt x="3757" y="6069"/>
                  </a:lnTo>
                  <a:lnTo>
                    <a:pt x="3801" y="5602"/>
                  </a:lnTo>
                  <a:lnTo>
                    <a:pt x="3801" y="5091"/>
                  </a:lnTo>
                  <a:lnTo>
                    <a:pt x="3845" y="4646"/>
                  </a:lnTo>
                  <a:lnTo>
                    <a:pt x="3868" y="4446"/>
                  </a:lnTo>
                  <a:lnTo>
                    <a:pt x="3890" y="4268"/>
                  </a:lnTo>
                  <a:lnTo>
                    <a:pt x="3957" y="4135"/>
                  </a:lnTo>
                  <a:lnTo>
                    <a:pt x="4023" y="4024"/>
                  </a:lnTo>
                  <a:lnTo>
                    <a:pt x="4112" y="3979"/>
                  </a:lnTo>
                  <a:lnTo>
                    <a:pt x="4246" y="3913"/>
                  </a:lnTo>
                  <a:lnTo>
                    <a:pt x="4423" y="3890"/>
                  </a:lnTo>
                  <a:lnTo>
                    <a:pt x="4623" y="3868"/>
                  </a:lnTo>
                  <a:lnTo>
                    <a:pt x="5090" y="3824"/>
                  </a:lnTo>
                  <a:lnTo>
                    <a:pt x="5579" y="3824"/>
                  </a:lnTo>
                  <a:lnTo>
                    <a:pt x="6046" y="3779"/>
                  </a:lnTo>
                  <a:lnTo>
                    <a:pt x="6268" y="3757"/>
                  </a:lnTo>
                  <a:lnTo>
                    <a:pt x="6468" y="3735"/>
                  </a:lnTo>
                  <a:lnTo>
                    <a:pt x="6624" y="3690"/>
                  </a:lnTo>
                  <a:lnTo>
                    <a:pt x="6735" y="3624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46" y="3446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35" y="3268"/>
                  </a:lnTo>
                  <a:lnTo>
                    <a:pt x="6624" y="3201"/>
                  </a:lnTo>
                  <a:lnTo>
                    <a:pt x="6468" y="3157"/>
                  </a:lnTo>
                  <a:lnTo>
                    <a:pt x="6268" y="3112"/>
                  </a:lnTo>
                  <a:lnTo>
                    <a:pt x="6046" y="3090"/>
                  </a:lnTo>
                  <a:lnTo>
                    <a:pt x="5579" y="3068"/>
                  </a:lnTo>
                  <a:lnTo>
                    <a:pt x="5090" y="3046"/>
                  </a:lnTo>
                  <a:lnTo>
                    <a:pt x="4623" y="3024"/>
                  </a:lnTo>
                  <a:lnTo>
                    <a:pt x="4423" y="3001"/>
                  </a:lnTo>
                  <a:lnTo>
                    <a:pt x="4246" y="2957"/>
                  </a:lnTo>
                  <a:lnTo>
                    <a:pt x="4112" y="2912"/>
                  </a:lnTo>
                  <a:lnTo>
                    <a:pt x="4023" y="2846"/>
                  </a:lnTo>
                  <a:lnTo>
                    <a:pt x="3957" y="2757"/>
                  </a:lnTo>
                  <a:lnTo>
                    <a:pt x="3890" y="2624"/>
                  </a:lnTo>
                  <a:lnTo>
                    <a:pt x="3868" y="2446"/>
                  </a:lnTo>
                  <a:lnTo>
                    <a:pt x="3845" y="2246"/>
                  </a:lnTo>
                  <a:lnTo>
                    <a:pt x="3801" y="1779"/>
                  </a:lnTo>
                  <a:lnTo>
                    <a:pt x="3801" y="1290"/>
                  </a:lnTo>
                  <a:lnTo>
                    <a:pt x="3757" y="801"/>
                  </a:lnTo>
                  <a:lnTo>
                    <a:pt x="3734" y="601"/>
                  </a:lnTo>
                  <a:lnTo>
                    <a:pt x="3712" y="401"/>
                  </a:lnTo>
                  <a:lnTo>
                    <a:pt x="3668" y="245"/>
                  </a:lnTo>
                  <a:lnTo>
                    <a:pt x="3601" y="112"/>
                  </a:lnTo>
                  <a:lnTo>
                    <a:pt x="3512" y="45"/>
                  </a:lnTo>
                  <a:lnTo>
                    <a:pt x="3468" y="23"/>
                  </a:lnTo>
                  <a:lnTo>
                    <a:pt x="3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7" name="Google Shape;2927;p32"/>
          <p:cNvGrpSpPr/>
          <p:nvPr/>
        </p:nvGrpSpPr>
        <p:grpSpPr>
          <a:xfrm rot="-214630">
            <a:off x="267129" y="4622322"/>
            <a:ext cx="1790827" cy="2046493"/>
            <a:chOff x="3146025" y="1575175"/>
            <a:chExt cx="1038425" cy="1188975"/>
          </a:xfrm>
        </p:grpSpPr>
        <p:sp>
          <p:nvSpPr>
            <p:cNvPr id="2928" name="Google Shape;2928;p32"/>
            <p:cNvSpPr/>
            <p:nvPr/>
          </p:nvSpPr>
          <p:spPr>
            <a:xfrm>
              <a:off x="3146025" y="1575175"/>
              <a:ext cx="1038425" cy="1188975"/>
            </a:xfrm>
            <a:custGeom>
              <a:avLst/>
              <a:gdLst/>
              <a:ahLst/>
              <a:cxnLst/>
              <a:rect l="l" t="t" r="r" b="b"/>
              <a:pathLst>
                <a:path w="41537" h="47559" extrusionOk="0">
                  <a:moveTo>
                    <a:pt x="20769" y="1"/>
                  </a:moveTo>
                  <a:lnTo>
                    <a:pt x="20228" y="20"/>
                  </a:lnTo>
                  <a:lnTo>
                    <a:pt x="19707" y="39"/>
                  </a:lnTo>
                  <a:lnTo>
                    <a:pt x="19167" y="59"/>
                  </a:lnTo>
                  <a:lnTo>
                    <a:pt x="18646" y="117"/>
                  </a:lnTo>
                  <a:lnTo>
                    <a:pt x="18125" y="175"/>
                  </a:lnTo>
                  <a:lnTo>
                    <a:pt x="17603" y="232"/>
                  </a:lnTo>
                  <a:lnTo>
                    <a:pt x="17102" y="310"/>
                  </a:lnTo>
                  <a:lnTo>
                    <a:pt x="16580" y="406"/>
                  </a:lnTo>
                  <a:lnTo>
                    <a:pt x="16079" y="503"/>
                  </a:lnTo>
                  <a:lnTo>
                    <a:pt x="15577" y="618"/>
                  </a:lnTo>
                  <a:lnTo>
                    <a:pt x="15094" y="754"/>
                  </a:lnTo>
                  <a:lnTo>
                    <a:pt x="14592" y="889"/>
                  </a:lnTo>
                  <a:lnTo>
                    <a:pt x="14110" y="1043"/>
                  </a:lnTo>
                  <a:lnTo>
                    <a:pt x="13627" y="1197"/>
                  </a:lnTo>
                  <a:lnTo>
                    <a:pt x="13164" y="1371"/>
                  </a:lnTo>
                  <a:lnTo>
                    <a:pt x="12701" y="1545"/>
                  </a:lnTo>
                  <a:lnTo>
                    <a:pt x="12238" y="1738"/>
                  </a:lnTo>
                  <a:lnTo>
                    <a:pt x="11775" y="1950"/>
                  </a:lnTo>
                  <a:lnTo>
                    <a:pt x="11331" y="2163"/>
                  </a:lnTo>
                  <a:lnTo>
                    <a:pt x="10867" y="2375"/>
                  </a:lnTo>
                  <a:lnTo>
                    <a:pt x="10443" y="2606"/>
                  </a:lnTo>
                  <a:lnTo>
                    <a:pt x="9999" y="2857"/>
                  </a:lnTo>
                  <a:lnTo>
                    <a:pt x="9169" y="3359"/>
                  </a:lnTo>
                  <a:lnTo>
                    <a:pt x="8358" y="3919"/>
                  </a:lnTo>
                  <a:lnTo>
                    <a:pt x="7567" y="4498"/>
                  </a:lnTo>
                  <a:lnTo>
                    <a:pt x="6814" y="5116"/>
                  </a:lnTo>
                  <a:lnTo>
                    <a:pt x="6100" y="5753"/>
                  </a:lnTo>
                  <a:lnTo>
                    <a:pt x="5405" y="6447"/>
                  </a:lnTo>
                  <a:lnTo>
                    <a:pt x="5077" y="6795"/>
                  </a:lnTo>
                  <a:lnTo>
                    <a:pt x="4749" y="7161"/>
                  </a:lnTo>
                  <a:lnTo>
                    <a:pt x="4440" y="7528"/>
                  </a:lnTo>
                  <a:lnTo>
                    <a:pt x="4131" y="7895"/>
                  </a:lnTo>
                  <a:lnTo>
                    <a:pt x="3842" y="8281"/>
                  </a:lnTo>
                  <a:lnTo>
                    <a:pt x="3552" y="8667"/>
                  </a:lnTo>
                  <a:lnTo>
                    <a:pt x="3282" y="9072"/>
                  </a:lnTo>
                  <a:lnTo>
                    <a:pt x="3012" y="9458"/>
                  </a:lnTo>
                  <a:lnTo>
                    <a:pt x="2761" y="9864"/>
                  </a:lnTo>
                  <a:lnTo>
                    <a:pt x="2510" y="10288"/>
                  </a:lnTo>
                  <a:lnTo>
                    <a:pt x="2278" y="10713"/>
                  </a:lnTo>
                  <a:lnTo>
                    <a:pt x="2047" y="11137"/>
                  </a:lnTo>
                  <a:lnTo>
                    <a:pt x="1835" y="11562"/>
                  </a:lnTo>
                  <a:lnTo>
                    <a:pt x="1642" y="12006"/>
                  </a:lnTo>
                  <a:lnTo>
                    <a:pt x="1449" y="12450"/>
                  </a:lnTo>
                  <a:lnTo>
                    <a:pt x="1256" y="12894"/>
                  </a:lnTo>
                  <a:lnTo>
                    <a:pt x="1101" y="13338"/>
                  </a:lnTo>
                  <a:lnTo>
                    <a:pt x="947" y="13801"/>
                  </a:lnTo>
                  <a:lnTo>
                    <a:pt x="792" y="14264"/>
                  </a:lnTo>
                  <a:lnTo>
                    <a:pt x="657" y="14727"/>
                  </a:lnTo>
                  <a:lnTo>
                    <a:pt x="541" y="15210"/>
                  </a:lnTo>
                  <a:lnTo>
                    <a:pt x="426" y="15692"/>
                  </a:lnTo>
                  <a:lnTo>
                    <a:pt x="329" y="16156"/>
                  </a:lnTo>
                  <a:lnTo>
                    <a:pt x="233" y="16658"/>
                  </a:lnTo>
                  <a:lnTo>
                    <a:pt x="175" y="17140"/>
                  </a:lnTo>
                  <a:lnTo>
                    <a:pt x="117" y="17623"/>
                  </a:lnTo>
                  <a:lnTo>
                    <a:pt x="59" y="18124"/>
                  </a:lnTo>
                  <a:lnTo>
                    <a:pt x="20" y="18626"/>
                  </a:lnTo>
                  <a:lnTo>
                    <a:pt x="1" y="19128"/>
                  </a:lnTo>
                  <a:lnTo>
                    <a:pt x="1" y="19630"/>
                  </a:lnTo>
                  <a:lnTo>
                    <a:pt x="1" y="46130"/>
                  </a:lnTo>
                  <a:lnTo>
                    <a:pt x="1" y="46284"/>
                  </a:lnTo>
                  <a:lnTo>
                    <a:pt x="40" y="46420"/>
                  </a:lnTo>
                  <a:lnTo>
                    <a:pt x="59" y="46555"/>
                  </a:lnTo>
                  <a:lnTo>
                    <a:pt x="117" y="46690"/>
                  </a:lnTo>
                  <a:lnTo>
                    <a:pt x="175" y="46806"/>
                  </a:lnTo>
                  <a:lnTo>
                    <a:pt x="252" y="46921"/>
                  </a:lnTo>
                  <a:lnTo>
                    <a:pt x="329" y="47037"/>
                  </a:lnTo>
                  <a:lnTo>
                    <a:pt x="426" y="47134"/>
                  </a:lnTo>
                  <a:lnTo>
                    <a:pt x="522" y="47230"/>
                  </a:lnTo>
                  <a:lnTo>
                    <a:pt x="638" y="47307"/>
                  </a:lnTo>
                  <a:lnTo>
                    <a:pt x="754" y="47385"/>
                  </a:lnTo>
                  <a:lnTo>
                    <a:pt x="869" y="47442"/>
                  </a:lnTo>
                  <a:lnTo>
                    <a:pt x="1005" y="47500"/>
                  </a:lnTo>
                  <a:lnTo>
                    <a:pt x="1140" y="47520"/>
                  </a:lnTo>
                  <a:lnTo>
                    <a:pt x="1275" y="47558"/>
                  </a:lnTo>
                  <a:lnTo>
                    <a:pt x="40243" y="47558"/>
                  </a:lnTo>
                  <a:lnTo>
                    <a:pt x="40398" y="47520"/>
                  </a:lnTo>
                  <a:lnTo>
                    <a:pt x="40533" y="47500"/>
                  </a:lnTo>
                  <a:lnTo>
                    <a:pt x="40668" y="47442"/>
                  </a:lnTo>
                  <a:lnTo>
                    <a:pt x="40784" y="47385"/>
                  </a:lnTo>
                  <a:lnTo>
                    <a:pt x="40900" y="47307"/>
                  </a:lnTo>
                  <a:lnTo>
                    <a:pt x="41015" y="47230"/>
                  </a:lnTo>
                  <a:lnTo>
                    <a:pt x="41112" y="47134"/>
                  </a:lnTo>
                  <a:lnTo>
                    <a:pt x="41208" y="47037"/>
                  </a:lnTo>
                  <a:lnTo>
                    <a:pt x="41286" y="46921"/>
                  </a:lnTo>
                  <a:lnTo>
                    <a:pt x="41363" y="46806"/>
                  </a:lnTo>
                  <a:lnTo>
                    <a:pt x="41421" y="46690"/>
                  </a:lnTo>
                  <a:lnTo>
                    <a:pt x="41459" y="46555"/>
                  </a:lnTo>
                  <a:lnTo>
                    <a:pt x="41498" y="46420"/>
                  </a:lnTo>
                  <a:lnTo>
                    <a:pt x="41517" y="46284"/>
                  </a:lnTo>
                  <a:lnTo>
                    <a:pt x="41537" y="46130"/>
                  </a:lnTo>
                  <a:lnTo>
                    <a:pt x="41537" y="19630"/>
                  </a:lnTo>
                  <a:lnTo>
                    <a:pt x="41517" y="19089"/>
                  </a:lnTo>
                  <a:lnTo>
                    <a:pt x="41498" y="18549"/>
                  </a:lnTo>
                  <a:lnTo>
                    <a:pt x="41459" y="18009"/>
                  </a:lnTo>
                  <a:lnTo>
                    <a:pt x="41401" y="17487"/>
                  </a:lnTo>
                  <a:lnTo>
                    <a:pt x="41286" y="16677"/>
                  </a:lnTo>
                  <a:lnTo>
                    <a:pt x="41150" y="15885"/>
                  </a:lnTo>
                  <a:lnTo>
                    <a:pt x="41015" y="15287"/>
                  </a:lnTo>
                  <a:lnTo>
                    <a:pt x="40861" y="14689"/>
                  </a:lnTo>
                  <a:lnTo>
                    <a:pt x="40610" y="13859"/>
                  </a:lnTo>
                  <a:lnTo>
                    <a:pt x="40340" y="13068"/>
                  </a:lnTo>
                  <a:lnTo>
                    <a:pt x="40012" y="12276"/>
                  </a:lnTo>
                  <a:lnTo>
                    <a:pt x="39664" y="11504"/>
                  </a:lnTo>
                  <a:lnTo>
                    <a:pt x="39278" y="10732"/>
                  </a:lnTo>
                  <a:lnTo>
                    <a:pt x="38854" y="9999"/>
                  </a:lnTo>
                  <a:lnTo>
                    <a:pt x="38390" y="9265"/>
                  </a:lnTo>
                  <a:lnTo>
                    <a:pt x="37908" y="8551"/>
                  </a:lnTo>
                  <a:lnTo>
                    <a:pt x="37329" y="7798"/>
                  </a:lnTo>
                  <a:lnTo>
                    <a:pt x="36731" y="7084"/>
                  </a:lnTo>
                  <a:lnTo>
                    <a:pt x="36094" y="6389"/>
                  </a:lnTo>
                  <a:lnTo>
                    <a:pt x="35418" y="5733"/>
                  </a:lnTo>
                  <a:lnTo>
                    <a:pt x="34858" y="5212"/>
                  </a:lnTo>
                  <a:lnTo>
                    <a:pt x="34125" y="4614"/>
                  </a:lnTo>
                  <a:lnTo>
                    <a:pt x="33372" y="4035"/>
                  </a:lnTo>
                  <a:lnTo>
                    <a:pt x="32581" y="3494"/>
                  </a:lnTo>
                  <a:lnTo>
                    <a:pt x="31770" y="2992"/>
                  </a:lnTo>
                  <a:lnTo>
                    <a:pt x="30940" y="2529"/>
                  </a:lnTo>
                  <a:lnTo>
                    <a:pt x="30091" y="2085"/>
                  </a:lnTo>
                  <a:lnTo>
                    <a:pt x="29223" y="1699"/>
                  </a:lnTo>
                  <a:lnTo>
                    <a:pt x="28335" y="1352"/>
                  </a:lnTo>
                  <a:lnTo>
                    <a:pt x="27428" y="1043"/>
                  </a:lnTo>
                  <a:lnTo>
                    <a:pt x="26520" y="773"/>
                  </a:lnTo>
                  <a:lnTo>
                    <a:pt x="25594" y="541"/>
                  </a:lnTo>
                  <a:lnTo>
                    <a:pt x="24648" y="348"/>
                  </a:lnTo>
                  <a:lnTo>
                    <a:pt x="23683" y="194"/>
                  </a:lnTo>
                  <a:lnTo>
                    <a:pt x="22718" y="97"/>
                  </a:lnTo>
                  <a:lnTo>
                    <a:pt x="21753" y="20"/>
                  </a:lnTo>
                  <a:lnTo>
                    <a:pt x="207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32"/>
            <p:cNvSpPr/>
            <p:nvPr/>
          </p:nvSpPr>
          <p:spPr>
            <a:xfrm>
              <a:off x="3184650" y="1610900"/>
              <a:ext cx="967000" cy="1117550"/>
            </a:xfrm>
            <a:custGeom>
              <a:avLst/>
              <a:gdLst/>
              <a:ahLst/>
              <a:cxnLst/>
              <a:rect l="l" t="t" r="r" b="b"/>
              <a:pathLst>
                <a:path w="38680" h="44702" extrusionOk="0">
                  <a:moveTo>
                    <a:pt x="18838" y="0"/>
                  </a:moveTo>
                  <a:lnTo>
                    <a:pt x="18355" y="19"/>
                  </a:lnTo>
                  <a:lnTo>
                    <a:pt x="17853" y="58"/>
                  </a:lnTo>
                  <a:lnTo>
                    <a:pt x="17371" y="97"/>
                  </a:lnTo>
                  <a:lnTo>
                    <a:pt x="16888" y="155"/>
                  </a:lnTo>
                  <a:lnTo>
                    <a:pt x="16406" y="212"/>
                  </a:lnTo>
                  <a:lnTo>
                    <a:pt x="15441" y="367"/>
                  </a:lnTo>
                  <a:lnTo>
                    <a:pt x="14514" y="579"/>
                  </a:lnTo>
                  <a:lnTo>
                    <a:pt x="13588" y="830"/>
                  </a:lnTo>
                  <a:lnTo>
                    <a:pt x="12700" y="1100"/>
                  </a:lnTo>
                  <a:lnTo>
                    <a:pt x="11812" y="1428"/>
                  </a:lnTo>
                  <a:lnTo>
                    <a:pt x="10963" y="1795"/>
                  </a:lnTo>
                  <a:lnTo>
                    <a:pt x="10133" y="2200"/>
                  </a:lnTo>
                  <a:lnTo>
                    <a:pt x="9322" y="2644"/>
                  </a:lnTo>
                  <a:lnTo>
                    <a:pt x="8531" y="3108"/>
                  </a:lnTo>
                  <a:lnTo>
                    <a:pt x="7778" y="3629"/>
                  </a:lnTo>
                  <a:lnTo>
                    <a:pt x="7045" y="4150"/>
                  </a:lnTo>
                  <a:lnTo>
                    <a:pt x="6331" y="4729"/>
                  </a:lnTo>
                  <a:lnTo>
                    <a:pt x="5674" y="5327"/>
                  </a:lnTo>
                  <a:lnTo>
                    <a:pt x="5018" y="5964"/>
                  </a:lnTo>
                  <a:lnTo>
                    <a:pt x="4420" y="6620"/>
                  </a:lnTo>
                  <a:lnTo>
                    <a:pt x="3841" y="7315"/>
                  </a:lnTo>
                  <a:lnTo>
                    <a:pt x="3300" y="8029"/>
                  </a:lnTo>
                  <a:lnTo>
                    <a:pt x="2799" y="8763"/>
                  </a:lnTo>
                  <a:lnTo>
                    <a:pt x="2335" y="9535"/>
                  </a:lnTo>
                  <a:lnTo>
                    <a:pt x="1911" y="10307"/>
                  </a:lnTo>
                  <a:lnTo>
                    <a:pt x="1525" y="11117"/>
                  </a:lnTo>
                  <a:lnTo>
                    <a:pt x="1177" y="11947"/>
                  </a:lnTo>
                  <a:lnTo>
                    <a:pt x="1023" y="12372"/>
                  </a:lnTo>
                  <a:lnTo>
                    <a:pt x="869" y="12797"/>
                  </a:lnTo>
                  <a:lnTo>
                    <a:pt x="733" y="13221"/>
                  </a:lnTo>
                  <a:lnTo>
                    <a:pt x="618" y="13665"/>
                  </a:lnTo>
                  <a:lnTo>
                    <a:pt x="502" y="14090"/>
                  </a:lnTo>
                  <a:lnTo>
                    <a:pt x="405" y="14534"/>
                  </a:lnTo>
                  <a:lnTo>
                    <a:pt x="309" y="14978"/>
                  </a:lnTo>
                  <a:lnTo>
                    <a:pt x="232" y="15441"/>
                  </a:lnTo>
                  <a:lnTo>
                    <a:pt x="154" y="15885"/>
                  </a:lnTo>
                  <a:lnTo>
                    <a:pt x="97" y="16348"/>
                  </a:lnTo>
                  <a:lnTo>
                    <a:pt x="58" y="16811"/>
                  </a:lnTo>
                  <a:lnTo>
                    <a:pt x="19" y="17274"/>
                  </a:lnTo>
                  <a:lnTo>
                    <a:pt x="0" y="17738"/>
                  </a:lnTo>
                  <a:lnTo>
                    <a:pt x="0" y="18201"/>
                  </a:lnTo>
                  <a:lnTo>
                    <a:pt x="0" y="44701"/>
                  </a:lnTo>
                  <a:lnTo>
                    <a:pt x="38679" y="44701"/>
                  </a:lnTo>
                  <a:lnTo>
                    <a:pt x="38679" y="18201"/>
                  </a:lnTo>
                  <a:lnTo>
                    <a:pt x="38679" y="17699"/>
                  </a:lnTo>
                  <a:lnTo>
                    <a:pt x="38660" y="17197"/>
                  </a:lnTo>
                  <a:lnTo>
                    <a:pt x="38621" y="16695"/>
                  </a:lnTo>
                  <a:lnTo>
                    <a:pt x="38563" y="16213"/>
                  </a:lnTo>
                  <a:lnTo>
                    <a:pt x="38467" y="15460"/>
                  </a:lnTo>
                  <a:lnTo>
                    <a:pt x="38332" y="14746"/>
                  </a:lnTo>
                  <a:lnTo>
                    <a:pt x="38216" y="14186"/>
                  </a:lnTo>
                  <a:lnTo>
                    <a:pt x="38061" y="13627"/>
                  </a:lnTo>
                  <a:lnTo>
                    <a:pt x="37830" y="12874"/>
                  </a:lnTo>
                  <a:lnTo>
                    <a:pt x="37579" y="12121"/>
                  </a:lnTo>
                  <a:lnTo>
                    <a:pt x="37270" y="11388"/>
                  </a:lnTo>
                  <a:lnTo>
                    <a:pt x="36942" y="10654"/>
                  </a:lnTo>
                  <a:lnTo>
                    <a:pt x="36595" y="9959"/>
                  </a:lnTo>
                  <a:lnTo>
                    <a:pt x="36189" y="9265"/>
                  </a:lnTo>
                  <a:lnTo>
                    <a:pt x="35784" y="8608"/>
                  </a:lnTo>
                  <a:lnTo>
                    <a:pt x="35321" y="7952"/>
                  </a:lnTo>
                  <a:lnTo>
                    <a:pt x="34800" y="7257"/>
                  </a:lnTo>
                  <a:lnTo>
                    <a:pt x="34240" y="6601"/>
                  </a:lnTo>
                  <a:lnTo>
                    <a:pt x="33642" y="5945"/>
                  </a:lnTo>
                  <a:lnTo>
                    <a:pt x="33024" y="5327"/>
                  </a:lnTo>
                  <a:lnTo>
                    <a:pt x="32503" y="4864"/>
                  </a:lnTo>
                  <a:lnTo>
                    <a:pt x="31847" y="4304"/>
                  </a:lnTo>
                  <a:lnTo>
                    <a:pt x="31152" y="3783"/>
                  </a:lnTo>
                  <a:lnTo>
                    <a:pt x="30438" y="3301"/>
                  </a:lnTo>
                  <a:lnTo>
                    <a:pt x="29704" y="2837"/>
                  </a:lnTo>
                  <a:lnTo>
                    <a:pt x="28951" y="2393"/>
                  </a:lnTo>
                  <a:lnTo>
                    <a:pt x="28160" y="2007"/>
                  </a:lnTo>
                  <a:lnTo>
                    <a:pt x="27349" y="1641"/>
                  </a:lnTo>
                  <a:lnTo>
                    <a:pt x="26539" y="1293"/>
                  </a:lnTo>
                  <a:lnTo>
                    <a:pt x="25690" y="1004"/>
                  </a:lnTo>
                  <a:lnTo>
                    <a:pt x="24821" y="753"/>
                  </a:lnTo>
                  <a:lnTo>
                    <a:pt x="23952" y="521"/>
                  </a:lnTo>
                  <a:lnTo>
                    <a:pt x="23065" y="348"/>
                  </a:lnTo>
                  <a:lnTo>
                    <a:pt x="22157" y="193"/>
                  </a:lnTo>
                  <a:lnTo>
                    <a:pt x="21231" y="97"/>
                  </a:lnTo>
                  <a:lnTo>
                    <a:pt x="20285" y="19"/>
                  </a:lnTo>
                  <a:lnTo>
                    <a:pt x="19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32"/>
            <p:cNvSpPr/>
            <p:nvPr/>
          </p:nvSpPr>
          <p:spPr>
            <a:xfrm>
              <a:off x="3184650" y="1610900"/>
              <a:ext cx="967000" cy="1117550"/>
            </a:xfrm>
            <a:custGeom>
              <a:avLst/>
              <a:gdLst/>
              <a:ahLst/>
              <a:cxnLst/>
              <a:rect l="l" t="t" r="r" b="b"/>
              <a:pathLst>
                <a:path w="38680" h="44702" fill="none" extrusionOk="0">
                  <a:moveTo>
                    <a:pt x="38679" y="18201"/>
                  </a:moveTo>
                  <a:lnTo>
                    <a:pt x="38679" y="44701"/>
                  </a:lnTo>
                  <a:lnTo>
                    <a:pt x="0" y="44701"/>
                  </a:lnTo>
                  <a:lnTo>
                    <a:pt x="0" y="18201"/>
                  </a:lnTo>
                  <a:lnTo>
                    <a:pt x="0" y="18201"/>
                  </a:lnTo>
                  <a:lnTo>
                    <a:pt x="0" y="17738"/>
                  </a:lnTo>
                  <a:lnTo>
                    <a:pt x="19" y="17274"/>
                  </a:lnTo>
                  <a:lnTo>
                    <a:pt x="58" y="16811"/>
                  </a:lnTo>
                  <a:lnTo>
                    <a:pt x="97" y="16348"/>
                  </a:lnTo>
                  <a:lnTo>
                    <a:pt x="154" y="15885"/>
                  </a:lnTo>
                  <a:lnTo>
                    <a:pt x="232" y="15441"/>
                  </a:lnTo>
                  <a:lnTo>
                    <a:pt x="309" y="14978"/>
                  </a:lnTo>
                  <a:lnTo>
                    <a:pt x="405" y="14534"/>
                  </a:lnTo>
                  <a:lnTo>
                    <a:pt x="502" y="14090"/>
                  </a:lnTo>
                  <a:lnTo>
                    <a:pt x="618" y="13665"/>
                  </a:lnTo>
                  <a:lnTo>
                    <a:pt x="733" y="13221"/>
                  </a:lnTo>
                  <a:lnTo>
                    <a:pt x="869" y="12797"/>
                  </a:lnTo>
                  <a:lnTo>
                    <a:pt x="1023" y="12372"/>
                  </a:lnTo>
                  <a:lnTo>
                    <a:pt x="1177" y="11947"/>
                  </a:lnTo>
                  <a:lnTo>
                    <a:pt x="1525" y="11117"/>
                  </a:lnTo>
                  <a:lnTo>
                    <a:pt x="1911" y="10307"/>
                  </a:lnTo>
                  <a:lnTo>
                    <a:pt x="2335" y="9535"/>
                  </a:lnTo>
                  <a:lnTo>
                    <a:pt x="2799" y="8763"/>
                  </a:lnTo>
                  <a:lnTo>
                    <a:pt x="3300" y="8029"/>
                  </a:lnTo>
                  <a:lnTo>
                    <a:pt x="3841" y="7315"/>
                  </a:lnTo>
                  <a:lnTo>
                    <a:pt x="4420" y="6620"/>
                  </a:lnTo>
                  <a:lnTo>
                    <a:pt x="5018" y="5964"/>
                  </a:lnTo>
                  <a:lnTo>
                    <a:pt x="5674" y="5327"/>
                  </a:lnTo>
                  <a:lnTo>
                    <a:pt x="6331" y="4729"/>
                  </a:lnTo>
                  <a:lnTo>
                    <a:pt x="7045" y="4150"/>
                  </a:lnTo>
                  <a:lnTo>
                    <a:pt x="7778" y="3629"/>
                  </a:lnTo>
                  <a:lnTo>
                    <a:pt x="8531" y="3108"/>
                  </a:lnTo>
                  <a:lnTo>
                    <a:pt x="9322" y="2644"/>
                  </a:lnTo>
                  <a:lnTo>
                    <a:pt x="10133" y="2200"/>
                  </a:lnTo>
                  <a:lnTo>
                    <a:pt x="10963" y="1795"/>
                  </a:lnTo>
                  <a:lnTo>
                    <a:pt x="11812" y="1428"/>
                  </a:lnTo>
                  <a:lnTo>
                    <a:pt x="12700" y="1100"/>
                  </a:lnTo>
                  <a:lnTo>
                    <a:pt x="13588" y="830"/>
                  </a:lnTo>
                  <a:lnTo>
                    <a:pt x="14514" y="579"/>
                  </a:lnTo>
                  <a:lnTo>
                    <a:pt x="15441" y="367"/>
                  </a:lnTo>
                  <a:lnTo>
                    <a:pt x="16406" y="212"/>
                  </a:lnTo>
                  <a:lnTo>
                    <a:pt x="16888" y="155"/>
                  </a:lnTo>
                  <a:lnTo>
                    <a:pt x="17371" y="97"/>
                  </a:lnTo>
                  <a:lnTo>
                    <a:pt x="17853" y="58"/>
                  </a:lnTo>
                  <a:lnTo>
                    <a:pt x="18355" y="19"/>
                  </a:lnTo>
                  <a:lnTo>
                    <a:pt x="18838" y="0"/>
                  </a:lnTo>
                  <a:lnTo>
                    <a:pt x="19340" y="0"/>
                  </a:lnTo>
                  <a:lnTo>
                    <a:pt x="19340" y="0"/>
                  </a:lnTo>
                  <a:lnTo>
                    <a:pt x="20285" y="19"/>
                  </a:lnTo>
                  <a:lnTo>
                    <a:pt x="21231" y="97"/>
                  </a:lnTo>
                  <a:lnTo>
                    <a:pt x="22157" y="193"/>
                  </a:lnTo>
                  <a:lnTo>
                    <a:pt x="23065" y="348"/>
                  </a:lnTo>
                  <a:lnTo>
                    <a:pt x="23952" y="521"/>
                  </a:lnTo>
                  <a:lnTo>
                    <a:pt x="24821" y="753"/>
                  </a:lnTo>
                  <a:lnTo>
                    <a:pt x="25690" y="1004"/>
                  </a:lnTo>
                  <a:lnTo>
                    <a:pt x="26539" y="1293"/>
                  </a:lnTo>
                  <a:lnTo>
                    <a:pt x="27349" y="1641"/>
                  </a:lnTo>
                  <a:lnTo>
                    <a:pt x="28160" y="2007"/>
                  </a:lnTo>
                  <a:lnTo>
                    <a:pt x="28951" y="2393"/>
                  </a:lnTo>
                  <a:lnTo>
                    <a:pt x="29704" y="2837"/>
                  </a:lnTo>
                  <a:lnTo>
                    <a:pt x="30438" y="3301"/>
                  </a:lnTo>
                  <a:lnTo>
                    <a:pt x="31152" y="3783"/>
                  </a:lnTo>
                  <a:lnTo>
                    <a:pt x="31847" y="4304"/>
                  </a:lnTo>
                  <a:lnTo>
                    <a:pt x="32503" y="4864"/>
                  </a:lnTo>
                  <a:lnTo>
                    <a:pt x="32503" y="4864"/>
                  </a:lnTo>
                  <a:lnTo>
                    <a:pt x="33024" y="5327"/>
                  </a:lnTo>
                  <a:lnTo>
                    <a:pt x="33024" y="5327"/>
                  </a:lnTo>
                  <a:lnTo>
                    <a:pt x="33642" y="5945"/>
                  </a:lnTo>
                  <a:lnTo>
                    <a:pt x="34240" y="6601"/>
                  </a:lnTo>
                  <a:lnTo>
                    <a:pt x="34800" y="7257"/>
                  </a:lnTo>
                  <a:lnTo>
                    <a:pt x="35321" y="7952"/>
                  </a:lnTo>
                  <a:lnTo>
                    <a:pt x="35321" y="7952"/>
                  </a:lnTo>
                  <a:lnTo>
                    <a:pt x="35784" y="8608"/>
                  </a:lnTo>
                  <a:lnTo>
                    <a:pt x="36189" y="9265"/>
                  </a:lnTo>
                  <a:lnTo>
                    <a:pt x="36595" y="9959"/>
                  </a:lnTo>
                  <a:lnTo>
                    <a:pt x="36942" y="10654"/>
                  </a:lnTo>
                  <a:lnTo>
                    <a:pt x="37270" y="11388"/>
                  </a:lnTo>
                  <a:lnTo>
                    <a:pt x="37579" y="12121"/>
                  </a:lnTo>
                  <a:lnTo>
                    <a:pt x="37830" y="12874"/>
                  </a:lnTo>
                  <a:lnTo>
                    <a:pt x="38061" y="13627"/>
                  </a:lnTo>
                  <a:lnTo>
                    <a:pt x="38061" y="13627"/>
                  </a:lnTo>
                  <a:lnTo>
                    <a:pt x="38216" y="14186"/>
                  </a:lnTo>
                  <a:lnTo>
                    <a:pt x="38332" y="14746"/>
                  </a:lnTo>
                  <a:lnTo>
                    <a:pt x="38332" y="14746"/>
                  </a:lnTo>
                  <a:lnTo>
                    <a:pt x="38467" y="15460"/>
                  </a:lnTo>
                  <a:lnTo>
                    <a:pt x="38563" y="16213"/>
                  </a:lnTo>
                  <a:lnTo>
                    <a:pt x="38563" y="16213"/>
                  </a:lnTo>
                  <a:lnTo>
                    <a:pt x="38621" y="16695"/>
                  </a:lnTo>
                  <a:lnTo>
                    <a:pt x="38660" y="17197"/>
                  </a:lnTo>
                  <a:lnTo>
                    <a:pt x="38679" y="17699"/>
                  </a:lnTo>
                  <a:lnTo>
                    <a:pt x="38679" y="18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extrusionOk="0">
                  <a:moveTo>
                    <a:pt x="17815" y="0"/>
                  </a:move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fill="none" extrusionOk="0">
                  <a:moveTo>
                    <a:pt x="37541" y="6698"/>
                  </a:moveTo>
                  <a:lnTo>
                    <a:pt x="37541" y="6698"/>
                  </a:lnTo>
                  <a:lnTo>
                    <a:pt x="37522" y="6872"/>
                  </a:lnTo>
                  <a:lnTo>
                    <a:pt x="37522" y="7045"/>
                  </a:lnTo>
                  <a:lnTo>
                    <a:pt x="37483" y="7219"/>
                  </a:lnTo>
                  <a:lnTo>
                    <a:pt x="37444" y="7373"/>
                  </a:lnTo>
                  <a:lnTo>
                    <a:pt x="37329" y="7721"/>
                  </a:lnTo>
                  <a:lnTo>
                    <a:pt x="37155" y="8049"/>
                  </a:lnTo>
                  <a:lnTo>
                    <a:pt x="36942" y="8377"/>
                  </a:lnTo>
                  <a:lnTo>
                    <a:pt x="36692" y="8686"/>
                  </a:lnTo>
                  <a:lnTo>
                    <a:pt x="36402" y="8995"/>
                  </a:lnTo>
                  <a:lnTo>
                    <a:pt x="36055" y="9304"/>
                  </a:lnTo>
                  <a:lnTo>
                    <a:pt x="35688" y="9593"/>
                  </a:lnTo>
                  <a:lnTo>
                    <a:pt x="35263" y="9883"/>
                  </a:lnTo>
                  <a:lnTo>
                    <a:pt x="34819" y="10172"/>
                  </a:lnTo>
                  <a:lnTo>
                    <a:pt x="34337" y="10442"/>
                  </a:lnTo>
                  <a:lnTo>
                    <a:pt x="33816" y="10712"/>
                  </a:lnTo>
                  <a:lnTo>
                    <a:pt x="33256" y="10963"/>
                  </a:lnTo>
                  <a:lnTo>
                    <a:pt x="32658" y="11195"/>
                  </a:lnTo>
                  <a:lnTo>
                    <a:pt x="32040" y="11427"/>
                  </a:lnTo>
                  <a:lnTo>
                    <a:pt x="31384" y="11658"/>
                  </a:lnTo>
                  <a:lnTo>
                    <a:pt x="30708" y="11871"/>
                  </a:lnTo>
                  <a:lnTo>
                    <a:pt x="29994" y="12064"/>
                  </a:lnTo>
                  <a:lnTo>
                    <a:pt x="29261" y="12257"/>
                  </a:lnTo>
                  <a:lnTo>
                    <a:pt x="28508" y="12430"/>
                  </a:lnTo>
                  <a:lnTo>
                    <a:pt x="27717" y="12585"/>
                  </a:lnTo>
                  <a:lnTo>
                    <a:pt x="26906" y="12739"/>
                  </a:lnTo>
                  <a:lnTo>
                    <a:pt x="26076" y="12874"/>
                  </a:lnTo>
                  <a:lnTo>
                    <a:pt x="25227" y="12990"/>
                  </a:lnTo>
                  <a:lnTo>
                    <a:pt x="24358" y="13087"/>
                  </a:lnTo>
                  <a:lnTo>
                    <a:pt x="23470" y="13183"/>
                  </a:lnTo>
                  <a:lnTo>
                    <a:pt x="22563" y="13260"/>
                  </a:lnTo>
                  <a:lnTo>
                    <a:pt x="21637" y="13318"/>
                  </a:lnTo>
                  <a:lnTo>
                    <a:pt x="20691" y="13357"/>
                  </a:lnTo>
                  <a:lnTo>
                    <a:pt x="19745" y="13395"/>
                  </a:lnTo>
                  <a:lnTo>
                    <a:pt x="18780" y="13395"/>
                  </a:lnTo>
                  <a:lnTo>
                    <a:pt x="18780" y="13395"/>
                  </a:lnTo>
                  <a:lnTo>
                    <a:pt x="17815" y="13395"/>
                  </a:lnTo>
                  <a:lnTo>
                    <a:pt x="16850" y="13357"/>
                  </a:lnTo>
                  <a:lnTo>
                    <a:pt x="15924" y="13318"/>
                  </a:lnTo>
                  <a:lnTo>
                    <a:pt x="14997" y="13260"/>
                  </a:lnTo>
                  <a:lnTo>
                    <a:pt x="14090" y="13183"/>
                  </a:lnTo>
                  <a:lnTo>
                    <a:pt x="13183" y="13087"/>
                  </a:lnTo>
                  <a:lnTo>
                    <a:pt x="12315" y="12990"/>
                  </a:lnTo>
                  <a:lnTo>
                    <a:pt x="11465" y="12874"/>
                  </a:lnTo>
                  <a:lnTo>
                    <a:pt x="10635" y="12739"/>
                  </a:lnTo>
                  <a:lnTo>
                    <a:pt x="9825" y="12585"/>
                  </a:lnTo>
                  <a:lnTo>
                    <a:pt x="9033" y="12430"/>
                  </a:lnTo>
                  <a:lnTo>
                    <a:pt x="8281" y="12257"/>
                  </a:lnTo>
                  <a:lnTo>
                    <a:pt x="7547" y="12064"/>
                  </a:lnTo>
                  <a:lnTo>
                    <a:pt x="6833" y="11871"/>
                  </a:lnTo>
                  <a:lnTo>
                    <a:pt x="6158" y="11658"/>
                  </a:lnTo>
                  <a:lnTo>
                    <a:pt x="5501" y="11427"/>
                  </a:lnTo>
                  <a:lnTo>
                    <a:pt x="4884" y="11195"/>
                  </a:lnTo>
                  <a:lnTo>
                    <a:pt x="4285" y="10963"/>
                  </a:lnTo>
                  <a:lnTo>
                    <a:pt x="3745" y="10712"/>
                  </a:lnTo>
                  <a:lnTo>
                    <a:pt x="3205" y="10442"/>
                  </a:lnTo>
                  <a:lnTo>
                    <a:pt x="2722" y="10172"/>
                  </a:lnTo>
                  <a:lnTo>
                    <a:pt x="2278" y="9883"/>
                  </a:lnTo>
                  <a:lnTo>
                    <a:pt x="1853" y="9593"/>
                  </a:lnTo>
                  <a:lnTo>
                    <a:pt x="1487" y="9304"/>
                  </a:lnTo>
                  <a:lnTo>
                    <a:pt x="1139" y="8995"/>
                  </a:lnTo>
                  <a:lnTo>
                    <a:pt x="850" y="8686"/>
                  </a:lnTo>
                  <a:lnTo>
                    <a:pt x="599" y="8377"/>
                  </a:lnTo>
                  <a:lnTo>
                    <a:pt x="387" y="8049"/>
                  </a:lnTo>
                  <a:lnTo>
                    <a:pt x="232" y="7721"/>
                  </a:lnTo>
                  <a:lnTo>
                    <a:pt x="97" y="7373"/>
                  </a:lnTo>
                  <a:lnTo>
                    <a:pt x="58" y="7219"/>
                  </a:lnTo>
                  <a:lnTo>
                    <a:pt x="39" y="7045"/>
                  </a:lnTo>
                  <a:lnTo>
                    <a:pt x="20" y="6872"/>
                  </a:lnTo>
                  <a:lnTo>
                    <a:pt x="1" y="6698"/>
                  </a:lnTo>
                  <a:lnTo>
                    <a:pt x="1" y="6698"/>
                  </a:lnTo>
                  <a:lnTo>
                    <a:pt x="20" y="6524"/>
                  </a:lnTo>
                  <a:lnTo>
                    <a:pt x="39" y="6350"/>
                  </a:lnTo>
                  <a:lnTo>
                    <a:pt x="58" y="6177"/>
                  </a:lnTo>
                  <a:lnTo>
                    <a:pt x="97" y="6003"/>
                  </a:lnTo>
                  <a:lnTo>
                    <a:pt x="232" y="5675"/>
                  </a:lnTo>
                  <a:lnTo>
                    <a:pt x="387" y="5347"/>
                  </a:lnTo>
                  <a:lnTo>
                    <a:pt x="599" y="5019"/>
                  </a:lnTo>
                  <a:lnTo>
                    <a:pt x="850" y="4710"/>
                  </a:lnTo>
                  <a:lnTo>
                    <a:pt x="1139" y="4382"/>
                  </a:lnTo>
                  <a:lnTo>
                    <a:pt x="1487" y="4092"/>
                  </a:lnTo>
                  <a:lnTo>
                    <a:pt x="1853" y="3783"/>
                  </a:lnTo>
                  <a:lnTo>
                    <a:pt x="2278" y="3494"/>
                  </a:lnTo>
                  <a:lnTo>
                    <a:pt x="2722" y="3224"/>
                  </a:lnTo>
                  <a:lnTo>
                    <a:pt x="3205" y="2954"/>
                  </a:lnTo>
                  <a:lnTo>
                    <a:pt x="3745" y="2683"/>
                  </a:lnTo>
                  <a:lnTo>
                    <a:pt x="4285" y="2432"/>
                  </a:lnTo>
                  <a:lnTo>
                    <a:pt x="4884" y="2181"/>
                  </a:lnTo>
                  <a:lnTo>
                    <a:pt x="5501" y="1950"/>
                  </a:lnTo>
                  <a:lnTo>
                    <a:pt x="6158" y="1738"/>
                  </a:lnTo>
                  <a:lnTo>
                    <a:pt x="6833" y="1525"/>
                  </a:lnTo>
                  <a:lnTo>
                    <a:pt x="7547" y="1332"/>
                  </a:lnTo>
                  <a:lnTo>
                    <a:pt x="8281" y="1139"/>
                  </a:lnTo>
                  <a:lnTo>
                    <a:pt x="9033" y="966"/>
                  </a:lnTo>
                  <a:lnTo>
                    <a:pt x="9825" y="811"/>
                  </a:lnTo>
                  <a:lnTo>
                    <a:pt x="10635" y="657"/>
                  </a:lnTo>
                  <a:lnTo>
                    <a:pt x="11465" y="522"/>
                  </a:lnTo>
                  <a:lnTo>
                    <a:pt x="12315" y="406"/>
                  </a:lnTo>
                  <a:lnTo>
                    <a:pt x="13183" y="290"/>
                  </a:lnTo>
                  <a:lnTo>
                    <a:pt x="14090" y="213"/>
                  </a:lnTo>
                  <a:lnTo>
                    <a:pt x="14997" y="136"/>
                  </a:lnTo>
                  <a:lnTo>
                    <a:pt x="15924" y="78"/>
                  </a:lnTo>
                  <a:lnTo>
                    <a:pt x="16850" y="20"/>
                  </a:lnTo>
                  <a:lnTo>
                    <a:pt x="17815" y="0"/>
                  </a:lnTo>
                  <a:lnTo>
                    <a:pt x="18780" y="0"/>
                  </a:lnTo>
                  <a:lnTo>
                    <a:pt x="18780" y="0"/>
                  </a:lnTo>
                  <a:lnTo>
                    <a:pt x="19745" y="0"/>
                  </a:lnTo>
                  <a:lnTo>
                    <a:pt x="20691" y="20"/>
                  </a:lnTo>
                  <a:lnTo>
                    <a:pt x="21637" y="78"/>
                  </a:lnTo>
                  <a:lnTo>
                    <a:pt x="22563" y="136"/>
                  </a:lnTo>
                  <a:lnTo>
                    <a:pt x="23470" y="213"/>
                  </a:lnTo>
                  <a:lnTo>
                    <a:pt x="24358" y="290"/>
                  </a:lnTo>
                  <a:lnTo>
                    <a:pt x="25227" y="406"/>
                  </a:lnTo>
                  <a:lnTo>
                    <a:pt x="26076" y="522"/>
                  </a:lnTo>
                  <a:lnTo>
                    <a:pt x="26906" y="657"/>
                  </a:lnTo>
                  <a:lnTo>
                    <a:pt x="27717" y="811"/>
                  </a:lnTo>
                  <a:lnTo>
                    <a:pt x="28508" y="966"/>
                  </a:lnTo>
                  <a:lnTo>
                    <a:pt x="29261" y="1139"/>
                  </a:lnTo>
                  <a:lnTo>
                    <a:pt x="29994" y="1332"/>
                  </a:lnTo>
                  <a:lnTo>
                    <a:pt x="30708" y="1525"/>
                  </a:lnTo>
                  <a:lnTo>
                    <a:pt x="31384" y="1738"/>
                  </a:lnTo>
                  <a:lnTo>
                    <a:pt x="32040" y="1950"/>
                  </a:lnTo>
                  <a:lnTo>
                    <a:pt x="32658" y="2181"/>
                  </a:lnTo>
                  <a:lnTo>
                    <a:pt x="33256" y="2432"/>
                  </a:lnTo>
                  <a:lnTo>
                    <a:pt x="33816" y="2683"/>
                  </a:lnTo>
                  <a:lnTo>
                    <a:pt x="34337" y="2954"/>
                  </a:lnTo>
                  <a:lnTo>
                    <a:pt x="34819" y="3224"/>
                  </a:lnTo>
                  <a:lnTo>
                    <a:pt x="35263" y="3494"/>
                  </a:lnTo>
                  <a:lnTo>
                    <a:pt x="35688" y="3783"/>
                  </a:lnTo>
                  <a:lnTo>
                    <a:pt x="36055" y="4092"/>
                  </a:lnTo>
                  <a:lnTo>
                    <a:pt x="36402" y="4382"/>
                  </a:lnTo>
                  <a:lnTo>
                    <a:pt x="36692" y="4710"/>
                  </a:lnTo>
                  <a:lnTo>
                    <a:pt x="36942" y="5019"/>
                  </a:lnTo>
                  <a:lnTo>
                    <a:pt x="37155" y="5347"/>
                  </a:lnTo>
                  <a:lnTo>
                    <a:pt x="37329" y="5675"/>
                  </a:lnTo>
                  <a:lnTo>
                    <a:pt x="37444" y="6003"/>
                  </a:lnTo>
                  <a:lnTo>
                    <a:pt x="37483" y="6177"/>
                  </a:lnTo>
                  <a:lnTo>
                    <a:pt x="37522" y="6350"/>
                  </a:lnTo>
                  <a:lnTo>
                    <a:pt x="37522" y="6524"/>
                  </a:lnTo>
                  <a:lnTo>
                    <a:pt x="37541" y="66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extrusionOk="0">
                  <a:moveTo>
                    <a:pt x="18780" y="1853"/>
                  </a:moveTo>
                  <a:lnTo>
                    <a:pt x="17680" y="1873"/>
                  </a:lnTo>
                  <a:lnTo>
                    <a:pt x="16619" y="1931"/>
                  </a:lnTo>
                  <a:lnTo>
                    <a:pt x="15596" y="2027"/>
                  </a:lnTo>
                  <a:lnTo>
                    <a:pt x="14611" y="2143"/>
                  </a:lnTo>
                  <a:lnTo>
                    <a:pt x="13666" y="2297"/>
                  </a:lnTo>
                  <a:lnTo>
                    <a:pt x="12778" y="2490"/>
                  </a:lnTo>
                  <a:lnTo>
                    <a:pt x="11948" y="2722"/>
                  </a:lnTo>
                  <a:lnTo>
                    <a:pt x="11195" y="2954"/>
                  </a:lnTo>
                  <a:lnTo>
                    <a:pt x="10848" y="3089"/>
                  </a:lnTo>
                  <a:lnTo>
                    <a:pt x="10500" y="3224"/>
                  </a:lnTo>
                  <a:lnTo>
                    <a:pt x="10191" y="3378"/>
                  </a:lnTo>
                  <a:lnTo>
                    <a:pt x="9883" y="3513"/>
                  </a:lnTo>
                  <a:lnTo>
                    <a:pt x="9612" y="3668"/>
                  </a:lnTo>
                  <a:lnTo>
                    <a:pt x="9342" y="3822"/>
                  </a:lnTo>
                  <a:lnTo>
                    <a:pt x="9111" y="3996"/>
                  </a:lnTo>
                  <a:lnTo>
                    <a:pt x="8898" y="4169"/>
                  </a:lnTo>
                  <a:lnTo>
                    <a:pt x="8705" y="4324"/>
                  </a:lnTo>
                  <a:lnTo>
                    <a:pt x="8532" y="4517"/>
                  </a:lnTo>
                  <a:lnTo>
                    <a:pt x="8396" y="4691"/>
                  </a:lnTo>
                  <a:lnTo>
                    <a:pt x="8261" y="4864"/>
                  </a:lnTo>
                  <a:lnTo>
                    <a:pt x="8184" y="5057"/>
                  </a:lnTo>
                  <a:lnTo>
                    <a:pt x="8107" y="5250"/>
                  </a:lnTo>
                  <a:lnTo>
                    <a:pt x="8068" y="5443"/>
                  </a:lnTo>
                  <a:lnTo>
                    <a:pt x="8049" y="5636"/>
                  </a:lnTo>
                  <a:lnTo>
                    <a:pt x="8068" y="5829"/>
                  </a:lnTo>
                  <a:lnTo>
                    <a:pt x="8107" y="6022"/>
                  </a:lnTo>
                  <a:lnTo>
                    <a:pt x="8184" y="6215"/>
                  </a:lnTo>
                  <a:lnTo>
                    <a:pt x="8261" y="6389"/>
                  </a:lnTo>
                  <a:lnTo>
                    <a:pt x="8396" y="6582"/>
                  </a:lnTo>
                  <a:lnTo>
                    <a:pt x="8532" y="6756"/>
                  </a:lnTo>
                  <a:lnTo>
                    <a:pt x="8705" y="6930"/>
                  </a:lnTo>
                  <a:lnTo>
                    <a:pt x="8898" y="7103"/>
                  </a:lnTo>
                  <a:lnTo>
                    <a:pt x="9111" y="7277"/>
                  </a:lnTo>
                  <a:lnTo>
                    <a:pt x="9342" y="7431"/>
                  </a:lnTo>
                  <a:lnTo>
                    <a:pt x="9612" y="7586"/>
                  </a:lnTo>
                  <a:lnTo>
                    <a:pt x="9883" y="7740"/>
                  </a:lnTo>
                  <a:lnTo>
                    <a:pt x="10191" y="7895"/>
                  </a:lnTo>
                  <a:lnTo>
                    <a:pt x="10500" y="8030"/>
                  </a:lnTo>
                  <a:lnTo>
                    <a:pt x="10848" y="8184"/>
                  </a:lnTo>
                  <a:lnTo>
                    <a:pt x="11195" y="8300"/>
                  </a:lnTo>
                  <a:lnTo>
                    <a:pt x="11948" y="8551"/>
                  </a:lnTo>
                  <a:lnTo>
                    <a:pt x="12778" y="8763"/>
                  </a:lnTo>
                  <a:lnTo>
                    <a:pt x="13666" y="8956"/>
                  </a:lnTo>
                  <a:lnTo>
                    <a:pt x="14611" y="9111"/>
                  </a:lnTo>
                  <a:lnTo>
                    <a:pt x="15596" y="9246"/>
                  </a:lnTo>
                  <a:lnTo>
                    <a:pt x="16619" y="9342"/>
                  </a:lnTo>
                  <a:lnTo>
                    <a:pt x="17680" y="9400"/>
                  </a:lnTo>
                  <a:lnTo>
                    <a:pt x="18780" y="9419"/>
                  </a:lnTo>
                  <a:lnTo>
                    <a:pt x="19861" y="9400"/>
                  </a:lnTo>
                  <a:lnTo>
                    <a:pt x="20923" y="9342"/>
                  </a:lnTo>
                  <a:lnTo>
                    <a:pt x="21965" y="9246"/>
                  </a:lnTo>
                  <a:lnTo>
                    <a:pt x="22949" y="9111"/>
                  </a:lnTo>
                  <a:lnTo>
                    <a:pt x="23876" y="8956"/>
                  </a:lnTo>
                  <a:lnTo>
                    <a:pt x="24764" y="8763"/>
                  </a:lnTo>
                  <a:lnTo>
                    <a:pt x="25594" y="8551"/>
                  </a:lnTo>
                  <a:lnTo>
                    <a:pt x="26346" y="8300"/>
                  </a:lnTo>
                  <a:lnTo>
                    <a:pt x="26713" y="8184"/>
                  </a:lnTo>
                  <a:lnTo>
                    <a:pt x="27041" y="8030"/>
                  </a:lnTo>
                  <a:lnTo>
                    <a:pt x="27369" y="7895"/>
                  </a:lnTo>
                  <a:lnTo>
                    <a:pt x="27659" y="7740"/>
                  </a:lnTo>
                  <a:lnTo>
                    <a:pt x="27929" y="7586"/>
                  </a:lnTo>
                  <a:lnTo>
                    <a:pt x="28199" y="7431"/>
                  </a:lnTo>
                  <a:lnTo>
                    <a:pt x="28431" y="7277"/>
                  </a:lnTo>
                  <a:lnTo>
                    <a:pt x="28643" y="7103"/>
                  </a:lnTo>
                  <a:lnTo>
                    <a:pt x="28836" y="6930"/>
                  </a:lnTo>
                  <a:lnTo>
                    <a:pt x="29010" y="6756"/>
                  </a:lnTo>
                  <a:lnTo>
                    <a:pt x="29145" y="6582"/>
                  </a:lnTo>
                  <a:lnTo>
                    <a:pt x="29280" y="6389"/>
                  </a:lnTo>
                  <a:lnTo>
                    <a:pt x="29377" y="6215"/>
                  </a:lnTo>
                  <a:lnTo>
                    <a:pt x="29434" y="6022"/>
                  </a:lnTo>
                  <a:lnTo>
                    <a:pt x="29473" y="5829"/>
                  </a:lnTo>
                  <a:lnTo>
                    <a:pt x="29492" y="5636"/>
                  </a:lnTo>
                  <a:lnTo>
                    <a:pt x="29473" y="5443"/>
                  </a:lnTo>
                  <a:lnTo>
                    <a:pt x="29434" y="5250"/>
                  </a:lnTo>
                  <a:lnTo>
                    <a:pt x="29377" y="5057"/>
                  </a:lnTo>
                  <a:lnTo>
                    <a:pt x="29280" y="4864"/>
                  </a:lnTo>
                  <a:lnTo>
                    <a:pt x="29145" y="4691"/>
                  </a:lnTo>
                  <a:lnTo>
                    <a:pt x="29010" y="4517"/>
                  </a:lnTo>
                  <a:lnTo>
                    <a:pt x="28836" y="4324"/>
                  </a:lnTo>
                  <a:lnTo>
                    <a:pt x="28643" y="4169"/>
                  </a:lnTo>
                  <a:lnTo>
                    <a:pt x="28431" y="3996"/>
                  </a:lnTo>
                  <a:lnTo>
                    <a:pt x="28199" y="3822"/>
                  </a:lnTo>
                  <a:lnTo>
                    <a:pt x="27929" y="3668"/>
                  </a:lnTo>
                  <a:lnTo>
                    <a:pt x="27659" y="3513"/>
                  </a:lnTo>
                  <a:lnTo>
                    <a:pt x="27369" y="3378"/>
                  </a:lnTo>
                  <a:lnTo>
                    <a:pt x="27041" y="3224"/>
                  </a:lnTo>
                  <a:lnTo>
                    <a:pt x="26713" y="3089"/>
                  </a:lnTo>
                  <a:lnTo>
                    <a:pt x="26346" y="2954"/>
                  </a:lnTo>
                  <a:lnTo>
                    <a:pt x="25594" y="2722"/>
                  </a:lnTo>
                  <a:lnTo>
                    <a:pt x="24764" y="2490"/>
                  </a:lnTo>
                  <a:lnTo>
                    <a:pt x="23876" y="2297"/>
                  </a:lnTo>
                  <a:lnTo>
                    <a:pt x="22949" y="2143"/>
                  </a:lnTo>
                  <a:lnTo>
                    <a:pt x="21965" y="2027"/>
                  </a:lnTo>
                  <a:lnTo>
                    <a:pt x="20923" y="1931"/>
                  </a:lnTo>
                  <a:lnTo>
                    <a:pt x="19861" y="1873"/>
                  </a:lnTo>
                  <a:lnTo>
                    <a:pt x="18780" y="1853"/>
                  </a:lnTo>
                  <a:close/>
                  <a:moveTo>
                    <a:pt x="18780" y="1718"/>
                  </a:moveTo>
                  <a:lnTo>
                    <a:pt x="19880" y="1738"/>
                  </a:lnTo>
                  <a:lnTo>
                    <a:pt x="20961" y="1795"/>
                  </a:lnTo>
                  <a:lnTo>
                    <a:pt x="22004" y="1892"/>
                  </a:lnTo>
                  <a:lnTo>
                    <a:pt x="22988" y="2027"/>
                  </a:lnTo>
                  <a:lnTo>
                    <a:pt x="23953" y="2181"/>
                  </a:lnTo>
                  <a:lnTo>
                    <a:pt x="24841" y="2374"/>
                  </a:lnTo>
                  <a:lnTo>
                    <a:pt x="25671" y="2606"/>
                  </a:lnTo>
                  <a:lnTo>
                    <a:pt x="26443" y="2857"/>
                  </a:lnTo>
                  <a:lnTo>
                    <a:pt x="26810" y="2992"/>
                  </a:lnTo>
                  <a:lnTo>
                    <a:pt x="27157" y="3147"/>
                  </a:lnTo>
                  <a:lnTo>
                    <a:pt x="27466" y="3282"/>
                  </a:lnTo>
                  <a:lnTo>
                    <a:pt x="27775" y="3436"/>
                  </a:lnTo>
                  <a:lnTo>
                    <a:pt x="28064" y="3610"/>
                  </a:lnTo>
                  <a:lnTo>
                    <a:pt x="28315" y="3764"/>
                  </a:lnTo>
                  <a:lnTo>
                    <a:pt x="28566" y="3938"/>
                  </a:lnTo>
                  <a:lnTo>
                    <a:pt x="28778" y="4112"/>
                  </a:lnTo>
                  <a:lnTo>
                    <a:pt x="28971" y="4285"/>
                  </a:lnTo>
                  <a:lnTo>
                    <a:pt x="29145" y="4459"/>
                  </a:lnTo>
                  <a:lnTo>
                    <a:pt x="29280" y="4652"/>
                  </a:lnTo>
                  <a:lnTo>
                    <a:pt x="29415" y="4845"/>
                  </a:lnTo>
                  <a:lnTo>
                    <a:pt x="29512" y="5038"/>
                  </a:lnTo>
                  <a:lnTo>
                    <a:pt x="29570" y="5231"/>
                  </a:lnTo>
                  <a:lnTo>
                    <a:pt x="29608" y="5424"/>
                  </a:lnTo>
                  <a:lnTo>
                    <a:pt x="29627" y="5636"/>
                  </a:lnTo>
                  <a:lnTo>
                    <a:pt x="29608" y="5829"/>
                  </a:lnTo>
                  <a:lnTo>
                    <a:pt x="29570" y="6042"/>
                  </a:lnTo>
                  <a:lnTo>
                    <a:pt x="29512" y="6235"/>
                  </a:lnTo>
                  <a:lnTo>
                    <a:pt x="29415" y="6428"/>
                  </a:lnTo>
                  <a:lnTo>
                    <a:pt x="29280" y="6621"/>
                  </a:lnTo>
                  <a:lnTo>
                    <a:pt x="29145" y="6794"/>
                  </a:lnTo>
                  <a:lnTo>
                    <a:pt x="28971" y="6987"/>
                  </a:lnTo>
                  <a:lnTo>
                    <a:pt x="28778" y="7161"/>
                  </a:lnTo>
                  <a:lnTo>
                    <a:pt x="28566" y="7335"/>
                  </a:lnTo>
                  <a:lnTo>
                    <a:pt x="28315" y="7509"/>
                  </a:lnTo>
                  <a:lnTo>
                    <a:pt x="28064" y="7663"/>
                  </a:lnTo>
                  <a:lnTo>
                    <a:pt x="27775" y="7817"/>
                  </a:lnTo>
                  <a:lnTo>
                    <a:pt x="27466" y="7972"/>
                  </a:lnTo>
                  <a:lnTo>
                    <a:pt x="27157" y="8126"/>
                  </a:lnTo>
                  <a:lnTo>
                    <a:pt x="26810" y="8261"/>
                  </a:lnTo>
                  <a:lnTo>
                    <a:pt x="26443" y="8396"/>
                  </a:lnTo>
                  <a:lnTo>
                    <a:pt x="25671" y="8667"/>
                  </a:lnTo>
                  <a:lnTo>
                    <a:pt x="24841" y="8879"/>
                  </a:lnTo>
                  <a:lnTo>
                    <a:pt x="23953" y="9091"/>
                  </a:lnTo>
                  <a:lnTo>
                    <a:pt x="22988" y="9246"/>
                  </a:lnTo>
                  <a:lnTo>
                    <a:pt x="22004" y="9381"/>
                  </a:lnTo>
                  <a:lnTo>
                    <a:pt x="20961" y="9477"/>
                  </a:lnTo>
                  <a:lnTo>
                    <a:pt x="19880" y="9535"/>
                  </a:lnTo>
                  <a:lnTo>
                    <a:pt x="18780" y="9554"/>
                  </a:lnTo>
                  <a:lnTo>
                    <a:pt x="17661" y="9535"/>
                  </a:lnTo>
                  <a:lnTo>
                    <a:pt x="16580" y="9477"/>
                  </a:lnTo>
                  <a:lnTo>
                    <a:pt x="15538" y="9381"/>
                  </a:lnTo>
                  <a:lnTo>
                    <a:pt x="14553" y="9246"/>
                  </a:lnTo>
                  <a:lnTo>
                    <a:pt x="13608" y="9091"/>
                  </a:lnTo>
                  <a:lnTo>
                    <a:pt x="12701" y="8879"/>
                  </a:lnTo>
                  <a:lnTo>
                    <a:pt x="11871" y="8667"/>
                  </a:lnTo>
                  <a:lnTo>
                    <a:pt x="11099" y="8396"/>
                  </a:lnTo>
                  <a:lnTo>
                    <a:pt x="10732" y="8261"/>
                  </a:lnTo>
                  <a:lnTo>
                    <a:pt x="10404" y="8126"/>
                  </a:lnTo>
                  <a:lnTo>
                    <a:pt x="10076" y="7972"/>
                  </a:lnTo>
                  <a:lnTo>
                    <a:pt x="9767" y="7817"/>
                  </a:lnTo>
                  <a:lnTo>
                    <a:pt x="9497" y="7663"/>
                  </a:lnTo>
                  <a:lnTo>
                    <a:pt x="9226" y="7509"/>
                  </a:lnTo>
                  <a:lnTo>
                    <a:pt x="8995" y="7335"/>
                  </a:lnTo>
                  <a:lnTo>
                    <a:pt x="8763" y="7161"/>
                  </a:lnTo>
                  <a:lnTo>
                    <a:pt x="8570" y="6987"/>
                  </a:lnTo>
                  <a:lnTo>
                    <a:pt x="8396" y="6794"/>
                  </a:lnTo>
                  <a:lnTo>
                    <a:pt x="8261" y="6621"/>
                  </a:lnTo>
                  <a:lnTo>
                    <a:pt x="8126" y="6428"/>
                  </a:lnTo>
                  <a:lnTo>
                    <a:pt x="8030" y="6235"/>
                  </a:lnTo>
                  <a:lnTo>
                    <a:pt x="7972" y="6042"/>
                  </a:lnTo>
                  <a:lnTo>
                    <a:pt x="7933" y="5829"/>
                  </a:lnTo>
                  <a:lnTo>
                    <a:pt x="7914" y="5636"/>
                  </a:lnTo>
                  <a:lnTo>
                    <a:pt x="7933" y="5424"/>
                  </a:lnTo>
                  <a:lnTo>
                    <a:pt x="7972" y="5231"/>
                  </a:lnTo>
                  <a:lnTo>
                    <a:pt x="8030" y="5038"/>
                  </a:lnTo>
                  <a:lnTo>
                    <a:pt x="8126" y="4845"/>
                  </a:lnTo>
                  <a:lnTo>
                    <a:pt x="8261" y="4652"/>
                  </a:lnTo>
                  <a:lnTo>
                    <a:pt x="8396" y="4459"/>
                  </a:lnTo>
                  <a:lnTo>
                    <a:pt x="8570" y="4285"/>
                  </a:lnTo>
                  <a:lnTo>
                    <a:pt x="8763" y="4112"/>
                  </a:lnTo>
                  <a:lnTo>
                    <a:pt x="8995" y="3938"/>
                  </a:lnTo>
                  <a:lnTo>
                    <a:pt x="9226" y="3764"/>
                  </a:lnTo>
                  <a:lnTo>
                    <a:pt x="9497" y="3610"/>
                  </a:lnTo>
                  <a:lnTo>
                    <a:pt x="9767" y="3436"/>
                  </a:lnTo>
                  <a:lnTo>
                    <a:pt x="10076" y="3282"/>
                  </a:lnTo>
                  <a:lnTo>
                    <a:pt x="10404" y="3147"/>
                  </a:lnTo>
                  <a:lnTo>
                    <a:pt x="10732" y="2992"/>
                  </a:lnTo>
                  <a:lnTo>
                    <a:pt x="11099" y="2857"/>
                  </a:lnTo>
                  <a:lnTo>
                    <a:pt x="11871" y="2606"/>
                  </a:lnTo>
                  <a:lnTo>
                    <a:pt x="12701" y="2374"/>
                  </a:lnTo>
                  <a:lnTo>
                    <a:pt x="13608" y="2181"/>
                  </a:lnTo>
                  <a:lnTo>
                    <a:pt x="14553" y="2027"/>
                  </a:lnTo>
                  <a:lnTo>
                    <a:pt x="15538" y="1892"/>
                  </a:lnTo>
                  <a:lnTo>
                    <a:pt x="16580" y="1795"/>
                  </a:lnTo>
                  <a:lnTo>
                    <a:pt x="17661" y="1738"/>
                  </a:lnTo>
                  <a:lnTo>
                    <a:pt x="18780" y="1718"/>
                  </a:lnTo>
                  <a:close/>
                  <a:moveTo>
                    <a:pt x="17892" y="715"/>
                  </a:moveTo>
                  <a:lnTo>
                    <a:pt x="17043" y="753"/>
                  </a:lnTo>
                  <a:lnTo>
                    <a:pt x="16194" y="792"/>
                  </a:lnTo>
                  <a:lnTo>
                    <a:pt x="15364" y="830"/>
                  </a:lnTo>
                  <a:lnTo>
                    <a:pt x="14553" y="908"/>
                  </a:lnTo>
                  <a:lnTo>
                    <a:pt x="13743" y="985"/>
                  </a:lnTo>
                  <a:lnTo>
                    <a:pt x="12951" y="1081"/>
                  </a:lnTo>
                  <a:lnTo>
                    <a:pt x="12179" y="1178"/>
                  </a:lnTo>
                  <a:lnTo>
                    <a:pt x="11446" y="1313"/>
                  </a:lnTo>
                  <a:lnTo>
                    <a:pt x="10713" y="1448"/>
                  </a:lnTo>
                  <a:lnTo>
                    <a:pt x="9998" y="1583"/>
                  </a:lnTo>
                  <a:lnTo>
                    <a:pt x="9304" y="1738"/>
                  </a:lnTo>
                  <a:lnTo>
                    <a:pt x="8647" y="1911"/>
                  </a:lnTo>
                  <a:lnTo>
                    <a:pt x="8010" y="2085"/>
                  </a:lnTo>
                  <a:lnTo>
                    <a:pt x="7393" y="2278"/>
                  </a:lnTo>
                  <a:lnTo>
                    <a:pt x="6794" y="2471"/>
                  </a:lnTo>
                  <a:lnTo>
                    <a:pt x="6235" y="2683"/>
                  </a:lnTo>
                  <a:lnTo>
                    <a:pt x="5714" y="2896"/>
                  </a:lnTo>
                  <a:lnTo>
                    <a:pt x="5212" y="3127"/>
                  </a:lnTo>
                  <a:lnTo>
                    <a:pt x="4729" y="3359"/>
                  </a:lnTo>
                  <a:lnTo>
                    <a:pt x="4285" y="3590"/>
                  </a:lnTo>
                  <a:lnTo>
                    <a:pt x="3880" y="3841"/>
                  </a:lnTo>
                  <a:lnTo>
                    <a:pt x="3513" y="4112"/>
                  </a:lnTo>
                  <a:lnTo>
                    <a:pt x="3166" y="4362"/>
                  </a:lnTo>
                  <a:lnTo>
                    <a:pt x="2876" y="4633"/>
                  </a:lnTo>
                  <a:lnTo>
                    <a:pt x="2606" y="4922"/>
                  </a:lnTo>
                  <a:lnTo>
                    <a:pt x="2375" y="5212"/>
                  </a:lnTo>
                  <a:lnTo>
                    <a:pt x="2182" y="5482"/>
                  </a:lnTo>
                  <a:lnTo>
                    <a:pt x="2027" y="5791"/>
                  </a:lnTo>
                  <a:lnTo>
                    <a:pt x="1931" y="6080"/>
                  </a:lnTo>
                  <a:lnTo>
                    <a:pt x="1853" y="6389"/>
                  </a:lnTo>
                  <a:lnTo>
                    <a:pt x="1834" y="6698"/>
                  </a:lnTo>
                  <a:lnTo>
                    <a:pt x="1853" y="7007"/>
                  </a:lnTo>
                  <a:lnTo>
                    <a:pt x="1931" y="7296"/>
                  </a:lnTo>
                  <a:lnTo>
                    <a:pt x="2027" y="7605"/>
                  </a:lnTo>
                  <a:lnTo>
                    <a:pt x="2182" y="7895"/>
                  </a:lnTo>
                  <a:lnTo>
                    <a:pt x="2375" y="8184"/>
                  </a:lnTo>
                  <a:lnTo>
                    <a:pt x="2606" y="8474"/>
                  </a:lnTo>
                  <a:lnTo>
                    <a:pt x="2876" y="8744"/>
                  </a:lnTo>
                  <a:lnTo>
                    <a:pt x="3166" y="9014"/>
                  </a:lnTo>
                  <a:lnTo>
                    <a:pt x="3513" y="9284"/>
                  </a:lnTo>
                  <a:lnTo>
                    <a:pt x="3880" y="9535"/>
                  </a:lnTo>
                  <a:lnTo>
                    <a:pt x="4285" y="9786"/>
                  </a:lnTo>
                  <a:lnTo>
                    <a:pt x="4729" y="10037"/>
                  </a:lnTo>
                  <a:lnTo>
                    <a:pt x="5212" y="10269"/>
                  </a:lnTo>
                  <a:lnTo>
                    <a:pt x="5714" y="10500"/>
                  </a:lnTo>
                  <a:lnTo>
                    <a:pt x="6235" y="10712"/>
                  </a:lnTo>
                  <a:lnTo>
                    <a:pt x="6794" y="10925"/>
                  </a:lnTo>
                  <a:lnTo>
                    <a:pt x="7393" y="11118"/>
                  </a:lnTo>
                  <a:lnTo>
                    <a:pt x="8010" y="11311"/>
                  </a:lnTo>
                  <a:lnTo>
                    <a:pt x="8647" y="11485"/>
                  </a:lnTo>
                  <a:lnTo>
                    <a:pt x="9304" y="11658"/>
                  </a:lnTo>
                  <a:lnTo>
                    <a:pt x="9998" y="11813"/>
                  </a:lnTo>
                  <a:lnTo>
                    <a:pt x="10713" y="11948"/>
                  </a:lnTo>
                  <a:lnTo>
                    <a:pt x="11446" y="12083"/>
                  </a:lnTo>
                  <a:lnTo>
                    <a:pt x="12179" y="12199"/>
                  </a:lnTo>
                  <a:lnTo>
                    <a:pt x="12951" y="12314"/>
                  </a:lnTo>
                  <a:lnTo>
                    <a:pt x="13743" y="12411"/>
                  </a:lnTo>
                  <a:lnTo>
                    <a:pt x="14553" y="12488"/>
                  </a:lnTo>
                  <a:lnTo>
                    <a:pt x="15364" y="12546"/>
                  </a:lnTo>
                  <a:lnTo>
                    <a:pt x="16194" y="12604"/>
                  </a:lnTo>
                  <a:lnTo>
                    <a:pt x="17043" y="12643"/>
                  </a:lnTo>
                  <a:lnTo>
                    <a:pt x="17892" y="12662"/>
                  </a:lnTo>
                  <a:lnTo>
                    <a:pt x="18780" y="12681"/>
                  </a:lnTo>
                  <a:lnTo>
                    <a:pt x="19649" y="12662"/>
                  </a:lnTo>
                  <a:lnTo>
                    <a:pt x="20498" y="12643"/>
                  </a:lnTo>
                  <a:lnTo>
                    <a:pt x="21347" y="12604"/>
                  </a:lnTo>
                  <a:lnTo>
                    <a:pt x="22177" y="12546"/>
                  </a:lnTo>
                  <a:lnTo>
                    <a:pt x="23007" y="12488"/>
                  </a:lnTo>
                  <a:lnTo>
                    <a:pt x="23799" y="12411"/>
                  </a:lnTo>
                  <a:lnTo>
                    <a:pt x="24590" y="12314"/>
                  </a:lnTo>
                  <a:lnTo>
                    <a:pt x="25362" y="12199"/>
                  </a:lnTo>
                  <a:lnTo>
                    <a:pt x="26115" y="12083"/>
                  </a:lnTo>
                  <a:lnTo>
                    <a:pt x="26829" y="11948"/>
                  </a:lnTo>
                  <a:lnTo>
                    <a:pt x="27543" y="11813"/>
                  </a:lnTo>
                  <a:lnTo>
                    <a:pt x="28238" y="11658"/>
                  </a:lnTo>
                  <a:lnTo>
                    <a:pt x="28894" y="11485"/>
                  </a:lnTo>
                  <a:lnTo>
                    <a:pt x="29531" y="11311"/>
                  </a:lnTo>
                  <a:lnTo>
                    <a:pt x="30149" y="11118"/>
                  </a:lnTo>
                  <a:lnTo>
                    <a:pt x="30747" y="10925"/>
                  </a:lnTo>
                  <a:lnTo>
                    <a:pt x="31307" y="10712"/>
                  </a:lnTo>
                  <a:lnTo>
                    <a:pt x="31828" y="10500"/>
                  </a:lnTo>
                  <a:lnTo>
                    <a:pt x="32330" y="10269"/>
                  </a:lnTo>
                  <a:lnTo>
                    <a:pt x="32812" y="10037"/>
                  </a:lnTo>
                  <a:lnTo>
                    <a:pt x="33256" y="9786"/>
                  </a:lnTo>
                  <a:lnTo>
                    <a:pt x="33661" y="9535"/>
                  </a:lnTo>
                  <a:lnTo>
                    <a:pt x="34028" y="9284"/>
                  </a:lnTo>
                  <a:lnTo>
                    <a:pt x="34375" y="9014"/>
                  </a:lnTo>
                  <a:lnTo>
                    <a:pt x="34684" y="8744"/>
                  </a:lnTo>
                  <a:lnTo>
                    <a:pt x="34935" y="8474"/>
                  </a:lnTo>
                  <a:lnTo>
                    <a:pt x="35167" y="8184"/>
                  </a:lnTo>
                  <a:lnTo>
                    <a:pt x="35360" y="7895"/>
                  </a:lnTo>
                  <a:lnTo>
                    <a:pt x="35514" y="7605"/>
                  </a:lnTo>
                  <a:lnTo>
                    <a:pt x="35611" y="7296"/>
                  </a:lnTo>
                  <a:lnTo>
                    <a:pt x="35688" y="7007"/>
                  </a:lnTo>
                  <a:lnTo>
                    <a:pt x="35707" y="6698"/>
                  </a:lnTo>
                  <a:lnTo>
                    <a:pt x="35688" y="6389"/>
                  </a:lnTo>
                  <a:lnTo>
                    <a:pt x="35611" y="6080"/>
                  </a:lnTo>
                  <a:lnTo>
                    <a:pt x="35514" y="5791"/>
                  </a:lnTo>
                  <a:lnTo>
                    <a:pt x="35360" y="5482"/>
                  </a:lnTo>
                  <a:lnTo>
                    <a:pt x="35167" y="5212"/>
                  </a:lnTo>
                  <a:lnTo>
                    <a:pt x="34935" y="4922"/>
                  </a:lnTo>
                  <a:lnTo>
                    <a:pt x="34684" y="4633"/>
                  </a:lnTo>
                  <a:lnTo>
                    <a:pt x="34375" y="4362"/>
                  </a:lnTo>
                  <a:lnTo>
                    <a:pt x="34028" y="4112"/>
                  </a:lnTo>
                  <a:lnTo>
                    <a:pt x="33661" y="3841"/>
                  </a:lnTo>
                  <a:lnTo>
                    <a:pt x="33256" y="3590"/>
                  </a:lnTo>
                  <a:lnTo>
                    <a:pt x="32812" y="3359"/>
                  </a:lnTo>
                  <a:lnTo>
                    <a:pt x="32330" y="3127"/>
                  </a:lnTo>
                  <a:lnTo>
                    <a:pt x="31828" y="2896"/>
                  </a:lnTo>
                  <a:lnTo>
                    <a:pt x="31307" y="2683"/>
                  </a:lnTo>
                  <a:lnTo>
                    <a:pt x="30747" y="2471"/>
                  </a:lnTo>
                  <a:lnTo>
                    <a:pt x="30149" y="2278"/>
                  </a:lnTo>
                  <a:lnTo>
                    <a:pt x="29531" y="2085"/>
                  </a:lnTo>
                  <a:lnTo>
                    <a:pt x="28894" y="1911"/>
                  </a:lnTo>
                  <a:lnTo>
                    <a:pt x="28238" y="1738"/>
                  </a:lnTo>
                  <a:lnTo>
                    <a:pt x="27543" y="1583"/>
                  </a:lnTo>
                  <a:lnTo>
                    <a:pt x="26829" y="1448"/>
                  </a:lnTo>
                  <a:lnTo>
                    <a:pt x="26115" y="1313"/>
                  </a:lnTo>
                  <a:lnTo>
                    <a:pt x="25362" y="1178"/>
                  </a:lnTo>
                  <a:lnTo>
                    <a:pt x="24590" y="1081"/>
                  </a:lnTo>
                  <a:lnTo>
                    <a:pt x="23799" y="985"/>
                  </a:lnTo>
                  <a:lnTo>
                    <a:pt x="23007" y="908"/>
                  </a:lnTo>
                  <a:lnTo>
                    <a:pt x="22177" y="830"/>
                  </a:lnTo>
                  <a:lnTo>
                    <a:pt x="21347" y="792"/>
                  </a:lnTo>
                  <a:lnTo>
                    <a:pt x="20498" y="753"/>
                  </a:lnTo>
                  <a:lnTo>
                    <a:pt x="19649" y="715"/>
                  </a:lnTo>
                  <a:close/>
                  <a:moveTo>
                    <a:pt x="19649" y="502"/>
                  </a:moveTo>
                  <a:lnTo>
                    <a:pt x="20517" y="522"/>
                  </a:lnTo>
                  <a:lnTo>
                    <a:pt x="21386" y="560"/>
                  </a:lnTo>
                  <a:lnTo>
                    <a:pt x="22216" y="618"/>
                  </a:lnTo>
                  <a:lnTo>
                    <a:pt x="23046" y="695"/>
                  </a:lnTo>
                  <a:lnTo>
                    <a:pt x="23876" y="773"/>
                  </a:lnTo>
                  <a:lnTo>
                    <a:pt x="24667" y="869"/>
                  </a:lnTo>
                  <a:lnTo>
                    <a:pt x="25439" y="985"/>
                  </a:lnTo>
                  <a:lnTo>
                    <a:pt x="26211" y="1101"/>
                  </a:lnTo>
                  <a:lnTo>
                    <a:pt x="26945" y="1255"/>
                  </a:lnTo>
                  <a:lnTo>
                    <a:pt x="27659" y="1390"/>
                  </a:lnTo>
                  <a:lnTo>
                    <a:pt x="28354" y="1564"/>
                  </a:lnTo>
                  <a:lnTo>
                    <a:pt x="29029" y="1738"/>
                  </a:lnTo>
                  <a:lnTo>
                    <a:pt x="29685" y="1911"/>
                  </a:lnTo>
                  <a:lnTo>
                    <a:pt x="30303" y="2104"/>
                  </a:lnTo>
                  <a:lnTo>
                    <a:pt x="30901" y="2317"/>
                  </a:lnTo>
                  <a:lnTo>
                    <a:pt x="31461" y="2529"/>
                  </a:lnTo>
                  <a:lnTo>
                    <a:pt x="32001" y="2761"/>
                  </a:lnTo>
                  <a:lnTo>
                    <a:pt x="32523" y="2992"/>
                  </a:lnTo>
                  <a:lnTo>
                    <a:pt x="32986" y="3224"/>
                  </a:lnTo>
                  <a:lnTo>
                    <a:pt x="33430" y="3475"/>
                  </a:lnTo>
                  <a:lnTo>
                    <a:pt x="33854" y="3745"/>
                  </a:lnTo>
                  <a:lnTo>
                    <a:pt x="34240" y="4015"/>
                  </a:lnTo>
                  <a:lnTo>
                    <a:pt x="34568" y="4285"/>
                  </a:lnTo>
                  <a:lnTo>
                    <a:pt x="34877" y="4575"/>
                  </a:lnTo>
                  <a:lnTo>
                    <a:pt x="35148" y="4845"/>
                  </a:lnTo>
                  <a:lnTo>
                    <a:pt x="35379" y="5154"/>
                  </a:lnTo>
                  <a:lnTo>
                    <a:pt x="35572" y="5443"/>
                  </a:lnTo>
                  <a:lnTo>
                    <a:pt x="35727" y="5752"/>
                  </a:lnTo>
                  <a:lnTo>
                    <a:pt x="35842" y="6061"/>
                  </a:lnTo>
                  <a:lnTo>
                    <a:pt x="35900" y="6370"/>
                  </a:lnTo>
                  <a:lnTo>
                    <a:pt x="35920" y="6698"/>
                  </a:lnTo>
                  <a:lnTo>
                    <a:pt x="35900" y="7007"/>
                  </a:lnTo>
                  <a:lnTo>
                    <a:pt x="35842" y="7335"/>
                  </a:lnTo>
                  <a:lnTo>
                    <a:pt x="35727" y="7644"/>
                  </a:lnTo>
                  <a:lnTo>
                    <a:pt x="35572" y="7933"/>
                  </a:lnTo>
                  <a:lnTo>
                    <a:pt x="35379" y="8242"/>
                  </a:lnTo>
                  <a:lnTo>
                    <a:pt x="35148" y="8531"/>
                  </a:lnTo>
                  <a:lnTo>
                    <a:pt x="34877" y="8821"/>
                  </a:lnTo>
                  <a:lnTo>
                    <a:pt x="34568" y="9111"/>
                  </a:lnTo>
                  <a:lnTo>
                    <a:pt x="34240" y="9381"/>
                  </a:lnTo>
                  <a:lnTo>
                    <a:pt x="33854" y="9651"/>
                  </a:lnTo>
                  <a:lnTo>
                    <a:pt x="33430" y="9902"/>
                  </a:lnTo>
                  <a:lnTo>
                    <a:pt x="32986" y="10153"/>
                  </a:lnTo>
                  <a:lnTo>
                    <a:pt x="32523" y="10404"/>
                  </a:lnTo>
                  <a:lnTo>
                    <a:pt x="32001" y="10635"/>
                  </a:lnTo>
                  <a:lnTo>
                    <a:pt x="31461" y="10867"/>
                  </a:lnTo>
                  <a:lnTo>
                    <a:pt x="30901" y="11079"/>
                  </a:lnTo>
                  <a:lnTo>
                    <a:pt x="30303" y="11272"/>
                  </a:lnTo>
                  <a:lnTo>
                    <a:pt x="29685" y="11465"/>
                  </a:lnTo>
                  <a:lnTo>
                    <a:pt x="29029" y="11658"/>
                  </a:lnTo>
                  <a:lnTo>
                    <a:pt x="28354" y="11832"/>
                  </a:lnTo>
                  <a:lnTo>
                    <a:pt x="27659" y="11986"/>
                  </a:lnTo>
                  <a:lnTo>
                    <a:pt x="26945" y="12141"/>
                  </a:lnTo>
                  <a:lnTo>
                    <a:pt x="26211" y="12276"/>
                  </a:lnTo>
                  <a:lnTo>
                    <a:pt x="25439" y="12411"/>
                  </a:lnTo>
                  <a:lnTo>
                    <a:pt x="24667" y="12507"/>
                  </a:lnTo>
                  <a:lnTo>
                    <a:pt x="23876" y="12604"/>
                  </a:lnTo>
                  <a:lnTo>
                    <a:pt x="23046" y="12700"/>
                  </a:lnTo>
                  <a:lnTo>
                    <a:pt x="22216" y="12758"/>
                  </a:lnTo>
                  <a:lnTo>
                    <a:pt x="21386" y="12816"/>
                  </a:lnTo>
                  <a:lnTo>
                    <a:pt x="20517" y="12855"/>
                  </a:lnTo>
                  <a:lnTo>
                    <a:pt x="19649" y="12874"/>
                  </a:lnTo>
                  <a:lnTo>
                    <a:pt x="18780" y="12893"/>
                  </a:lnTo>
                  <a:lnTo>
                    <a:pt x="17892" y="12874"/>
                  </a:lnTo>
                  <a:lnTo>
                    <a:pt x="17024" y="12855"/>
                  </a:lnTo>
                  <a:lnTo>
                    <a:pt x="16155" y="12816"/>
                  </a:lnTo>
                  <a:lnTo>
                    <a:pt x="15325" y="12758"/>
                  </a:lnTo>
                  <a:lnTo>
                    <a:pt x="14496" y="12700"/>
                  </a:lnTo>
                  <a:lnTo>
                    <a:pt x="13685" y="12604"/>
                  </a:lnTo>
                  <a:lnTo>
                    <a:pt x="12874" y="12507"/>
                  </a:lnTo>
                  <a:lnTo>
                    <a:pt x="12102" y="12411"/>
                  </a:lnTo>
                  <a:lnTo>
                    <a:pt x="11349" y="12276"/>
                  </a:lnTo>
                  <a:lnTo>
                    <a:pt x="10597" y="12141"/>
                  </a:lnTo>
                  <a:lnTo>
                    <a:pt x="9883" y="11986"/>
                  </a:lnTo>
                  <a:lnTo>
                    <a:pt x="9188" y="11832"/>
                  </a:lnTo>
                  <a:lnTo>
                    <a:pt x="8512" y="11658"/>
                  </a:lnTo>
                  <a:lnTo>
                    <a:pt x="7875" y="11465"/>
                  </a:lnTo>
                  <a:lnTo>
                    <a:pt x="7238" y="11272"/>
                  </a:lnTo>
                  <a:lnTo>
                    <a:pt x="6640" y="11079"/>
                  </a:lnTo>
                  <a:lnTo>
                    <a:pt x="6080" y="10867"/>
                  </a:lnTo>
                  <a:lnTo>
                    <a:pt x="5540" y="10635"/>
                  </a:lnTo>
                  <a:lnTo>
                    <a:pt x="5038" y="10404"/>
                  </a:lnTo>
                  <a:lnTo>
                    <a:pt x="4556" y="10153"/>
                  </a:lnTo>
                  <a:lnTo>
                    <a:pt x="4112" y="9902"/>
                  </a:lnTo>
                  <a:lnTo>
                    <a:pt x="3687" y="9651"/>
                  </a:lnTo>
                  <a:lnTo>
                    <a:pt x="3320" y="9381"/>
                  </a:lnTo>
                  <a:lnTo>
                    <a:pt x="2973" y="9111"/>
                  </a:lnTo>
                  <a:lnTo>
                    <a:pt x="2664" y="8821"/>
                  </a:lnTo>
                  <a:lnTo>
                    <a:pt x="2394" y="8531"/>
                  </a:lnTo>
                  <a:lnTo>
                    <a:pt x="2162" y="8242"/>
                  </a:lnTo>
                  <a:lnTo>
                    <a:pt x="1969" y="7933"/>
                  </a:lnTo>
                  <a:lnTo>
                    <a:pt x="1815" y="7644"/>
                  </a:lnTo>
                  <a:lnTo>
                    <a:pt x="1699" y="7335"/>
                  </a:lnTo>
                  <a:lnTo>
                    <a:pt x="1641" y="7007"/>
                  </a:lnTo>
                  <a:lnTo>
                    <a:pt x="1622" y="6698"/>
                  </a:lnTo>
                  <a:lnTo>
                    <a:pt x="1641" y="6370"/>
                  </a:lnTo>
                  <a:lnTo>
                    <a:pt x="1699" y="6061"/>
                  </a:lnTo>
                  <a:lnTo>
                    <a:pt x="1815" y="5752"/>
                  </a:lnTo>
                  <a:lnTo>
                    <a:pt x="1969" y="5443"/>
                  </a:lnTo>
                  <a:lnTo>
                    <a:pt x="2162" y="5154"/>
                  </a:lnTo>
                  <a:lnTo>
                    <a:pt x="2394" y="4845"/>
                  </a:lnTo>
                  <a:lnTo>
                    <a:pt x="2664" y="4575"/>
                  </a:lnTo>
                  <a:lnTo>
                    <a:pt x="2973" y="4285"/>
                  </a:lnTo>
                  <a:lnTo>
                    <a:pt x="3320" y="4015"/>
                  </a:lnTo>
                  <a:lnTo>
                    <a:pt x="3687" y="3745"/>
                  </a:lnTo>
                  <a:lnTo>
                    <a:pt x="4112" y="3475"/>
                  </a:lnTo>
                  <a:lnTo>
                    <a:pt x="4556" y="3224"/>
                  </a:lnTo>
                  <a:lnTo>
                    <a:pt x="5038" y="2992"/>
                  </a:lnTo>
                  <a:lnTo>
                    <a:pt x="5540" y="2761"/>
                  </a:lnTo>
                  <a:lnTo>
                    <a:pt x="6080" y="2529"/>
                  </a:lnTo>
                  <a:lnTo>
                    <a:pt x="6640" y="2317"/>
                  </a:lnTo>
                  <a:lnTo>
                    <a:pt x="7238" y="2104"/>
                  </a:lnTo>
                  <a:lnTo>
                    <a:pt x="7875" y="1911"/>
                  </a:lnTo>
                  <a:lnTo>
                    <a:pt x="8512" y="1738"/>
                  </a:lnTo>
                  <a:lnTo>
                    <a:pt x="9188" y="1564"/>
                  </a:lnTo>
                  <a:lnTo>
                    <a:pt x="9883" y="1390"/>
                  </a:lnTo>
                  <a:lnTo>
                    <a:pt x="10597" y="1255"/>
                  </a:lnTo>
                  <a:lnTo>
                    <a:pt x="11349" y="1101"/>
                  </a:lnTo>
                  <a:lnTo>
                    <a:pt x="12102" y="985"/>
                  </a:lnTo>
                  <a:lnTo>
                    <a:pt x="12874" y="869"/>
                  </a:lnTo>
                  <a:lnTo>
                    <a:pt x="13685" y="773"/>
                  </a:lnTo>
                  <a:lnTo>
                    <a:pt x="14496" y="695"/>
                  </a:lnTo>
                  <a:lnTo>
                    <a:pt x="15325" y="618"/>
                  </a:lnTo>
                  <a:lnTo>
                    <a:pt x="16155" y="560"/>
                  </a:lnTo>
                  <a:lnTo>
                    <a:pt x="17024" y="522"/>
                  </a:lnTo>
                  <a:lnTo>
                    <a:pt x="17892" y="502"/>
                  </a:lnTo>
                  <a:close/>
                  <a:moveTo>
                    <a:pt x="17815" y="0"/>
                  </a:move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32"/>
            <p:cNvSpPr/>
            <p:nvPr/>
          </p:nvSpPr>
          <p:spPr>
            <a:xfrm>
              <a:off x="3397925" y="2286425"/>
              <a:ext cx="536100" cy="189175"/>
            </a:xfrm>
            <a:custGeom>
              <a:avLst/>
              <a:gdLst/>
              <a:ahLst/>
              <a:cxnLst/>
              <a:rect l="l" t="t" r="r" b="b"/>
              <a:pathLst>
                <a:path w="21444" h="7567" fill="none" extrusionOk="0">
                  <a:moveTo>
                    <a:pt x="10731" y="0"/>
                  </a:moveTo>
                  <a:lnTo>
                    <a:pt x="10731" y="0"/>
                  </a:lnTo>
                  <a:lnTo>
                    <a:pt x="9631" y="20"/>
                  </a:lnTo>
                  <a:lnTo>
                    <a:pt x="8570" y="78"/>
                  </a:lnTo>
                  <a:lnTo>
                    <a:pt x="7547" y="174"/>
                  </a:lnTo>
                  <a:lnTo>
                    <a:pt x="6562" y="290"/>
                  </a:lnTo>
                  <a:lnTo>
                    <a:pt x="5617" y="444"/>
                  </a:lnTo>
                  <a:lnTo>
                    <a:pt x="4729" y="637"/>
                  </a:lnTo>
                  <a:lnTo>
                    <a:pt x="3899" y="869"/>
                  </a:lnTo>
                  <a:lnTo>
                    <a:pt x="3146" y="1101"/>
                  </a:lnTo>
                  <a:lnTo>
                    <a:pt x="2799" y="1236"/>
                  </a:lnTo>
                  <a:lnTo>
                    <a:pt x="2451" y="1371"/>
                  </a:lnTo>
                  <a:lnTo>
                    <a:pt x="2142" y="1525"/>
                  </a:lnTo>
                  <a:lnTo>
                    <a:pt x="1834" y="1660"/>
                  </a:lnTo>
                  <a:lnTo>
                    <a:pt x="1563" y="1815"/>
                  </a:lnTo>
                  <a:lnTo>
                    <a:pt x="1293" y="1969"/>
                  </a:lnTo>
                  <a:lnTo>
                    <a:pt x="1062" y="2143"/>
                  </a:lnTo>
                  <a:lnTo>
                    <a:pt x="849" y="2316"/>
                  </a:lnTo>
                  <a:lnTo>
                    <a:pt x="656" y="2471"/>
                  </a:lnTo>
                  <a:lnTo>
                    <a:pt x="483" y="2664"/>
                  </a:lnTo>
                  <a:lnTo>
                    <a:pt x="347" y="2838"/>
                  </a:lnTo>
                  <a:lnTo>
                    <a:pt x="212" y="3011"/>
                  </a:lnTo>
                  <a:lnTo>
                    <a:pt x="135" y="3204"/>
                  </a:lnTo>
                  <a:lnTo>
                    <a:pt x="58" y="3397"/>
                  </a:lnTo>
                  <a:lnTo>
                    <a:pt x="19" y="3590"/>
                  </a:lnTo>
                  <a:lnTo>
                    <a:pt x="0" y="3783"/>
                  </a:lnTo>
                  <a:lnTo>
                    <a:pt x="0" y="3783"/>
                  </a:lnTo>
                  <a:lnTo>
                    <a:pt x="19" y="3976"/>
                  </a:lnTo>
                  <a:lnTo>
                    <a:pt x="58" y="4169"/>
                  </a:lnTo>
                  <a:lnTo>
                    <a:pt x="135" y="4362"/>
                  </a:lnTo>
                  <a:lnTo>
                    <a:pt x="212" y="4536"/>
                  </a:lnTo>
                  <a:lnTo>
                    <a:pt x="347" y="4729"/>
                  </a:lnTo>
                  <a:lnTo>
                    <a:pt x="483" y="4903"/>
                  </a:lnTo>
                  <a:lnTo>
                    <a:pt x="656" y="5077"/>
                  </a:lnTo>
                  <a:lnTo>
                    <a:pt x="849" y="5250"/>
                  </a:lnTo>
                  <a:lnTo>
                    <a:pt x="1062" y="5424"/>
                  </a:lnTo>
                  <a:lnTo>
                    <a:pt x="1293" y="5578"/>
                  </a:lnTo>
                  <a:lnTo>
                    <a:pt x="1563" y="5733"/>
                  </a:lnTo>
                  <a:lnTo>
                    <a:pt x="1834" y="5887"/>
                  </a:lnTo>
                  <a:lnTo>
                    <a:pt x="2142" y="6042"/>
                  </a:lnTo>
                  <a:lnTo>
                    <a:pt x="2451" y="6177"/>
                  </a:lnTo>
                  <a:lnTo>
                    <a:pt x="2799" y="6331"/>
                  </a:lnTo>
                  <a:lnTo>
                    <a:pt x="3146" y="6447"/>
                  </a:lnTo>
                  <a:lnTo>
                    <a:pt x="3899" y="6698"/>
                  </a:lnTo>
                  <a:lnTo>
                    <a:pt x="4729" y="6910"/>
                  </a:lnTo>
                  <a:lnTo>
                    <a:pt x="5617" y="7103"/>
                  </a:lnTo>
                  <a:lnTo>
                    <a:pt x="6562" y="7258"/>
                  </a:lnTo>
                  <a:lnTo>
                    <a:pt x="7547" y="7393"/>
                  </a:lnTo>
                  <a:lnTo>
                    <a:pt x="8570" y="7489"/>
                  </a:lnTo>
                  <a:lnTo>
                    <a:pt x="9631" y="7547"/>
                  </a:lnTo>
                  <a:lnTo>
                    <a:pt x="10731" y="7566"/>
                  </a:lnTo>
                  <a:lnTo>
                    <a:pt x="10731" y="7566"/>
                  </a:lnTo>
                  <a:lnTo>
                    <a:pt x="11812" y="7547"/>
                  </a:lnTo>
                  <a:lnTo>
                    <a:pt x="12874" y="7489"/>
                  </a:lnTo>
                  <a:lnTo>
                    <a:pt x="13916" y="7393"/>
                  </a:lnTo>
                  <a:lnTo>
                    <a:pt x="14900" y="7258"/>
                  </a:lnTo>
                  <a:lnTo>
                    <a:pt x="15827" y="7103"/>
                  </a:lnTo>
                  <a:lnTo>
                    <a:pt x="16715" y="6910"/>
                  </a:lnTo>
                  <a:lnTo>
                    <a:pt x="17545" y="6698"/>
                  </a:lnTo>
                  <a:lnTo>
                    <a:pt x="18297" y="6447"/>
                  </a:lnTo>
                  <a:lnTo>
                    <a:pt x="18664" y="6331"/>
                  </a:lnTo>
                  <a:lnTo>
                    <a:pt x="18992" y="6177"/>
                  </a:lnTo>
                  <a:lnTo>
                    <a:pt x="19320" y="6042"/>
                  </a:lnTo>
                  <a:lnTo>
                    <a:pt x="19610" y="5887"/>
                  </a:lnTo>
                  <a:lnTo>
                    <a:pt x="19880" y="5733"/>
                  </a:lnTo>
                  <a:lnTo>
                    <a:pt x="20150" y="5578"/>
                  </a:lnTo>
                  <a:lnTo>
                    <a:pt x="20382" y="5424"/>
                  </a:lnTo>
                  <a:lnTo>
                    <a:pt x="20594" y="5250"/>
                  </a:lnTo>
                  <a:lnTo>
                    <a:pt x="20787" y="5077"/>
                  </a:lnTo>
                  <a:lnTo>
                    <a:pt x="20961" y="4903"/>
                  </a:lnTo>
                  <a:lnTo>
                    <a:pt x="21096" y="4729"/>
                  </a:lnTo>
                  <a:lnTo>
                    <a:pt x="21231" y="4536"/>
                  </a:lnTo>
                  <a:lnTo>
                    <a:pt x="21328" y="4362"/>
                  </a:lnTo>
                  <a:lnTo>
                    <a:pt x="21385" y="4169"/>
                  </a:lnTo>
                  <a:lnTo>
                    <a:pt x="21424" y="3976"/>
                  </a:lnTo>
                  <a:lnTo>
                    <a:pt x="21443" y="3783"/>
                  </a:lnTo>
                  <a:lnTo>
                    <a:pt x="21443" y="3783"/>
                  </a:lnTo>
                  <a:lnTo>
                    <a:pt x="21424" y="3590"/>
                  </a:lnTo>
                  <a:lnTo>
                    <a:pt x="21385" y="3397"/>
                  </a:lnTo>
                  <a:lnTo>
                    <a:pt x="21328" y="3204"/>
                  </a:lnTo>
                  <a:lnTo>
                    <a:pt x="21231" y="3011"/>
                  </a:lnTo>
                  <a:lnTo>
                    <a:pt x="21096" y="2838"/>
                  </a:lnTo>
                  <a:lnTo>
                    <a:pt x="20961" y="2664"/>
                  </a:lnTo>
                  <a:lnTo>
                    <a:pt x="20787" y="2471"/>
                  </a:lnTo>
                  <a:lnTo>
                    <a:pt x="20594" y="2316"/>
                  </a:lnTo>
                  <a:lnTo>
                    <a:pt x="20382" y="2143"/>
                  </a:lnTo>
                  <a:lnTo>
                    <a:pt x="20150" y="1969"/>
                  </a:lnTo>
                  <a:lnTo>
                    <a:pt x="19880" y="1815"/>
                  </a:lnTo>
                  <a:lnTo>
                    <a:pt x="19610" y="1660"/>
                  </a:lnTo>
                  <a:lnTo>
                    <a:pt x="19320" y="1525"/>
                  </a:lnTo>
                  <a:lnTo>
                    <a:pt x="18992" y="1371"/>
                  </a:lnTo>
                  <a:lnTo>
                    <a:pt x="18664" y="1236"/>
                  </a:lnTo>
                  <a:lnTo>
                    <a:pt x="18297" y="1101"/>
                  </a:lnTo>
                  <a:lnTo>
                    <a:pt x="17545" y="869"/>
                  </a:lnTo>
                  <a:lnTo>
                    <a:pt x="16715" y="637"/>
                  </a:lnTo>
                  <a:lnTo>
                    <a:pt x="15827" y="444"/>
                  </a:lnTo>
                  <a:lnTo>
                    <a:pt x="14900" y="290"/>
                  </a:lnTo>
                  <a:lnTo>
                    <a:pt x="13916" y="174"/>
                  </a:lnTo>
                  <a:lnTo>
                    <a:pt x="12874" y="78"/>
                  </a:lnTo>
                  <a:lnTo>
                    <a:pt x="11812" y="20"/>
                  </a:lnTo>
                  <a:lnTo>
                    <a:pt x="107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32"/>
            <p:cNvSpPr/>
            <p:nvPr/>
          </p:nvSpPr>
          <p:spPr>
            <a:xfrm>
              <a:off x="3394525" y="2283050"/>
              <a:ext cx="542875" cy="195925"/>
            </a:xfrm>
            <a:custGeom>
              <a:avLst/>
              <a:gdLst/>
              <a:ahLst/>
              <a:cxnLst/>
              <a:rect l="l" t="t" r="r" b="b"/>
              <a:pathLst>
                <a:path w="21715" h="7837" fill="none" extrusionOk="0">
                  <a:moveTo>
                    <a:pt x="10867" y="7836"/>
                  </a:moveTo>
                  <a:lnTo>
                    <a:pt x="10867" y="7836"/>
                  </a:lnTo>
                  <a:lnTo>
                    <a:pt x="9748" y="7817"/>
                  </a:lnTo>
                  <a:lnTo>
                    <a:pt x="8667" y="7759"/>
                  </a:lnTo>
                  <a:lnTo>
                    <a:pt x="7625" y="7663"/>
                  </a:lnTo>
                  <a:lnTo>
                    <a:pt x="6640" y="7528"/>
                  </a:lnTo>
                  <a:lnTo>
                    <a:pt x="5695" y="7373"/>
                  </a:lnTo>
                  <a:lnTo>
                    <a:pt x="4788" y="7161"/>
                  </a:lnTo>
                  <a:lnTo>
                    <a:pt x="3958" y="6949"/>
                  </a:lnTo>
                  <a:lnTo>
                    <a:pt x="3186" y="6678"/>
                  </a:lnTo>
                  <a:lnTo>
                    <a:pt x="2819" y="6543"/>
                  </a:lnTo>
                  <a:lnTo>
                    <a:pt x="2491" y="6408"/>
                  </a:lnTo>
                  <a:lnTo>
                    <a:pt x="2163" y="6254"/>
                  </a:lnTo>
                  <a:lnTo>
                    <a:pt x="1854" y="6099"/>
                  </a:lnTo>
                  <a:lnTo>
                    <a:pt x="1584" y="5945"/>
                  </a:lnTo>
                  <a:lnTo>
                    <a:pt x="1313" y="5791"/>
                  </a:lnTo>
                  <a:lnTo>
                    <a:pt x="1082" y="5617"/>
                  </a:lnTo>
                  <a:lnTo>
                    <a:pt x="850" y="5443"/>
                  </a:lnTo>
                  <a:lnTo>
                    <a:pt x="657" y="5269"/>
                  </a:lnTo>
                  <a:lnTo>
                    <a:pt x="483" y="5076"/>
                  </a:lnTo>
                  <a:lnTo>
                    <a:pt x="348" y="4903"/>
                  </a:lnTo>
                  <a:lnTo>
                    <a:pt x="213" y="4710"/>
                  </a:lnTo>
                  <a:lnTo>
                    <a:pt x="117" y="4517"/>
                  </a:lnTo>
                  <a:lnTo>
                    <a:pt x="59" y="4324"/>
                  </a:lnTo>
                  <a:lnTo>
                    <a:pt x="20" y="4111"/>
                  </a:lnTo>
                  <a:lnTo>
                    <a:pt x="1" y="3918"/>
                  </a:lnTo>
                  <a:lnTo>
                    <a:pt x="1" y="3918"/>
                  </a:lnTo>
                  <a:lnTo>
                    <a:pt x="20" y="3706"/>
                  </a:lnTo>
                  <a:lnTo>
                    <a:pt x="59" y="3513"/>
                  </a:lnTo>
                  <a:lnTo>
                    <a:pt x="117" y="3320"/>
                  </a:lnTo>
                  <a:lnTo>
                    <a:pt x="213" y="3127"/>
                  </a:lnTo>
                  <a:lnTo>
                    <a:pt x="348" y="2934"/>
                  </a:lnTo>
                  <a:lnTo>
                    <a:pt x="483" y="2741"/>
                  </a:lnTo>
                  <a:lnTo>
                    <a:pt x="657" y="2567"/>
                  </a:lnTo>
                  <a:lnTo>
                    <a:pt x="850" y="2394"/>
                  </a:lnTo>
                  <a:lnTo>
                    <a:pt x="1082" y="2220"/>
                  </a:lnTo>
                  <a:lnTo>
                    <a:pt x="1313" y="2046"/>
                  </a:lnTo>
                  <a:lnTo>
                    <a:pt x="1584" y="1892"/>
                  </a:lnTo>
                  <a:lnTo>
                    <a:pt x="1854" y="1718"/>
                  </a:lnTo>
                  <a:lnTo>
                    <a:pt x="2163" y="1564"/>
                  </a:lnTo>
                  <a:lnTo>
                    <a:pt x="2491" y="1429"/>
                  </a:lnTo>
                  <a:lnTo>
                    <a:pt x="2819" y="1274"/>
                  </a:lnTo>
                  <a:lnTo>
                    <a:pt x="3186" y="1139"/>
                  </a:lnTo>
                  <a:lnTo>
                    <a:pt x="3958" y="888"/>
                  </a:lnTo>
                  <a:lnTo>
                    <a:pt x="4788" y="656"/>
                  </a:lnTo>
                  <a:lnTo>
                    <a:pt x="5695" y="463"/>
                  </a:lnTo>
                  <a:lnTo>
                    <a:pt x="6640" y="309"/>
                  </a:lnTo>
                  <a:lnTo>
                    <a:pt x="7625" y="174"/>
                  </a:lnTo>
                  <a:lnTo>
                    <a:pt x="8667" y="77"/>
                  </a:lnTo>
                  <a:lnTo>
                    <a:pt x="9748" y="20"/>
                  </a:lnTo>
                  <a:lnTo>
                    <a:pt x="10867" y="0"/>
                  </a:lnTo>
                  <a:lnTo>
                    <a:pt x="10867" y="0"/>
                  </a:lnTo>
                  <a:lnTo>
                    <a:pt x="11967" y="20"/>
                  </a:lnTo>
                  <a:lnTo>
                    <a:pt x="13048" y="77"/>
                  </a:lnTo>
                  <a:lnTo>
                    <a:pt x="14091" y="174"/>
                  </a:lnTo>
                  <a:lnTo>
                    <a:pt x="15075" y="309"/>
                  </a:lnTo>
                  <a:lnTo>
                    <a:pt x="16040" y="463"/>
                  </a:lnTo>
                  <a:lnTo>
                    <a:pt x="16928" y="656"/>
                  </a:lnTo>
                  <a:lnTo>
                    <a:pt x="17758" y="888"/>
                  </a:lnTo>
                  <a:lnTo>
                    <a:pt x="18530" y="1139"/>
                  </a:lnTo>
                  <a:lnTo>
                    <a:pt x="18897" y="1274"/>
                  </a:lnTo>
                  <a:lnTo>
                    <a:pt x="19244" y="1429"/>
                  </a:lnTo>
                  <a:lnTo>
                    <a:pt x="19553" y="1564"/>
                  </a:lnTo>
                  <a:lnTo>
                    <a:pt x="19862" y="1718"/>
                  </a:lnTo>
                  <a:lnTo>
                    <a:pt x="20151" y="1892"/>
                  </a:lnTo>
                  <a:lnTo>
                    <a:pt x="20402" y="2046"/>
                  </a:lnTo>
                  <a:lnTo>
                    <a:pt x="20653" y="2220"/>
                  </a:lnTo>
                  <a:lnTo>
                    <a:pt x="20865" y="2394"/>
                  </a:lnTo>
                  <a:lnTo>
                    <a:pt x="21058" y="2567"/>
                  </a:lnTo>
                  <a:lnTo>
                    <a:pt x="21232" y="2741"/>
                  </a:lnTo>
                  <a:lnTo>
                    <a:pt x="21367" y="2934"/>
                  </a:lnTo>
                  <a:lnTo>
                    <a:pt x="21502" y="3127"/>
                  </a:lnTo>
                  <a:lnTo>
                    <a:pt x="21599" y="3320"/>
                  </a:lnTo>
                  <a:lnTo>
                    <a:pt x="21657" y="3513"/>
                  </a:lnTo>
                  <a:lnTo>
                    <a:pt x="21695" y="3706"/>
                  </a:lnTo>
                  <a:lnTo>
                    <a:pt x="21714" y="3918"/>
                  </a:lnTo>
                  <a:lnTo>
                    <a:pt x="21714" y="3918"/>
                  </a:lnTo>
                  <a:lnTo>
                    <a:pt x="21695" y="4111"/>
                  </a:lnTo>
                  <a:lnTo>
                    <a:pt x="21657" y="4324"/>
                  </a:lnTo>
                  <a:lnTo>
                    <a:pt x="21599" y="4517"/>
                  </a:lnTo>
                  <a:lnTo>
                    <a:pt x="21502" y="4710"/>
                  </a:lnTo>
                  <a:lnTo>
                    <a:pt x="21367" y="4903"/>
                  </a:lnTo>
                  <a:lnTo>
                    <a:pt x="21232" y="5076"/>
                  </a:lnTo>
                  <a:lnTo>
                    <a:pt x="21058" y="5269"/>
                  </a:lnTo>
                  <a:lnTo>
                    <a:pt x="20865" y="5443"/>
                  </a:lnTo>
                  <a:lnTo>
                    <a:pt x="20653" y="5617"/>
                  </a:lnTo>
                  <a:lnTo>
                    <a:pt x="20402" y="5791"/>
                  </a:lnTo>
                  <a:lnTo>
                    <a:pt x="20151" y="5945"/>
                  </a:lnTo>
                  <a:lnTo>
                    <a:pt x="19862" y="6099"/>
                  </a:lnTo>
                  <a:lnTo>
                    <a:pt x="19553" y="6254"/>
                  </a:lnTo>
                  <a:lnTo>
                    <a:pt x="19244" y="6408"/>
                  </a:lnTo>
                  <a:lnTo>
                    <a:pt x="18897" y="6543"/>
                  </a:lnTo>
                  <a:lnTo>
                    <a:pt x="18530" y="6678"/>
                  </a:lnTo>
                  <a:lnTo>
                    <a:pt x="17758" y="6949"/>
                  </a:lnTo>
                  <a:lnTo>
                    <a:pt x="16928" y="7161"/>
                  </a:lnTo>
                  <a:lnTo>
                    <a:pt x="16040" y="7373"/>
                  </a:lnTo>
                  <a:lnTo>
                    <a:pt x="15075" y="7528"/>
                  </a:lnTo>
                  <a:lnTo>
                    <a:pt x="14091" y="7663"/>
                  </a:lnTo>
                  <a:lnTo>
                    <a:pt x="13048" y="7759"/>
                  </a:lnTo>
                  <a:lnTo>
                    <a:pt x="11967" y="7817"/>
                  </a:lnTo>
                  <a:lnTo>
                    <a:pt x="10867" y="7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32"/>
            <p:cNvSpPr/>
            <p:nvPr/>
          </p:nvSpPr>
          <p:spPr>
            <a:xfrm>
              <a:off x="3242550" y="2257950"/>
              <a:ext cx="846850" cy="299200"/>
            </a:xfrm>
            <a:custGeom>
              <a:avLst/>
              <a:gdLst/>
              <a:ahLst/>
              <a:cxnLst/>
              <a:rect l="l" t="t" r="r" b="b"/>
              <a:pathLst>
                <a:path w="33874" h="11968" fill="none" extrusionOk="0">
                  <a:moveTo>
                    <a:pt x="16946" y="1"/>
                  </a:moveTo>
                  <a:lnTo>
                    <a:pt x="16946" y="1"/>
                  </a:lnTo>
                  <a:lnTo>
                    <a:pt x="16058" y="1"/>
                  </a:lnTo>
                  <a:lnTo>
                    <a:pt x="15209" y="39"/>
                  </a:lnTo>
                  <a:lnTo>
                    <a:pt x="14360" y="78"/>
                  </a:lnTo>
                  <a:lnTo>
                    <a:pt x="13530" y="116"/>
                  </a:lnTo>
                  <a:lnTo>
                    <a:pt x="12719" y="194"/>
                  </a:lnTo>
                  <a:lnTo>
                    <a:pt x="11909" y="271"/>
                  </a:lnTo>
                  <a:lnTo>
                    <a:pt x="11117" y="367"/>
                  </a:lnTo>
                  <a:lnTo>
                    <a:pt x="10345" y="464"/>
                  </a:lnTo>
                  <a:lnTo>
                    <a:pt x="9612" y="599"/>
                  </a:lnTo>
                  <a:lnTo>
                    <a:pt x="8879" y="734"/>
                  </a:lnTo>
                  <a:lnTo>
                    <a:pt x="8164" y="869"/>
                  </a:lnTo>
                  <a:lnTo>
                    <a:pt x="7470" y="1024"/>
                  </a:lnTo>
                  <a:lnTo>
                    <a:pt x="6813" y="1197"/>
                  </a:lnTo>
                  <a:lnTo>
                    <a:pt x="6176" y="1371"/>
                  </a:lnTo>
                  <a:lnTo>
                    <a:pt x="5559" y="1564"/>
                  </a:lnTo>
                  <a:lnTo>
                    <a:pt x="4960" y="1757"/>
                  </a:lnTo>
                  <a:lnTo>
                    <a:pt x="4401" y="1969"/>
                  </a:lnTo>
                  <a:lnTo>
                    <a:pt x="3880" y="2182"/>
                  </a:lnTo>
                  <a:lnTo>
                    <a:pt x="3378" y="2413"/>
                  </a:lnTo>
                  <a:lnTo>
                    <a:pt x="2895" y="2645"/>
                  </a:lnTo>
                  <a:lnTo>
                    <a:pt x="2451" y="2876"/>
                  </a:lnTo>
                  <a:lnTo>
                    <a:pt x="2046" y="3127"/>
                  </a:lnTo>
                  <a:lnTo>
                    <a:pt x="1679" y="3398"/>
                  </a:lnTo>
                  <a:lnTo>
                    <a:pt x="1332" y="3648"/>
                  </a:lnTo>
                  <a:lnTo>
                    <a:pt x="1042" y="3919"/>
                  </a:lnTo>
                  <a:lnTo>
                    <a:pt x="772" y="4208"/>
                  </a:lnTo>
                  <a:lnTo>
                    <a:pt x="541" y="4498"/>
                  </a:lnTo>
                  <a:lnTo>
                    <a:pt x="348" y="4768"/>
                  </a:lnTo>
                  <a:lnTo>
                    <a:pt x="193" y="5077"/>
                  </a:lnTo>
                  <a:lnTo>
                    <a:pt x="97" y="5366"/>
                  </a:lnTo>
                  <a:lnTo>
                    <a:pt x="19" y="5675"/>
                  </a:lnTo>
                  <a:lnTo>
                    <a:pt x="0" y="5984"/>
                  </a:lnTo>
                  <a:lnTo>
                    <a:pt x="0" y="5984"/>
                  </a:lnTo>
                  <a:lnTo>
                    <a:pt x="19" y="6293"/>
                  </a:lnTo>
                  <a:lnTo>
                    <a:pt x="97" y="6582"/>
                  </a:lnTo>
                  <a:lnTo>
                    <a:pt x="193" y="6891"/>
                  </a:lnTo>
                  <a:lnTo>
                    <a:pt x="348" y="7181"/>
                  </a:lnTo>
                  <a:lnTo>
                    <a:pt x="541" y="7470"/>
                  </a:lnTo>
                  <a:lnTo>
                    <a:pt x="772" y="7760"/>
                  </a:lnTo>
                  <a:lnTo>
                    <a:pt x="1042" y="8030"/>
                  </a:lnTo>
                  <a:lnTo>
                    <a:pt x="1332" y="8300"/>
                  </a:lnTo>
                  <a:lnTo>
                    <a:pt x="1679" y="8570"/>
                  </a:lnTo>
                  <a:lnTo>
                    <a:pt x="2046" y="8821"/>
                  </a:lnTo>
                  <a:lnTo>
                    <a:pt x="2451" y="9072"/>
                  </a:lnTo>
                  <a:lnTo>
                    <a:pt x="2895" y="9323"/>
                  </a:lnTo>
                  <a:lnTo>
                    <a:pt x="3378" y="9555"/>
                  </a:lnTo>
                  <a:lnTo>
                    <a:pt x="3880" y="9786"/>
                  </a:lnTo>
                  <a:lnTo>
                    <a:pt x="4401" y="9998"/>
                  </a:lnTo>
                  <a:lnTo>
                    <a:pt x="4960" y="10211"/>
                  </a:lnTo>
                  <a:lnTo>
                    <a:pt x="5559" y="10404"/>
                  </a:lnTo>
                  <a:lnTo>
                    <a:pt x="6176" y="10597"/>
                  </a:lnTo>
                  <a:lnTo>
                    <a:pt x="6813" y="10771"/>
                  </a:lnTo>
                  <a:lnTo>
                    <a:pt x="7470" y="10944"/>
                  </a:lnTo>
                  <a:lnTo>
                    <a:pt x="8164" y="11099"/>
                  </a:lnTo>
                  <a:lnTo>
                    <a:pt x="8879" y="11234"/>
                  </a:lnTo>
                  <a:lnTo>
                    <a:pt x="9612" y="11369"/>
                  </a:lnTo>
                  <a:lnTo>
                    <a:pt x="10345" y="11485"/>
                  </a:lnTo>
                  <a:lnTo>
                    <a:pt x="11117" y="11600"/>
                  </a:lnTo>
                  <a:lnTo>
                    <a:pt x="11909" y="11697"/>
                  </a:lnTo>
                  <a:lnTo>
                    <a:pt x="12719" y="11774"/>
                  </a:lnTo>
                  <a:lnTo>
                    <a:pt x="13530" y="11832"/>
                  </a:lnTo>
                  <a:lnTo>
                    <a:pt x="14360" y="11890"/>
                  </a:lnTo>
                  <a:lnTo>
                    <a:pt x="15209" y="11929"/>
                  </a:lnTo>
                  <a:lnTo>
                    <a:pt x="16058" y="11948"/>
                  </a:lnTo>
                  <a:lnTo>
                    <a:pt x="16946" y="11967"/>
                  </a:lnTo>
                  <a:lnTo>
                    <a:pt x="16946" y="11967"/>
                  </a:lnTo>
                  <a:lnTo>
                    <a:pt x="17815" y="11948"/>
                  </a:lnTo>
                  <a:lnTo>
                    <a:pt x="18664" y="11929"/>
                  </a:lnTo>
                  <a:lnTo>
                    <a:pt x="19513" y="11890"/>
                  </a:lnTo>
                  <a:lnTo>
                    <a:pt x="20343" y="11832"/>
                  </a:lnTo>
                  <a:lnTo>
                    <a:pt x="21173" y="11774"/>
                  </a:lnTo>
                  <a:lnTo>
                    <a:pt x="21965" y="11697"/>
                  </a:lnTo>
                  <a:lnTo>
                    <a:pt x="22756" y="11600"/>
                  </a:lnTo>
                  <a:lnTo>
                    <a:pt x="23528" y="11485"/>
                  </a:lnTo>
                  <a:lnTo>
                    <a:pt x="24281" y="11369"/>
                  </a:lnTo>
                  <a:lnTo>
                    <a:pt x="24995" y="11234"/>
                  </a:lnTo>
                  <a:lnTo>
                    <a:pt x="25709" y="11099"/>
                  </a:lnTo>
                  <a:lnTo>
                    <a:pt x="26404" y="10944"/>
                  </a:lnTo>
                  <a:lnTo>
                    <a:pt x="27060" y="10771"/>
                  </a:lnTo>
                  <a:lnTo>
                    <a:pt x="27697" y="10597"/>
                  </a:lnTo>
                  <a:lnTo>
                    <a:pt x="28315" y="10404"/>
                  </a:lnTo>
                  <a:lnTo>
                    <a:pt x="28913" y="10211"/>
                  </a:lnTo>
                  <a:lnTo>
                    <a:pt x="29473" y="9998"/>
                  </a:lnTo>
                  <a:lnTo>
                    <a:pt x="29994" y="9786"/>
                  </a:lnTo>
                  <a:lnTo>
                    <a:pt x="30496" y="9555"/>
                  </a:lnTo>
                  <a:lnTo>
                    <a:pt x="30978" y="9323"/>
                  </a:lnTo>
                  <a:lnTo>
                    <a:pt x="31422" y="9072"/>
                  </a:lnTo>
                  <a:lnTo>
                    <a:pt x="31827" y="8821"/>
                  </a:lnTo>
                  <a:lnTo>
                    <a:pt x="32194" y="8570"/>
                  </a:lnTo>
                  <a:lnTo>
                    <a:pt x="32541" y="8300"/>
                  </a:lnTo>
                  <a:lnTo>
                    <a:pt x="32850" y="8030"/>
                  </a:lnTo>
                  <a:lnTo>
                    <a:pt x="33101" y="7760"/>
                  </a:lnTo>
                  <a:lnTo>
                    <a:pt x="33333" y="7470"/>
                  </a:lnTo>
                  <a:lnTo>
                    <a:pt x="33526" y="7181"/>
                  </a:lnTo>
                  <a:lnTo>
                    <a:pt x="33680" y="6891"/>
                  </a:lnTo>
                  <a:lnTo>
                    <a:pt x="33777" y="6582"/>
                  </a:lnTo>
                  <a:lnTo>
                    <a:pt x="33854" y="6293"/>
                  </a:lnTo>
                  <a:lnTo>
                    <a:pt x="33873" y="5984"/>
                  </a:lnTo>
                  <a:lnTo>
                    <a:pt x="33873" y="5984"/>
                  </a:lnTo>
                  <a:lnTo>
                    <a:pt x="33854" y="5675"/>
                  </a:lnTo>
                  <a:lnTo>
                    <a:pt x="33777" y="5366"/>
                  </a:lnTo>
                  <a:lnTo>
                    <a:pt x="33680" y="5077"/>
                  </a:lnTo>
                  <a:lnTo>
                    <a:pt x="33526" y="4768"/>
                  </a:lnTo>
                  <a:lnTo>
                    <a:pt x="33333" y="4498"/>
                  </a:lnTo>
                  <a:lnTo>
                    <a:pt x="33101" y="4208"/>
                  </a:lnTo>
                  <a:lnTo>
                    <a:pt x="32850" y="3919"/>
                  </a:lnTo>
                  <a:lnTo>
                    <a:pt x="32541" y="3648"/>
                  </a:lnTo>
                  <a:lnTo>
                    <a:pt x="32194" y="3398"/>
                  </a:lnTo>
                  <a:lnTo>
                    <a:pt x="31827" y="3127"/>
                  </a:lnTo>
                  <a:lnTo>
                    <a:pt x="31422" y="2876"/>
                  </a:lnTo>
                  <a:lnTo>
                    <a:pt x="30978" y="2645"/>
                  </a:lnTo>
                  <a:lnTo>
                    <a:pt x="30496" y="2413"/>
                  </a:lnTo>
                  <a:lnTo>
                    <a:pt x="29994" y="2182"/>
                  </a:lnTo>
                  <a:lnTo>
                    <a:pt x="29473" y="1969"/>
                  </a:lnTo>
                  <a:lnTo>
                    <a:pt x="28913" y="1757"/>
                  </a:lnTo>
                  <a:lnTo>
                    <a:pt x="28315" y="1564"/>
                  </a:lnTo>
                  <a:lnTo>
                    <a:pt x="27697" y="1371"/>
                  </a:lnTo>
                  <a:lnTo>
                    <a:pt x="27060" y="1197"/>
                  </a:lnTo>
                  <a:lnTo>
                    <a:pt x="26404" y="1024"/>
                  </a:lnTo>
                  <a:lnTo>
                    <a:pt x="25709" y="869"/>
                  </a:lnTo>
                  <a:lnTo>
                    <a:pt x="24995" y="734"/>
                  </a:lnTo>
                  <a:lnTo>
                    <a:pt x="24281" y="599"/>
                  </a:lnTo>
                  <a:lnTo>
                    <a:pt x="23528" y="464"/>
                  </a:lnTo>
                  <a:lnTo>
                    <a:pt x="22756" y="367"/>
                  </a:lnTo>
                  <a:lnTo>
                    <a:pt x="21965" y="271"/>
                  </a:lnTo>
                  <a:lnTo>
                    <a:pt x="21173" y="194"/>
                  </a:lnTo>
                  <a:lnTo>
                    <a:pt x="20343" y="116"/>
                  </a:lnTo>
                  <a:lnTo>
                    <a:pt x="19513" y="78"/>
                  </a:lnTo>
                  <a:lnTo>
                    <a:pt x="18664" y="39"/>
                  </a:lnTo>
                  <a:lnTo>
                    <a:pt x="17815" y="1"/>
                  </a:lnTo>
                  <a:lnTo>
                    <a:pt x="169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32"/>
            <p:cNvSpPr/>
            <p:nvPr/>
          </p:nvSpPr>
          <p:spPr>
            <a:xfrm>
              <a:off x="3237225" y="2252650"/>
              <a:ext cx="857475" cy="309800"/>
            </a:xfrm>
            <a:custGeom>
              <a:avLst/>
              <a:gdLst/>
              <a:ahLst/>
              <a:cxnLst/>
              <a:rect l="l" t="t" r="r" b="b"/>
              <a:pathLst>
                <a:path w="34299" h="12392" fill="none" extrusionOk="0">
                  <a:moveTo>
                    <a:pt x="17159" y="12391"/>
                  </a:moveTo>
                  <a:lnTo>
                    <a:pt x="17159" y="12391"/>
                  </a:lnTo>
                  <a:lnTo>
                    <a:pt x="16271" y="12372"/>
                  </a:lnTo>
                  <a:lnTo>
                    <a:pt x="15403" y="12353"/>
                  </a:lnTo>
                  <a:lnTo>
                    <a:pt x="14534" y="12314"/>
                  </a:lnTo>
                  <a:lnTo>
                    <a:pt x="13704" y="12256"/>
                  </a:lnTo>
                  <a:lnTo>
                    <a:pt x="12875" y="12198"/>
                  </a:lnTo>
                  <a:lnTo>
                    <a:pt x="12064" y="12102"/>
                  </a:lnTo>
                  <a:lnTo>
                    <a:pt x="11253" y="12005"/>
                  </a:lnTo>
                  <a:lnTo>
                    <a:pt x="10481" y="11909"/>
                  </a:lnTo>
                  <a:lnTo>
                    <a:pt x="9728" y="11774"/>
                  </a:lnTo>
                  <a:lnTo>
                    <a:pt x="8976" y="11639"/>
                  </a:lnTo>
                  <a:lnTo>
                    <a:pt x="8262" y="11484"/>
                  </a:lnTo>
                  <a:lnTo>
                    <a:pt x="7567" y="11330"/>
                  </a:lnTo>
                  <a:lnTo>
                    <a:pt x="6891" y="11156"/>
                  </a:lnTo>
                  <a:lnTo>
                    <a:pt x="6254" y="10963"/>
                  </a:lnTo>
                  <a:lnTo>
                    <a:pt x="5617" y="10770"/>
                  </a:lnTo>
                  <a:lnTo>
                    <a:pt x="5019" y="10577"/>
                  </a:lnTo>
                  <a:lnTo>
                    <a:pt x="4459" y="10365"/>
                  </a:lnTo>
                  <a:lnTo>
                    <a:pt x="3919" y="10133"/>
                  </a:lnTo>
                  <a:lnTo>
                    <a:pt x="3417" y="9902"/>
                  </a:lnTo>
                  <a:lnTo>
                    <a:pt x="2935" y="9651"/>
                  </a:lnTo>
                  <a:lnTo>
                    <a:pt x="2491" y="9400"/>
                  </a:lnTo>
                  <a:lnTo>
                    <a:pt x="2066" y="9149"/>
                  </a:lnTo>
                  <a:lnTo>
                    <a:pt x="1699" y="8879"/>
                  </a:lnTo>
                  <a:lnTo>
                    <a:pt x="1352" y="8609"/>
                  </a:lnTo>
                  <a:lnTo>
                    <a:pt x="1043" y="8319"/>
                  </a:lnTo>
                  <a:lnTo>
                    <a:pt x="773" y="8029"/>
                  </a:lnTo>
                  <a:lnTo>
                    <a:pt x="541" y="7740"/>
                  </a:lnTo>
                  <a:lnTo>
                    <a:pt x="348" y="7431"/>
                  </a:lnTo>
                  <a:lnTo>
                    <a:pt x="194" y="7142"/>
                  </a:lnTo>
                  <a:lnTo>
                    <a:pt x="78" y="6833"/>
                  </a:lnTo>
                  <a:lnTo>
                    <a:pt x="20" y="6505"/>
                  </a:lnTo>
                  <a:lnTo>
                    <a:pt x="1" y="6196"/>
                  </a:lnTo>
                  <a:lnTo>
                    <a:pt x="1" y="6196"/>
                  </a:lnTo>
                  <a:lnTo>
                    <a:pt x="20" y="5868"/>
                  </a:lnTo>
                  <a:lnTo>
                    <a:pt x="78" y="5559"/>
                  </a:lnTo>
                  <a:lnTo>
                    <a:pt x="194" y="5250"/>
                  </a:lnTo>
                  <a:lnTo>
                    <a:pt x="348" y="4941"/>
                  </a:lnTo>
                  <a:lnTo>
                    <a:pt x="541" y="4652"/>
                  </a:lnTo>
                  <a:lnTo>
                    <a:pt x="773" y="4343"/>
                  </a:lnTo>
                  <a:lnTo>
                    <a:pt x="1043" y="4073"/>
                  </a:lnTo>
                  <a:lnTo>
                    <a:pt x="1352" y="3783"/>
                  </a:lnTo>
                  <a:lnTo>
                    <a:pt x="1699" y="3513"/>
                  </a:lnTo>
                  <a:lnTo>
                    <a:pt x="2066" y="3243"/>
                  </a:lnTo>
                  <a:lnTo>
                    <a:pt x="2491" y="2973"/>
                  </a:lnTo>
                  <a:lnTo>
                    <a:pt x="2935" y="2722"/>
                  </a:lnTo>
                  <a:lnTo>
                    <a:pt x="3417" y="2490"/>
                  </a:lnTo>
                  <a:lnTo>
                    <a:pt x="3919" y="2259"/>
                  </a:lnTo>
                  <a:lnTo>
                    <a:pt x="4459" y="2027"/>
                  </a:lnTo>
                  <a:lnTo>
                    <a:pt x="5019" y="1815"/>
                  </a:lnTo>
                  <a:lnTo>
                    <a:pt x="5617" y="1602"/>
                  </a:lnTo>
                  <a:lnTo>
                    <a:pt x="6254" y="1409"/>
                  </a:lnTo>
                  <a:lnTo>
                    <a:pt x="6891" y="1236"/>
                  </a:lnTo>
                  <a:lnTo>
                    <a:pt x="7567" y="1062"/>
                  </a:lnTo>
                  <a:lnTo>
                    <a:pt x="8262" y="888"/>
                  </a:lnTo>
                  <a:lnTo>
                    <a:pt x="8976" y="753"/>
                  </a:lnTo>
                  <a:lnTo>
                    <a:pt x="9728" y="599"/>
                  </a:lnTo>
                  <a:lnTo>
                    <a:pt x="10481" y="483"/>
                  </a:lnTo>
                  <a:lnTo>
                    <a:pt x="11253" y="367"/>
                  </a:lnTo>
                  <a:lnTo>
                    <a:pt x="12064" y="271"/>
                  </a:lnTo>
                  <a:lnTo>
                    <a:pt x="12875" y="193"/>
                  </a:lnTo>
                  <a:lnTo>
                    <a:pt x="13704" y="116"/>
                  </a:lnTo>
                  <a:lnTo>
                    <a:pt x="14534" y="58"/>
                  </a:lnTo>
                  <a:lnTo>
                    <a:pt x="15403" y="20"/>
                  </a:lnTo>
                  <a:lnTo>
                    <a:pt x="16271" y="0"/>
                  </a:lnTo>
                  <a:lnTo>
                    <a:pt x="17159" y="0"/>
                  </a:lnTo>
                  <a:lnTo>
                    <a:pt x="17159" y="0"/>
                  </a:lnTo>
                  <a:lnTo>
                    <a:pt x="18028" y="0"/>
                  </a:lnTo>
                  <a:lnTo>
                    <a:pt x="18896" y="20"/>
                  </a:lnTo>
                  <a:lnTo>
                    <a:pt x="19765" y="58"/>
                  </a:lnTo>
                  <a:lnTo>
                    <a:pt x="20595" y="116"/>
                  </a:lnTo>
                  <a:lnTo>
                    <a:pt x="21425" y="193"/>
                  </a:lnTo>
                  <a:lnTo>
                    <a:pt x="22255" y="271"/>
                  </a:lnTo>
                  <a:lnTo>
                    <a:pt x="23046" y="367"/>
                  </a:lnTo>
                  <a:lnTo>
                    <a:pt x="23818" y="483"/>
                  </a:lnTo>
                  <a:lnTo>
                    <a:pt x="24590" y="599"/>
                  </a:lnTo>
                  <a:lnTo>
                    <a:pt x="25324" y="753"/>
                  </a:lnTo>
                  <a:lnTo>
                    <a:pt x="26038" y="888"/>
                  </a:lnTo>
                  <a:lnTo>
                    <a:pt x="26733" y="1062"/>
                  </a:lnTo>
                  <a:lnTo>
                    <a:pt x="27408" y="1236"/>
                  </a:lnTo>
                  <a:lnTo>
                    <a:pt x="28064" y="1409"/>
                  </a:lnTo>
                  <a:lnTo>
                    <a:pt x="28682" y="1602"/>
                  </a:lnTo>
                  <a:lnTo>
                    <a:pt x="29280" y="1815"/>
                  </a:lnTo>
                  <a:lnTo>
                    <a:pt x="29840" y="2027"/>
                  </a:lnTo>
                  <a:lnTo>
                    <a:pt x="30380" y="2259"/>
                  </a:lnTo>
                  <a:lnTo>
                    <a:pt x="30902" y="2490"/>
                  </a:lnTo>
                  <a:lnTo>
                    <a:pt x="31365" y="2722"/>
                  </a:lnTo>
                  <a:lnTo>
                    <a:pt x="31809" y="2973"/>
                  </a:lnTo>
                  <a:lnTo>
                    <a:pt x="32233" y="3243"/>
                  </a:lnTo>
                  <a:lnTo>
                    <a:pt x="32619" y="3513"/>
                  </a:lnTo>
                  <a:lnTo>
                    <a:pt x="32947" y="3783"/>
                  </a:lnTo>
                  <a:lnTo>
                    <a:pt x="33256" y="4073"/>
                  </a:lnTo>
                  <a:lnTo>
                    <a:pt x="33527" y="4343"/>
                  </a:lnTo>
                  <a:lnTo>
                    <a:pt x="33758" y="4652"/>
                  </a:lnTo>
                  <a:lnTo>
                    <a:pt x="33951" y="4941"/>
                  </a:lnTo>
                  <a:lnTo>
                    <a:pt x="34106" y="5250"/>
                  </a:lnTo>
                  <a:lnTo>
                    <a:pt x="34221" y="5559"/>
                  </a:lnTo>
                  <a:lnTo>
                    <a:pt x="34279" y="5868"/>
                  </a:lnTo>
                  <a:lnTo>
                    <a:pt x="34299" y="6196"/>
                  </a:lnTo>
                  <a:lnTo>
                    <a:pt x="34299" y="6196"/>
                  </a:lnTo>
                  <a:lnTo>
                    <a:pt x="34279" y="6505"/>
                  </a:lnTo>
                  <a:lnTo>
                    <a:pt x="34221" y="6833"/>
                  </a:lnTo>
                  <a:lnTo>
                    <a:pt x="34106" y="7142"/>
                  </a:lnTo>
                  <a:lnTo>
                    <a:pt x="33951" y="7431"/>
                  </a:lnTo>
                  <a:lnTo>
                    <a:pt x="33758" y="7740"/>
                  </a:lnTo>
                  <a:lnTo>
                    <a:pt x="33527" y="8029"/>
                  </a:lnTo>
                  <a:lnTo>
                    <a:pt x="33256" y="8319"/>
                  </a:lnTo>
                  <a:lnTo>
                    <a:pt x="32947" y="8609"/>
                  </a:lnTo>
                  <a:lnTo>
                    <a:pt x="32619" y="8879"/>
                  </a:lnTo>
                  <a:lnTo>
                    <a:pt x="32233" y="9149"/>
                  </a:lnTo>
                  <a:lnTo>
                    <a:pt x="31809" y="9400"/>
                  </a:lnTo>
                  <a:lnTo>
                    <a:pt x="31365" y="9651"/>
                  </a:lnTo>
                  <a:lnTo>
                    <a:pt x="30902" y="9902"/>
                  </a:lnTo>
                  <a:lnTo>
                    <a:pt x="30380" y="10133"/>
                  </a:lnTo>
                  <a:lnTo>
                    <a:pt x="29840" y="10365"/>
                  </a:lnTo>
                  <a:lnTo>
                    <a:pt x="29280" y="10577"/>
                  </a:lnTo>
                  <a:lnTo>
                    <a:pt x="28682" y="10770"/>
                  </a:lnTo>
                  <a:lnTo>
                    <a:pt x="28064" y="10963"/>
                  </a:lnTo>
                  <a:lnTo>
                    <a:pt x="27408" y="11156"/>
                  </a:lnTo>
                  <a:lnTo>
                    <a:pt x="26733" y="11330"/>
                  </a:lnTo>
                  <a:lnTo>
                    <a:pt x="26038" y="11484"/>
                  </a:lnTo>
                  <a:lnTo>
                    <a:pt x="25324" y="11639"/>
                  </a:lnTo>
                  <a:lnTo>
                    <a:pt x="24590" y="11774"/>
                  </a:lnTo>
                  <a:lnTo>
                    <a:pt x="23818" y="11909"/>
                  </a:lnTo>
                  <a:lnTo>
                    <a:pt x="23046" y="12005"/>
                  </a:lnTo>
                  <a:lnTo>
                    <a:pt x="22255" y="12102"/>
                  </a:lnTo>
                  <a:lnTo>
                    <a:pt x="21425" y="12198"/>
                  </a:lnTo>
                  <a:lnTo>
                    <a:pt x="20595" y="12256"/>
                  </a:lnTo>
                  <a:lnTo>
                    <a:pt x="19765" y="12314"/>
                  </a:lnTo>
                  <a:lnTo>
                    <a:pt x="18896" y="12353"/>
                  </a:lnTo>
                  <a:lnTo>
                    <a:pt x="18028" y="12372"/>
                  </a:lnTo>
                  <a:lnTo>
                    <a:pt x="17159" y="123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fill="none" extrusionOk="0">
                  <a:moveTo>
                    <a:pt x="18780" y="0"/>
                  </a:moveTo>
                  <a:lnTo>
                    <a:pt x="18780" y="0"/>
                  </a:lnTo>
                  <a:lnTo>
                    <a:pt x="17815" y="0"/>
                  </a:ln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8780" y="13395"/>
                  </a:lnTo>
                  <a:lnTo>
                    <a:pt x="18780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lnTo>
                    <a:pt x="18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32"/>
            <p:cNvSpPr/>
            <p:nvPr/>
          </p:nvSpPr>
          <p:spPr>
            <a:xfrm>
              <a:off x="3237225" y="2252650"/>
              <a:ext cx="857475" cy="309800"/>
            </a:xfrm>
            <a:custGeom>
              <a:avLst/>
              <a:gdLst/>
              <a:ahLst/>
              <a:cxnLst/>
              <a:rect l="l" t="t" r="r" b="b"/>
              <a:pathLst>
                <a:path w="34299" h="12392" extrusionOk="0">
                  <a:moveTo>
                    <a:pt x="18028" y="213"/>
                  </a:moveTo>
                  <a:lnTo>
                    <a:pt x="18877" y="251"/>
                  </a:lnTo>
                  <a:lnTo>
                    <a:pt x="19726" y="290"/>
                  </a:lnTo>
                  <a:lnTo>
                    <a:pt x="20556" y="328"/>
                  </a:lnTo>
                  <a:lnTo>
                    <a:pt x="21386" y="406"/>
                  </a:lnTo>
                  <a:lnTo>
                    <a:pt x="22178" y="483"/>
                  </a:lnTo>
                  <a:lnTo>
                    <a:pt x="22969" y="579"/>
                  </a:lnTo>
                  <a:lnTo>
                    <a:pt x="23741" y="676"/>
                  </a:lnTo>
                  <a:lnTo>
                    <a:pt x="24494" y="811"/>
                  </a:lnTo>
                  <a:lnTo>
                    <a:pt x="25208" y="946"/>
                  </a:lnTo>
                  <a:lnTo>
                    <a:pt x="25922" y="1081"/>
                  </a:lnTo>
                  <a:lnTo>
                    <a:pt x="26617" y="1236"/>
                  </a:lnTo>
                  <a:lnTo>
                    <a:pt x="27273" y="1409"/>
                  </a:lnTo>
                  <a:lnTo>
                    <a:pt x="27910" y="1583"/>
                  </a:lnTo>
                  <a:lnTo>
                    <a:pt x="28528" y="1776"/>
                  </a:lnTo>
                  <a:lnTo>
                    <a:pt x="29126" y="1969"/>
                  </a:lnTo>
                  <a:lnTo>
                    <a:pt x="29686" y="2181"/>
                  </a:lnTo>
                  <a:lnTo>
                    <a:pt x="30207" y="2394"/>
                  </a:lnTo>
                  <a:lnTo>
                    <a:pt x="30709" y="2625"/>
                  </a:lnTo>
                  <a:lnTo>
                    <a:pt x="31191" y="2857"/>
                  </a:lnTo>
                  <a:lnTo>
                    <a:pt x="31635" y="3088"/>
                  </a:lnTo>
                  <a:lnTo>
                    <a:pt x="32040" y="3339"/>
                  </a:lnTo>
                  <a:lnTo>
                    <a:pt x="32407" y="3610"/>
                  </a:lnTo>
                  <a:lnTo>
                    <a:pt x="32754" y="3860"/>
                  </a:lnTo>
                  <a:lnTo>
                    <a:pt x="33063" y="4131"/>
                  </a:lnTo>
                  <a:lnTo>
                    <a:pt x="33314" y="4420"/>
                  </a:lnTo>
                  <a:lnTo>
                    <a:pt x="33546" y="4710"/>
                  </a:lnTo>
                  <a:lnTo>
                    <a:pt x="33739" y="4980"/>
                  </a:lnTo>
                  <a:lnTo>
                    <a:pt x="33893" y="5289"/>
                  </a:lnTo>
                  <a:lnTo>
                    <a:pt x="33990" y="5578"/>
                  </a:lnTo>
                  <a:lnTo>
                    <a:pt x="34067" y="5887"/>
                  </a:lnTo>
                  <a:lnTo>
                    <a:pt x="34086" y="6196"/>
                  </a:lnTo>
                  <a:lnTo>
                    <a:pt x="34067" y="6505"/>
                  </a:lnTo>
                  <a:lnTo>
                    <a:pt x="33990" y="6794"/>
                  </a:lnTo>
                  <a:lnTo>
                    <a:pt x="33893" y="7103"/>
                  </a:lnTo>
                  <a:lnTo>
                    <a:pt x="33739" y="7393"/>
                  </a:lnTo>
                  <a:lnTo>
                    <a:pt x="33546" y="7682"/>
                  </a:lnTo>
                  <a:lnTo>
                    <a:pt x="33314" y="7972"/>
                  </a:lnTo>
                  <a:lnTo>
                    <a:pt x="33063" y="8242"/>
                  </a:lnTo>
                  <a:lnTo>
                    <a:pt x="32754" y="8512"/>
                  </a:lnTo>
                  <a:lnTo>
                    <a:pt x="32407" y="8782"/>
                  </a:lnTo>
                  <a:lnTo>
                    <a:pt x="32040" y="9033"/>
                  </a:lnTo>
                  <a:lnTo>
                    <a:pt x="31635" y="9284"/>
                  </a:lnTo>
                  <a:lnTo>
                    <a:pt x="31191" y="9535"/>
                  </a:lnTo>
                  <a:lnTo>
                    <a:pt x="30709" y="9767"/>
                  </a:lnTo>
                  <a:lnTo>
                    <a:pt x="30207" y="9998"/>
                  </a:lnTo>
                  <a:lnTo>
                    <a:pt x="29686" y="10210"/>
                  </a:lnTo>
                  <a:lnTo>
                    <a:pt x="29126" y="10423"/>
                  </a:lnTo>
                  <a:lnTo>
                    <a:pt x="28528" y="10616"/>
                  </a:lnTo>
                  <a:lnTo>
                    <a:pt x="27910" y="10809"/>
                  </a:lnTo>
                  <a:lnTo>
                    <a:pt x="27273" y="10983"/>
                  </a:lnTo>
                  <a:lnTo>
                    <a:pt x="26617" y="11156"/>
                  </a:lnTo>
                  <a:lnTo>
                    <a:pt x="25922" y="11311"/>
                  </a:lnTo>
                  <a:lnTo>
                    <a:pt x="25208" y="11446"/>
                  </a:lnTo>
                  <a:lnTo>
                    <a:pt x="24494" y="11581"/>
                  </a:lnTo>
                  <a:lnTo>
                    <a:pt x="23741" y="11697"/>
                  </a:lnTo>
                  <a:lnTo>
                    <a:pt x="22969" y="11812"/>
                  </a:lnTo>
                  <a:lnTo>
                    <a:pt x="22178" y="11909"/>
                  </a:lnTo>
                  <a:lnTo>
                    <a:pt x="21386" y="11986"/>
                  </a:lnTo>
                  <a:lnTo>
                    <a:pt x="20556" y="12044"/>
                  </a:lnTo>
                  <a:lnTo>
                    <a:pt x="19726" y="12102"/>
                  </a:lnTo>
                  <a:lnTo>
                    <a:pt x="18877" y="12141"/>
                  </a:lnTo>
                  <a:lnTo>
                    <a:pt x="18028" y="12160"/>
                  </a:lnTo>
                  <a:lnTo>
                    <a:pt x="17159" y="12179"/>
                  </a:lnTo>
                  <a:lnTo>
                    <a:pt x="16271" y="12160"/>
                  </a:lnTo>
                  <a:lnTo>
                    <a:pt x="15422" y="12141"/>
                  </a:lnTo>
                  <a:lnTo>
                    <a:pt x="14573" y="12102"/>
                  </a:lnTo>
                  <a:lnTo>
                    <a:pt x="13743" y="12044"/>
                  </a:lnTo>
                  <a:lnTo>
                    <a:pt x="12932" y="11986"/>
                  </a:lnTo>
                  <a:lnTo>
                    <a:pt x="12122" y="11909"/>
                  </a:lnTo>
                  <a:lnTo>
                    <a:pt x="11330" y="11812"/>
                  </a:lnTo>
                  <a:lnTo>
                    <a:pt x="10558" y="11697"/>
                  </a:lnTo>
                  <a:lnTo>
                    <a:pt x="9825" y="11581"/>
                  </a:lnTo>
                  <a:lnTo>
                    <a:pt x="9092" y="11446"/>
                  </a:lnTo>
                  <a:lnTo>
                    <a:pt x="8377" y="11311"/>
                  </a:lnTo>
                  <a:lnTo>
                    <a:pt x="7683" y="11156"/>
                  </a:lnTo>
                  <a:lnTo>
                    <a:pt x="7026" y="10983"/>
                  </a:lnTo>
                  <a:lnTo>
                    <a:pt x="6389" y="10809"/>
                  </a:lnTo>
                  <a:lnTo>
                    <a:pt x="5772" y="10616"/>
                  </a:lnTo>
                  <a:lnTo>
                    <a:pt x="5173" y="10423"/>
                  </a:lnTo>
                  <a:lnTo>
                    <a:pt x="4614" y="10210"/>
                  </a:lnTo>
                  <a:lnTo>
                    <a:pt x="4093" y="9998"/>
                  </a:lnTo>
                  <a:lnTo>
                    <a:pt x="3591" y="9767"/>
                  </a:lnTo>
                  <a:lnTo>
                    <a:pt x="3108" y="9535"/>
                  </a:lnTo>
                  <a:lnTo>
                    <a:pt x="2664" y="9284"/>
                  </a:lnTo>
                  <a:lnTo>
                    <a:pt x="2259" y="9033"/>
                  </a:lnTo>
                  <a:lnTo>
                    <a:pt x="1892" y="8782"/>
                  </a:lnTo>
                  <a:lnTo>
                    <a:pt x="1545" y="8512"/>
                  </a:lnTo>
                  <a:lnTo>
                    <a:pt x="1255" y="8242"/>
                  </a:lnTo>
                  <a:lnTo>
                    <a:pt x="985" y="7972"/>
                  </a:lnTo>
                  <a:lnTo>
                    <a:pt x="754" y="7682"/>
                  </a:lnTo>
                  <a:lnTo>
                    <a:pt x="561" y="7393"/>
                  </a:lnTo>
                  <a:lnTo>
                    <a:pt x="406" y="7103"/>
                  </a:lnTo>
                  <a:lnTo>
                    <a:pt x="310" y="6794"/>
                  </a:lnTo>
                  <a:lnTo>
                    <a:pt x="232" y="6505"/>
                  </a:lnTo>
                  <a:lnTo>
                    <a:pt x="213" y="6196"/>
                  </a:lnTo>
                  <a:lnTo>
                    <a:pt x="232" y="5887"/>
                  </a:lnTo>
                  <a:lnTo>
                    <a:pt x="310" y="5578"/>
                  </a:lnTo>
                  <a:lnTo>
                    <a:pt x="406" y="5289"/>
                  </a:lnTo>
                  <a:lnTo>
                    <a:pt x="561" y="4980"/>
                  </a:lnTo>
                  <a:lnTo>
                    <a:pt x="754" y="4710"/>
                  </a:lnTo>
                  <a:lnTo>
                    <a:pt x="985" y="4420"/>
                  </a:lnTo>
                  <a:lnTo>
                    <a:pt x="1255" y="4131"/>
                  </a:lnTo>
                  <a:lnTo>
                    <a:pt x="1545" y="3860"/>
                  </a:lnTo>
                  <a:lnTo>
                    <a:pt x="1892" y="3610"/>
                  </a:lnTo>
                  <a:lnTo>
                    <a:pt x="2259" y="3339"/>
                  </a:lnTo>
                  <a:lnTo>
                    <a:pt x="2664" y="3088"/>
                  </a:lnTo>
                  <a:lnTo>
                    <a:pt x="3108" y="2857"/>
                  </a:lnTo>
                  <a:lnTo>
                    <a:pt x="3591" y="2625"/>
                  </a:lnTo>
                  <a:lnTo>
                    <a:pt x="4093" y="2394"/>
                  </a:lnTo>
                  <a:lnTo>
                    <a:pt x="4614" y="2181"/>
                  </a:lnTo>
                  <a:lnTo>
                    <a:pt x="5173" y="1969"/>
                  </a:lnTo>
                  <a:lnTo>
                    <a:pt x="5772" y="1776"/>
                  </a:lnTo>
                  <a:lnTo>
                    <a:pt x="6389" y="1583"/>
                  </a:lnTo>
                  <a:lnTo>
                    <a:pt x="7026" y="1409"/>
                  </a:lnTo>
                  <a:lnTo>
                    <a:pt x="7683" y="1236"/>
                  </a:lnTo>
                  <a:lnTo>
                    <a:pt x="8377" y="1081"/>
                  </a:lnTo>
                  <a:lnTo>
                    <a:pt x="9092" y="946"/>
                  </a:lnTo>
                  <a:lnTo>
                    <a:pt x="9825" y="811"/>
                  </a:lnTo>
                  <a:lnTo>
                    <a:pt x="10558" y="676"/>
                  </a:lnTo>
                  <a:lnTo>
                    <a:pt x="11330" y="579"/>
                  </a:lnTo>
                  <a:lnTo>
                    <a:pt x="12122" y="483"/>
                  </a:lnTo>
                  <a:lnTo>
                    <a:pt x="12932" y="406"/>
                  </a:lnTo>
                  <a:lnTo>
                    <a:pt x="13743" y="328"/>
                  </a:lnTo>
                  <a:lnTo>
                    <a:pt x="14573" y="290"/>
                  </a:lnTo>
                  <a:lnTo>
                    <a:pt x="15422" y="251"/>
                  </a:lnTo>
                  <a:lnTo>
                    <a:pt x="16271" y="213"/>
                  </a:lnTo>
                  <a:close/>
                  <a:moveTo>
                    <a:pt x="16271" y="0"/>
                  </a:moveTo>
                  <a:lnTo>
                    <a:pt x="15403" y="20"/>
                  </a:lnTo>
                  <a:lnTo>
                    <a:pt x="14534" y="58"/>
                  </a:lnTo>
                  <a:lnTo>
                    <a:pt x="13704" y="116"/>
                  </a:lnTo>
                  <a:lnTo>
                    <a:pt x="12875" y="193"/>
                  </a:lnTo>
                  <a:lnTo>
                    <a:pt x="12064" y="271"/>
                  </a:lnTo>
                  <a:lnTo>
                    <a:pt x="11253" y="367"/>
                  </a:lnTo>
                  <a:lnTo>
                    <a:pt x="10481" y="483"/>
                  </a:lnTo>
                  <a:lnTo>
                    <a:pt x="9728" y="599"/>
                  </a:lnTo>
                  <a:lnTo>
                    <a:pt x="8976" y="753"/>
                  </a:lnTo>
                  <a:lnTo>
                    <a:pt x="8262" y="888"/>
                  </a:lnTo>
                  <a:lnTo>
                    <a:pt x="7567" y="1062"/>
                  </a:lnTo>
                  <a:lnTo>
                    <a:pt x="6891" y="1236"/>
                  </a:lnTo>
                  <a:lnTo>
                    <a:pt x="6254" y="1409"/>
                  </a:lnTo>
                  <a:lnTo>
                    <a:pt x="5617" y="1602"/>
                  </a:lnTo>
                  <a:lnTo>
                    <a:pt x="5019" y="1815"/>
                  </a:lnTo>
                  <a:lnTo>
                    <a:pt x="4459" y="2027"/>
                  </a:lnTo>
                  <a:lnTo>
                    <a:pt x="3919" y="2259"/>
                  </a:lnTo>
                  <a:lnTo>
                    <a:pt x="3417" y="2490"/>
                  </a:lnTo>
                  <a:lnTo>
                    <a:pt x="2935" y="2722"/>
                  </a:lnTo>
                  <a:lnTo>
                    <a:pt x="2491" y="2973"/>
                  </a:lnTo>
                  <a:lnTo>
                    <a:pt x="2066" y="3243"/>
                  </a:lnTo>
                  <a:lnTo>
                    <a:pt x="1699" y="3513"/>
                  </a:lnTo>
                  <a:lnTo>
                    <a:pt x="1352" y="3783"/>
                  </a:lnTo>
                  <a:lnTo>
                    <a:pt x="1043" y="4073"/>
                  </a:lnTo>
                  <a:lnTo>
                    <a:pt x="773" y="4343"/>
                  </a:lnTo>
                  <a:lnTo>
                    <a:pt x="541" y="4652"/>
                  </a:lnTo>
                  <a:lnTo>
                    <a:pt x="348" y="4941"/>
                  </a:lnTo>
                  <a:lnTo>
                    <a:pt x="194" y="5250"/>
                  </a:lnTo>
                  <a:lnTo>
                    <a:pt x="78" y="5559"/>
                  </a:lnTo>
                  <a:lnTo>
                    <a:pt x="20" y="5868"/>
                  </a:lnTo>
                  <a:lnTo>
                    <a:pt x="1" y="6196"/>
                  </a:lnTo>
                  <a:lnTo>
                    <a:pt x="20" y="6505"/>
                  </a:lnTo>
                  <a:lnTo>
                    <a:pt x="78" y="6833"/>
                  </a:lnTo>
                  <a:lnTo>
                    <a:pt x="194" y="7142"/>
                  </a:lnTo>
                  <a:lnTo>
                    <a:pt x="348" y="7431"/>
                  </a:lnTo>
                  <a:lnTo>
                    <a:pt x="541" y="7740"/>
                  </a:lnTo>
                  <a:lnTo>
                    <a:pt x="773" y="8029"/>
                  </a:lnTo>
                  <a:lnTo>
                    <a:pt x="1043" y="8319"/>
                  </a:lnTo>
                  <a:lnTo>
                    <a:pt x="1352" y="8609"/>
                  </a:lnTo>
                  <a:lnTo>
                    <a:pt x="1699" y="8879"/>
                  </a:lnTo>
                  <a:lnTo>
                    <a:pt x="2066" y="9149"/>
                  </a:lnTo>
                  <a:lnTo>
                    <a:pt x="2491" y="9400"/>
                  </a:lnTo>
                  <a:lnTo>
                    <a:pt x="2935" y="9651"/>
                  </a:lnTo>
                  <a:lnTo>
                    <a:pt x="3417" y="9902"/>
                  </a:lnTo>
                  <a:lnTo>
                    <a:pt x="3919" y="10133"/>
                  </a:lnTo>
                  <a:lnTo>
                    <a:pt x="4459" y="10365"/>
                  </a:lnTo>
                  <a:lnTo>
                    <a:pt x="5019" y="10577"/>
                  </a:lnTo>
                  <a:lnTo>
                    <a:pt x="5617" y="10770"/>
                  </a:lnTo>
                  <a:lnTo>
                    <a:pt x="6254" y="10963"/>
                  </a:lnTo>
                  <a:lnTo>
                    <a:pt x="6891" y="11156"/>
                  </a:lnTo>
                  <a:lnTo>
                    <a:pt x="7567" y="11330"/>
                  </a:lnTo>
                  <a:lnTo>
                    <a:pt x="8262" y="11484"/>
                  </a:lnTo>
                  <a:lnTo>
                    <a:pt x="8976" y="11639"/>
                  </a:lnTo>
                  <a:lnTo>
                    <a:pt x="9728" y="11774"/>
                  </a:lnTo>
                  <a:lnTo>
                    <a:pt x="10481" y="11909"/>
                  </a:lnTo>
                  <a:lnTo>
                    <a:pt x="11253" y="12005"/>
                  </a:lnTo>
                  <a:lnTo>
                    <a:pt x="12064" y="12102"/>
                  </a:lnTo>
                  <a:lnTo>
                    <a:pt x="12875" y="12198"/>
                  </a:lnTo>
                  <a:lnTo>
                    <a:pt x="13704" y="12256"/>
                  </a:lnTo>
                  <a:lnTo>
                    <a:pt x="14534" y="12314"/>
                  </a:lnTo>
                  <a:lnTo>
                    <a:pt x="15403" y="12353"/>
                  </a:lnTo>
                  <a:lnTo>
                    <a:pt x="16271" y="12372"/>
                  </a:lnTo>
                  <a:lnTo>
                    <a:pt x="17159" y="12391"/>
                  </a:lnTo>
                  <a:lnTo>
                    <a:pt x="18028" y="12372"/>
                  </a:lnTo>
                  <a:lnTo>
                    <a:pt x="18896" y="12353"/>
                  </a:lnTo>
                  <a:lnTo>
                    <a:pt x="19765" y="12314"/>
                  </a:lnTo>
                  <a:lnTo>
                    <a:pt x="20595" y="12256"/>
                  </a:lnTo>
                  <a:lnTo>
                    <a:pt x="21425" y="12198"/>
                  </a:lnTo>
                  <a:lnTo>
                    <a:pt x="22255" y="12102"/>
                  </a:lnTo>
                  <a:lnTo>
                    <a:pt x="23046" y="12005"/>
                  </a:lnTo>
                  <a:lnTo>
                    <a:pt x="23818" y="11909"/>
                  </a:lnTo>
                  <a:lnTo>
                    <a:pt x="24590" y="11774"/>
                  </a:lnTo>
                  <a:lnTo>
                    <a:pt x="25324" y="11639"/>
                  </a:lnTo>
                  <a:lnTo>
                    <a:pt x="26038" y="11484"/>
                  </a:lnTo>
                  <a:lnTo>
                    <a:pt x="26733" y="11330"/>
                  </a:lnTo>
                  <a:lnTo>
                    <a:pt x="27408" y="11156"/>
                  </a:lnTo>
                  <a:lnTo>
                    <a:pt x="28064" y="10963"/>
                  </a:lnTo>
                  <a:lnTo>
                    <a:pt x="28682" y="10770"/>
                  </a:lnTo>
                  <a:lnTo>
                    <a:pt x="29280" y="10577"/>
                  </a:lnTo>
                  <a:lnTo>
                    <a:pt x="29840" y="10365"/>
                  </a:lnTo>
                  <a:lnTo>
                    <a:pt x="30380" y="10133"/>
                  </a:lnTo>
                  <a:lnTo>
                    <a:pt x="30902" y="9902"/>
                  </a:lnTo>
                  <a:lnTo>
                    <a:pt x="31365" y="9651"/>
                  </a:lnTo>
                  <a:lnTo>
                    <a:pt x="31809" y="9400"/>
                  </a:lnTo>
                  <a:lnTo>
                    <a:pt x="32233" y="9149"/>
                  </a:lnTo>
                  <a:lnTo>
                    <a:pt x="32619" y="8879"/>
                  </a:lnTo>
                  <a:lnTo>
                    <a:pt x="32947" y="8609"/>
                  </a:lnTo>
                  <a:lnTo>
                    <a:pt x="33256" y="8319"/>
                  </a:lnTo>
                  <a:lnTo>
                    <a:pt x="33527" y="8029"/>
                  </a:lnTo>
                  <a:lnTo>
                    <a:pt x="33758" y="7740"/>
                  </a:lnTo>
                  <a:lnTo>
                    <a:pt x="33951" y="7431"/>
                  </a:lnTo>
                  <a:lnTo>
                    <a:pt x="34106" y="7142"/>
                  </a:lnTo>
                  <a:lnTo>
                    <a:pt x="34221" y="6833"/>
                  </a:lnTo>
                  <a:lnTo>
                    <a:pt x="34279" y="6505"/>
                  </a:lnTo>
                  <a:lnTo>
                    <a:pt x="34299" y="6196"/>
                  </a:lnTo>
                  <a:lnTo>
                    <a:pt x="34279" y="5868"/>
                  </a:lnTo>
                  <a:lnTo>
                    <a:pt x="34221" y="5559"/>
                  </a:lnTo>
                  <a:lnTo>
                    <a:pt x="34106" y="5250"/>
                  </a:lnTo>
                  <a:lnTo>
                    <a:pt x="33951" y="4941"/>
                  </a:lnTo>
                  <a:lnTo>
                    <a:pt x="33758" y="4652"/>
                  </a:lnTo>
                  <a:lnTo>
                    <a:pt x="33527" y="4343"/>
                  </a:lnTo>
                  <a:lnTo>
                    <a:pt x="33256" y="4073"/>
                  </a:lnTo>
                  <a:lnTo>
                    <a:pt x="32947" y="3783"/>
                  </a:lnTo>
                  <a:lnTo>
                    <a:pt x="32619" y="3513"/>
                  </a:lnTo>
                  <a:lnTo>
                    <a:pt x="32233" y="3243"/>
                  </a:lnTo>
                  <a:lnTo>
                    <a:pt x="31809" y="2973"/>
                  </a:lnTo>
                  <a:lnTo>
                    <a:pt x="31365" y="2722"/>
                  </a:lnTo>
                  <a:lnTo>
                    <a:pt x="30902" y="2490"/>
                  </a:lnTo>
                  <a:lnTo>
                    <a:pt x="30380" y="2259"/>
                  </a:lnTo>
                  <a:lnTo>
                    <a:pt x="29840" y="2027"/>
                  </a:lnTo>
                  <a:lnTo>
                    <a:pt x="29280" y="1815"/>
                  </a:lnTo>
                  <a:lnTo>
                    <a:pt x="28682" y="1602"/>
                  </a:lnTo>
                  <a:lnTo>
                    <a:pt x="28064" y="1409"/>
                  </a:lnTo>
                  <a:lnTo>
                    <a:pt x="27408" y="1236"/>
                  </a:lnTo>
                  <a:lnTo>
                    <a:pt x="26733" y="1062"/>
                  </a:lnTo>
                  <a:lnTo>
                    <a:pt x="26038" y="888"/>
                  </a:lnTo>
                  <a:lnTo>
                    <a:pt x="25324" y="753"/>
                  </a:lnTo>
                  <a:lnTo>
                    <a:pt x="24590" y="599"/>
                  </a:lnTo>
                  <a:lnTo>
                    <a:pt x="23818" y="483"/>
                  </a:lnTo>
                  <a:lnTo>
                    <a:pt x="23046" y="367"/>
                  </a:lnTo>
                  <a:lnTo>
                    <a:pt x="22255" y="271"/>
                  </a:lnTo>
                  <a:lnTo>
                    <a:pt x="21425" y="193"/>
                  </a:lnTo>
                  <a:lnTo>
                    <a:pt x="20595" y="116"/>
                  </a:lnTo>
                  <a:lnTo>
                    <a:pt x="19765" y="58"/>
                  </a:lnTo>
                  <a:lnTo>
                    <a:pt x="18896" y="20"/>
                  </a:lnTo>
                  <a:lnTo>
                    <a:pt x="18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32"/>
            <p:cNvSpPr/>
            <p:nvPr/>
          </p:nvSpPr>
          <p:spPr>
            <a:xfrm>
              <a:off x="3242550" y="2257950"/>
              <a:ext cx="846850" cy="299200"/>
            </a:xfrm>
            <a:custGeom>
              <a:avLst/>
              <a:gdLst/>
              <a:ahLst/>
              <a:cxnLst/>
              <a:rect l="l" t="t" r="r" b="b"/>
              <a:pathLst>
                <a:path w="33874" h="11968" fill="none" extrusionOk="0">
                  <a:moveTo>
                    <a:pt x="16946" y="11967"/>
                  </a:moveTo>
                  <a:lnTo>
                    <a:pt x="16946" y="11967"/>
                  </a:lnTo>
                  <a:lnTo>
                    <a:pt x="16058" y="11948"/>
                  </a:lnTo>
                  <a:lnTo>
                    <a:pt x="15209" y="11929"/>
                  </a:lnTo>
                  <a:lnTo>
                    <a:pt x="14360" y="11890"/>
                  </a:lnTo>
                  <a:lnTo>
                    <a:pt x="13530" y="11832"/>
                  </a:lnTo>
                  <a:lnTo>
                    <a:pt x="12719" y="11774"/>
                  </a:lnTo>
                  <a:lnTo>
                    <a:pt x="11909" y="11697"/>
                  </a:lnTo>
                  <a:lnTo>
                    <a:pt x="11117" y="11600"/>
                  </a:lnTo>
                  <a:lnTo>
                    <a:pt x="10345" y="11485"/>
                  </a:lnTo>
                  <a:lnTo>
                    <a:pt x="9612" y="11369"/>
                  </a:lnTo>
                  <a:lnTo>
                    <a:pt x="8879" y="11234"/>
                  </a:lnTo>
                  <a:lnTo>
                    <a:pt x="8164" y="11099"/>
                  </a:lnTo>
                  <a:lnTo>
                    <a:pt x="7470" y="10944"/>
                  </a:lnTo>
                  <a:lnTo>
                    <a:pt x="6813" y="10771"/>
                  </a:lnTo>
                  <a:lnTo>
                    <a:pt x="6176" y="10597"/>
                  </a:lnTo>
                  <a:lnTo>
                    <a:pt x="5559" y="10404"/>
                  </a:lnTo>
                  <a:lnTo>
                    <a:pt x="4960" y="10211"/>
                  </a:lnTo>
                  <a:lnTo>
                    <a:pt x="4401" y="9998"/>
                  </a:lnTo>
                  <a:lnTo>
                    <a:pt x="3880" y="9786"/>
                  </a:lnTo>
                  <a:lnTo>
                    <a:pt x="3378" y="9555"/>
                  </a:lnTo>
                  <a:lnTo>
                    <a:pt x="2895" y="9323"/>
                  </a:lnTo>
                  <a:lnTo>
                    <a:pt x="2451" y="9072"/>
                  </a:lnTo>
                  <a:lnTo>
                    <a:pt x="2046" y="8821"/>
                  </a:lnTo>
                  <a:lnTo>
                    <a:pt x="1679" y="8570"/>
                  </a:lnTo>
                  <a:lnTo>
                    <a:pt x="1332" y="8300"/>
                  </a:lnTo>
                  <a:lnTo>
                    <a:pt x="1042" y="8030"/>
                  </a:lnTo>
                  <a:lnTo>
                    <a:pt x="772" y="7760"/>
                  </a:lnTo>
                  <a:lnTo>
                    <a:pt x="541" y="7470"/>
                  </a:lnTo>
                  <a:lnTo>
                    <a:pt x="348" y="7181"/>
                  </a:lnTo>
                  <a:lnTo>
                    <a:pt x="193" y="6891"/>
                  </a:lnTo>
                  <a:lnTo>
                    <a:pt x="97" y="6582"/>
                  </a:lnTo>
                  <a:lnTo>
                    <a:pt x="19" y="6293"/>
                  </a:lnTo>
                  <a:lnTo>
                    <a:pt x="0" y="5984"/>
                  </a:lnTo>
                  <a:lnTo>
                    <a:pt x="0" y="5984"/>
                  </a:lnTo>
                  <a:lnTo>
                    <a:pt x="19" y="5675"/>
                  </a:lnTo>
                  <a:lnTo>
                    <a:pt x="97" y="5366"/>
                  </a:lnTo>
                  <a:lnTo>
                    <a:pt x="193" y="5077"/>
                  </a:lnTo>
                  <a:lnTo>
                    <a:pt x="348" y="4768"/>
                  </a:lnTo>
                  <a:lnTo>
                    <a:pt x="541" y="4498"/>
                  </a:lnTo>
                  <a:lnTo>
                    <a:pt x="772" y="4208"/>
                  </a:lnTo>
                  <a:lnTo>
                    <a:pt x="1042" y="3919"/>
                  </a:lnTo>
                  <a:lnTo>
                    <a:pt x="1332" y="3648"/>
                  </a:lnTo>
                  <a:lnTo>
                    <a:pt x="1679" y="3398"/>
                  </a:lnTo>
                  <a:lnTo>
                    <a:pt x="2046" y="3127"/>
                  </a:lnTo>
                  <a:lnTo>
                    <a:pt x="2451" y="2876"/>
                  </a:lnTo>
                  <a:lnTo>
                    <a:pt x="2895" y="2645"/>
                  </a:lnTo>
                  <a:lnTo>
                    <a:pt x="3378" y="2413"/>
                  </a:lnTo>
                  <a:lnTo>
                    <a:pt x="3880" y="2182"/>
                  </a:lnTo>
                  <a:lnTo>
                    <a:pt x="4401" y="1969"/>
                  </a:lnTo>
                  <a:lnTo>
                    <a:pt x="4960" y="1757"/>
                  </a:lnTo>
                  <a:lnTo>
                    <a:pt x="5559" y="1564"/>
                  </a:lnTo>
                  <a:lnTo>
                    <a:pt x="6176" y="1371"/>
                  </a:lnTo>
                  <a:lnTo>
                    <a:pt x="6813" y="1197"/>
                  </a:lnTo>
                  <a:lnTo>
                    <a:pt x="7470" y="1024"/>
                  </a:lnTo>
                  <a:lnTo>
                    <a:pt x="8164" y="869"/>
                  </a:lnTo>
                  <a:lnTo>
                    <a:pt x="8879" y="734"/>
                  </a:lnTo>
                  <a:lnTo>
                    <a:pt x="9612" y="599"/>
                  </a:lnTo>
                  <a:lnTo>
                    <a:pt x="10345" y="464"/>
                  </a:lnTo>
                  <a:lnTo>
                    <a:pt x="11117" y="367"/>
                  </a:lnTo>
                  <a:lnTo>
                    <a:pt x="11909" y="271"/>
                  </a:lnTo>
                  <a:lnTo>
                    <a:pt x="12719" y="194"/>
                  </a:lnTo>
                  <a:lnTo>
                    <a:pt x="13530" y="116"/>
                  </a:lnTo>
                  <a:lnTo>
                    <a:pt x="14360" y="78"/>
                  </a:lnTo>
                  <a:lnTo>
                    <a:pt x="15209" y="39"/>
                  </a:lnTo>
                  <a:lnTo>
                    <a:pt x="16058" y="1"/>
                  </a:lnTo>
                  <a:lnTo>
                    <a:pt x="16946" y="1"/>
                  </a:lnTo>
                  <a:lnTo>
                    <a:pt x="16946" y="1"/>
                  </a:lnTo>
                  <a:lnTo>
                    <a:pt x="17815" y="1"/>
                  </a:lnTo>
                  <a:lnTo>
                    <a:pt x="18664" y="39"/>
                  </a:lnTo>
                  <a:lnTo>
                    <a:pt x="19513" y="78"/>
                  </a:lnTo>
                  <a:lnTo>
                    <a:pt x="20343" y="116"/>
                  </a:lnTo>
                  <a:lnTo>
                    <a:pt x="21173" y="194"/>
                  </a:lnTo>
                  <a:lnTo>
                    <a:pt x="21965" y="271"/>
                  </a:lnTo>
                  <a:lnTo>
                    <a:pt x="22756" y="367"/>
                  </a:lnTo>
                  <a:lnTo>
                    <a:pt x="23528" y="464"/>
                  </a:lnTo>
                  <a:lnTo>
                    <a:pt x="24281" y="599"/>
                  </a:lnTo>
                  <a:lnTo>
                    <a:pt x="24995" y="734"/>
                  </a:lnTo>
                  <a:lnTo>
                    <a:pt x="25709" y="869"/>
                  </a:lnTo>
                  <a:lnTo>
                    <a:pt x="26404" y="1024"/>
                  </a:lnTo>
                  <a:lnTo>
                    <a:pt x="27060" y="1197"/>
                  </a:lnTo>
                  <a:lnTo>
                    <a:pt x="27697" y="1371"/>
                  </a:lnTo>
                  <a:lnTo>
                    <a:pt x="28315" y="1564"/>
                  </a:lnTo>
                  <a:lnTo>
                    <a:pt x="28913" y="1757"/>
                  </a:lnTo>
                  <a:lnTo>
                    <a:pt x="29473" y="1969"/>
                  </a:lnTo>
                  <a:lnTo>
                    <a:pt x="29994" y="2182"/>
                  </a:lnTo>
                  <a:lnTo>
                    <a:pt x="30496" y="2413"/>
                  </a:lnTo>
                  <a:lnTo>
                    <a:pt x="30978" y="2645"/>
                  </a:lnTo>
                  <a:lnTo>
                    <a:pt x="31422" y="2876"/>
                  </a:lnTo>
                  <a:lnTo>
                    <a:pt x="31827" y="3127"/>
                  </a:lnTo>
                  <a:lnTo>
                    <a:pt x="32194" y="3398"/>
                  </a:lnTo>
                  <a:lnTo>
                    <a:pt x="32541" y="3648"/>
                  </a:lnTo>
                  <a:lnTo>
                    <a:pt x="32850" y="3919"/>
                  </a:lnTo>
                  <a:lnTo>
                    <a:pt x="33101" y="4208"/>
                  </a:lnTo>
                  <a:lnTo>
                    <a:pt x="33333" y="4498"/>
                  </a:lnTo>
                  <a:lnTo>
                    <a:pt x="33526" y="4768"/>
                  </a:lnTo>
                  <a:lnTo>
                    <a:pt x="33680" y="5077"/>
                  </a:lnTo>
                  <a:lnTo>
                    <a:pt x="33777" y="5366"/>
                  </a:lnTo>
                  <a:lnTo>
                    <a:pt x="33854" y="5675"/>
                  </a:lnTo>
                  <a:lnTo>
                    <a:pt x="33873" y="5984"/>
                  </a:lnTo>
                  <a:lnTo>
                    <a:pt x="33873" y="5984"/>
                  </a:lnTo>
                  <a:lnTo>
                    <a:pt x="33854" y="6293"/>
                  </a:lnTo>
                  <a:lnTo>
                    <a:pt x="33777" y="6582"/>
                  </a:lnTo>
                  <a:lnTo>
                    <a:pt x="33680" y="6891"/>
                  </a:lnTo>
                  <a:lnTo>
                    <a:pt x="33526" y="7181"/>
                  </a:lnTo>
                  <a:lnTo>
                    <a:pt x="33333" y="7470"/>
                  </a:lnTo>
                  <a:lnTo>
                    <a:pt x="33101" y="7760"/>
                  </a:lnTo>
                  <a:lnTo>
                    <a:pt x="32850" y="8030"/>
                  </a:lnTo>
                  <a:lnTo>
                    <a:pt x="32541" y="8300"/>
                  </a:lnTo>
                  <a:lnTo>
                    <a:pt x="32194" y="8570"/>
                  </a:lnTo>
                  <a:lnTo>
                    <a:pt x="31827" y="8821"/>
                  </a:lnTo>
                  <a:lnTo>
                    <a:pt x="31422" y="9072"/>
                  </a:lnTo>
                  <a:lnTo>
                    <a:pt x="30978" y="9323"/>
                  </a:lnTo>
                  <a:lnTo>
                    <a:pt x="30496" y="9555"/>
                  </a:lnTo>
                  <a:lnTo>
                    <a:pt x="29994" y="9786"/>
                  </a:lnTo>
                  <a:lnTo>
                    <a:pt x="29473" y="9998"/>
                  </a:lnTo>
                  <a:lnTo>
                    <a:pt x="28913" y="10211"/>
                  </a:lnTo>
                  <a:lnTo>
                    <a:pt x="28315" y="10404"/>
                  </a:lnTo>
                  <a:lnTo>
                    <a:pt x="27697" y="10597"/>
                  </a:lnTo>
                  <a:lnTo>
                    <a:pt x="27060" y="10771"/>
                  </a:lnTo>
                  <a:lnTo>
                    <a:pt x="26404" y="10944"/>
                  </a:lnTo>
                  <a:lnTo>
                    <a:pt x="25709" y="11099"/>
                  </a:lnTo>
                  <a:lnTo>
                    <a:pt x="24995" y="11234"/>
                  </a:lnTo>
                  <a:lnTo>
                    <a:pt x="24281" y="11369"/>
                  </a:lnTo>
                  <a:lnTo>
                    <a:pt x="23528" y="11485"/>
                  </a:lnTo>
                  <a:lnTo>
                    <a:pt x="22756" y="11600"/>
                  </a:lnTo>
                  <a:lnTo>
                    <a:pt x="21965" y="11697"/>
                  </a:lnTo>
                  <a:lnTo>
                    <a:pt x="21173" y="11774"/>
                  </a:lnTo>
                  <a:lnTo>
                    <a:pt x="20343" y="11832"/>
                  </a:lnTo>
                  <a:lnTo>
                    <a:pt x="19513" y="11890"/>
                  </a:lnTo>
                  <a:lnTo>
                    <a:pt x="18664" y="11929"/>
                  </a:lnTo>
                  <a:lnTo>
                    <a:pt x="17815" y="11948"/>
                  </a:lnTo>
                  <a:lnTo>
                    <a:pt x="16946" y="119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32"/>
            <p:cNvSpPr/>
            <p:nvPr/>
          </p:nvSpPr>
          <p:spPr>
            <a:xfrm>
              <a:off x="3394525" y="2283050"/>
              <a:ext cx="542875" cy="195925"/>
            </a:xfrm>
            <a:custGeom>
              <a:avLst/>
              <a:gdLst/>
              <a:ahLst/>
              <a:cxnLst/>
              <a:rect l="l" t="t" r="r" b="b"/>
              <a:pathLst>
                <a:path w="21715" h="7837" extrusionOk="0">
                  <a:moveTo>
                    <a:pt x="10867" y="135"/>
                  </a:moveTo>
                  <a:lnTo>
                    <a:pt x="11948" y="155"/>
                  </a:lnTo>
                  <a:lnTo>
                    <a:pt x="13010" y="213"/>
                  </a:lnTo>
                  <a:lnTo>
                    <a:pt x="14052" y="309"/>
                  </a:lnTo>
                  <a:lnTo>
                    <a:pt x="15036" y="425"/>
                  </a:lnTo>
                  <a:lnTo>
                    <a:pt x="15963" y="579"/>
                  </a:lnTo>
                  <a:lnTo>
                    <a:pt x="16851" y="772"/>
                  </a:lnTo>
                  <a:lnTo>
                    <a:pt x="17681" y="1004"/>
                  </a:lnTo>
                  <a:lnTo>
                    <a:pt x="18433" y="1236"/>
                  </a:lnTo>
                  <a:lnTo>
                    <a:pt x="18800" y="1371"/>
                  </a:lnTo>
                  <a:lnTo>
                    <a:pt x="19128" y="1506"/>
                  </a:lnTo>
                  <a:lnTo>
                    <a:pt x="19456" y="1660"/>
                  </a:lnTo>
                  <a:lnTo>
                    <a:pt x="19746" y="1795"/>
                  </a:lnTo>
                  <a:lnTo>
                    <a:pt x="20016" y="1950"/>
                  </a:lnTo>
                  <a:lnTo>
                    <a:pt x="20286" y="2104"/>
                  </a:lnTo>
                  <a:lnTo>
                    <a:pt x="20518" y="2278"/>
                  </a:lnTo>
                  <a:lnTo>
                    <a:pt x="20730" y="2451"/>
                  </a:lnTo>
                  <a:lnTo>
                    <a:pt x="20923" y="2606"/>
                  </a:lnTo>
                  <a:lnTo>
                    <a:pt x="21097" y="2799"/>
                  </a:lnTo>
                  <a:lnTo>
                    <a:pt x="21232" y="2973"/>
                  </a:lnTo>
                  <a:lnTo>
                    <a:pt x="21367" y="3146"/>
                  </a:lnTo>
                  <a:lnTo>
                    <a:pt x="21464" y="3339"/>
                  </a:lnTo>
                  <a:lnTo>
                    <a:pt x="21521" y="3532"/>
                  </a:lnTo>
                  <a:lnTo>
                    <a:pt x="21560" y="3725"/>
                  </a:lnTo>
                  <a:lnTo>
                    <a:pt x="21579" y="3918"/>
                  </a:lnTo>
                  <a:lnTo>
                    <a:pt x="21560" y="4111"/>
                  </a:lnTo>
                  <a:lnTo>
                    <a:pt x="21521" y="4304"/>
                  </a:lnTo>
                  <a:lnTo>
                    <a:pt x="21464" y="4497"/>
                  </a:lnTo>
                  <a:lnTo>
                    <a:pt x="21367" y="4671"/>
                  </a:lnTo>
                  <a:lnTo>
                    <a:pt x="21232" y="4864"/>
                  </a:lnTo>
                  <a:lnTo>
                    <a:pt x="21097" y="5038"/>
                  </a:lnTo>
                  <a:lnTo>
                    <a:pt x="20923" y="5212"/>
                  </a:lnTo>
                  <a:lnTo>
                    <a:pt x="20730" y="5385"/>
                  </a:lnTo>
                  <a:lnTo>
                    <a:pt x="20518" y="5559"/>
                  </a:lnTo>
                  <a:lnTo>
                    <a:pt x="20286" y="5713"/>
                  </a:lnTo>
                  <a:lnTo>
                    <a:pt x="20016" y="5868"/>
                  </a:lnTo>
                  <a:lnTo>
                    <a:pt x="19746" y="6022"/>
                  </a:lnTo>
                  <a:lnTo>
                    <a:pt x="19456" y="6177"/>
                  </a:lnTo>
                  <a:lnTo>
                    <a:pt x="19128" y="6312"/>
                  </a:lnTo>
                  <a:lnTo>
                    <a:pt x="18800" y="6466"/>
                  </a:lnTo>
                  <a:lnTo>
                    <a:pt x="18433" y="6582"/>
                  </a:lnTo>
                  <a:lnTo>
                    <a:pt x="17681" y="6833"/>
                  </a:lnTo>
                  <a:lnTo>
                    <a:pt x="16851" y="7045"/>
                  </a:lnTo>
                  <a:lnTo>
                    <a:pt x="15963" y="7238"/>
                  </a:lnTo>
                  <a:lnTo>
                    <a:pt x="15036" y="7393"/>
                  </a:lnTo>
                  <a:lnTo>
                    <a:pt x="14052" y="7528"/>
                  </a:lnTo>
                  <a:lnTo>
                    <a:pt x="13010" y="7624"/>
                  </a:lnTo>
                  <a:lnTo>
                    <a:pt x="11948" y="7682"/>
                  </a:lnTo>
                  <a:lnTo>
                    <a:pt x="10867" y="7701"/>
                  </a:lnTo>
                  <a:lnTo>
                    <a:pt x="9767" y="7682"/>
                  </a:lnTo>
                  <a:lnTo>
                    <a:pt x="8706" y="7624"/>
                  </a:lnTo>
                  <a:lnTo>
                    <a:pt x="7683" y="7528"/>
                  </a:lnTo>
                  <a:lnTo>
                    <a:pt x="6698" y="7393"/>
                  </a:lnTo>
                  <a:lnTo>
                    <a:pt x="5753" y="7238"/>
                  </a:lnTo>
                  <a:lnTo>
                    <a:pt x="4865" y="7045"/>
                  </a:lnTo>
                  <a:lnTo>
                    <a:pt x="4035" y="6833"/>
                  </a:lnTo>
                  <a:lnTo>
                    <a:pt x="3282" y="6582"/>
                  </a:lnTo>
                  <a:lnTo>
                    <a:pt x="2935" y="6466"/>
                  </a:lnTo>
                  <a:lnTo>
                    <a:pt x="2587" y="6312"/>
                  </a:lnTo>
                  <a:lnTo>
                    <a:pt x="2278" y="6177"/>
                  </a:lnTo>
                  <a:lnTo>
                    <a:pt x="1970" y="6022"/>
                  </a:lnTo>
                  <a:lnTo>
                    <a:pt x="1699" y="5868"/>
                  </a:lnTo>
                  <a:lnTo>
                    <a:pt x="1429" y="5713"/>
                  </a:lnTo>
                  <a:lnTo>
                    <a:pt x="1198" y="5559"/>
                  </a:lnTo>
                  <a:lnTo>
                    <a:pt x="985" y="5385"/>
                  </a:lnTo>
                  <a:lnTo>
                    <a:pt x="792" y="5212"/>
                  </a:lnTo>
                  <a:lnTo>
                    <a:pt x="619" y="5038"/>
                  </a:lnTo>
                  <a:lnTo>
                    <a:pt x="483" y="4864"/>
                  </a:lnTo>
                  <a:lnTo>
                    <a:pt x="348" y="4671"/>
                  </a:lnTo>
                  <a:lnTo>
                    <a:pt x="271" y="4497"/>
                  </a:lnTo>
                  <a:lnTo>
                    <a:pt x="194" y="4304"/>
                  </a:lnTo>
                  <a:lnTo>
                    <a:pt x="155" y="4111"/>
                  </a:lnTo>
                  <a:lnTo>
                    <a:pt x="136" y="3918"/>
                  </a:lnTo>
                  <a:lnTo>
                    <a:pt x="155" y="3725"/>
                  </a:lnTo>
                  <a:lnTo>
                    <a:pt x="194" y="3532"/>
                  </a:lnTo>
                  <a:lnTo>
                    <a:pt x="271" y="3339"/>
                  </a:lnTo>
                  <a:lnTo>
                    <a:pt x="348" y="3146"/>
                  </a:lnTo>
                  <a:lnTo>
                    <a:pt x="483" y="2973"/>
                  </a:lnTo>
                  <a:lnTo>
                    <a:pt x="619" y="2799"/>
                  </a:lnTo>
                  <a:lnTo>
                    <a:pt x="792" y="2606"/>
                  </a:lnTo>
                  <a:lnTo>
                    <a:pt x="985" y="2451"/>
                  </a:lnTo>
                  <a:lnTo>
                    <a:pt x="1198" y="2278"/>
                  </a:lnTo>
                  <a:lnTo>
                    <a:pt x="1429" y="2104"/>
                  </a:lnTo>
                  <a:lnTo>
                    <a:pt x="1699" y="1950"/>
                  </a:lnTo>
                  <a:lnTo>
                    <a:pt x="1970" y="1795"/>
                  </a:lnTo>
                  <a:lnTo>
                    <a:pt x="2278" y="1660"/>
                  </a:lnTo>
                  <a:lnTo>
                    <a:pt x="2587" y="1506"/>
                  </a:lnTo>
                  <a:lnTo>
                    <a:pt x="2935" y="1371"/>
                  </a:lnTo>
                  <a:lnTo>
                    <a:pt x="3282" y="1236"/>
                  </a:lnTo>
                  <a:lnTo>
                    <a:pt x="4035" y="1004"/>
                  </a:lnTo>
                  <a:lnTo>
                    <a:pt x="4865" y="772"/>
                  </a:lnTo>
                  <a:lnTo>
                    <a:pt x="5753" y="579"/>
                  </a:lnTo>
                  <a:lnTo>
                    <a:pt x="6698" y="425"/>
                  </a:lnTo>
                  <a:lnTo>
                    <a:pt x="7683" y="309"/>
                  </a:lnTo>
                  <a:lnTo>
                    <a:pt x="8706" y="213"/>
                  </a:lnTo>
                  <a:lnTo>
                    <a:pt x="9767" y="155"/>
                  </a:lnTo>
                  <a:lnTo>
                    <a:pt x="10867" y="135"/>
                  </a:lnTo>
                  <a:close/>
                  <a:moveTo>
                    <a:pt x="10867" y="0"/>
                  </a:moveTo>
                  <a:lnTo>
                    <a:pt x="9748" y="20"/>
                  </a:lnTo>
                  <a:lnTo>
                    <a:pt x="8667" y="77"/>
                  </a:lnTo>
                  <a:lnTo>
                    <a:pt x="7625" y="174"/>
                  </a:lnTo>
                  <a:lnTo>
                    <a:pt x="6640" y="309"/>
                  </a:lnTo>
                  <a:lnTo>
                    <a:pt x="5695" y="463"/>
                  </a:lnTo>
                  <a:lnTo>
                    <a:pt x="4788" y="656"/>
                  </a:lnTo>
                  <a:lnTo>
                    <a:pt x="3958" y="888"/>
                  </a:lnTo>
                  <a:lnTo>
                    <a:pt x="3186" y="1139"/>
                  </a:lnTo>
                  <a:lnTo>
                    <a:pt x="2819" y="1274"/>
                  </a:lnTo>
                  <a:lnTo>
                    <a:pt x="2491" y="1429"/>
                  </a:lnTo>
                  <a:lnTo>
                    <a:pt x="2163" y="1564"/>
                  </a:lnTo>
                  <a:lnTo>
                    <a:pt x="1854" y="1718"/>
                  </a:lnTo>
                  <a:lnTo>
                    <a:pt x="1584" y="1892"/>
                  </a:lnTo>
                  <a:lnTo>
                    <a:pt x="1313" y="2046"/>
                  </a:lnTo>
                  <a:lnTo>
                    <a:pt x="1082" y="2220"/>
                  </a:lnTo>
                  <a:lnTo>
                    <a:pt x="850" y="2394"/>
                  </a:lnTo>
                  <a:lnTo>
                    <a:pt x="657" y="2567"/>
                  </a:lnTo>
                  <a:lnTo>
                    <a:pt x="483" y="2741"/>
                  </a:lnTo>
                  <a:lnTo>
                    <a:pt x="348" y="2934"/>
                  </a:lnTo>
                  <a:lnTo>
                    <a:pt x="213" y="3127"/>
                  </a:lnTo>
                  <a:lnTo>
                    <a:pt x="117" y="3320"/>
                  </a:lnTo>
                  <a:lnTo>
                    <a:pt x="59" y="3513"/>
                  </a:lnTo>
                  <a:lnTo>
                    <a:pt x="20" y="3706"/>
                  </a:lnTo>
                  <a:lnTo>
                    <a:pt x="1" y="3918"/>
                  </a:lnTo>
                  <a:lnTo>
                    <a:pt x="20" y="4111"/>
                  </a:lnTo>
                  <a:lnTo>
                    <a:pt x="59" y="4324"/>
                  </a:lnTo>
                  <a:lnTo>
                    <a:pt x="117" y="4517"/>
                  </a:lnTo>
                  <a:lnTo>
                    <a:pt x="213" y="4710"/>
                  </a:lnTo>
                  <a:lnTo>
                    <a:pt x="348" y="4903"/>
                  </a:lnTo>
                  <a:lnTo>
                    <a:pt x="483" y="5076"/>
                  </a:lnTo>
                  <a:lnTo>
                    <a:pt x="657" y="5269"/>
                  </a:lnTo>
                  <a:lnTo>
                    <a:pt x="850" y="5443"/>
                  </a:lnTo>
                  <a:lnTo>
                    <a:pt x="1082" y="5617"/>
                  </a:lnTo>
                  <a:lnTo>
                    <a:pt x="1313" y="5791"/>
                  </a:lnTo>
                  <a:lnTo>
                    <a:pt x="1584" y="5945"/>
                  </a:lnTo>
                  <a:lnTo>
                    <a:pt x="1854" y="6099"/>
                  </a:lnTo>
                  <a:lnTo>
                    <a:pt x="2163" y="6254"/>
                  </a:lnTo>
                  <a:lnTo>
                    <a:pt x="2491" y="6408"/>
                  </a:lnTo>
                  <a:lnTo>
                    <a:pt x="2819" y="6543"/>
                  </a:lnTo>
                  <a:lnTo>
                    <a:pt x="3186" y="6678"/>
                  </a:lnTo>
                  <a:lnTo>
                    <a:pt x="3958" y="6949"/>
                  </a:lnTo>
                  <a:lnTo>
                    <a:pt x="4788" y="7161"/>
                  </a:lnTo>
                  <a:lnTo>
                    <a:pt x="5695" y="7373"/>
                  </a:lnTo>
                  <a:lnTo>
                    <a:pt x="6640" y="7528"/>
                  </a:lnTo>
                  <a:lnTo>
                    <a:pt x="7625" y="7663"/>
                  </a:lnTo>
                  <a:lnTo>
                    <a:pt x="8667" y="7759"/>
                  </a:lnTo>
                  <a:lnTo>
                    <a:pt x="9748" y="7817"/>
                  </a:lnTo>
                  <a:lnTo>
                    <a:pt x="10867" y="7836"/>
                  </a:lnTo>
                  <a:lnTo>
                    <a:pt x="11967" y="7817"/>
                  </a:lnTo>
                  <a:lnTo>
                    <a:pt x="13048" y="7759"/>
                  </a:lnTo>
                  <a:lnTo>
                    <a:pt x="14091" y="7663"/>
                  </a:lnTo>
                  <a:lnTo>
                    <a:pt x="15075" y="7528"/>
                  </a:lnTo>
                  <a:lnTo>
                    <a:pt x="16040" y="7373"/>
                  </a:lnTo>
                  <a:lnTo>
                    <a:pt x="16928" y="7161"/>
                  </a:lnTo>
                  <a:lnTo>
                    <a:pt x="17758" y="6949"/>
                  </a:lnTo>
                  <a:lnTo>
                    <a:pt x="18530" y="6678"/>
                  </a:lnTo>
                  <a:lnTo>
                    <a:pt x="18897" y="6543"/>
                  </a:lnTo>
                  <a:lnTo>
                    <a:pt x="19244" y="6408"/>
                  </a:lnTo>
                  <a:lnTo>
                    <a:pt x="19553" y="6254"/>
                  </a:lnTo>
                  <a:lnTo>
                    <a:pt x="19862" y="6099"/>
                  </a:lnTo>
                  <a:lnTo>
                    <a:pt x="20151" y="5945"/>
                  </a:lnTo>
                  <a:lnTo>
                    <a:pt x="20402" y="5791"/>
                  </a:lnTo>
                  <a:lnTo>
                    <a:pt x="20653" y="5617"/>
                  </a:lnTo>
                  <a:lnTo>
                    <a:pt x="20865" y="5443"/>
                  </a:lnTo>
                  <a:lnTo>
                    <a:pt x="21058" y="5269"/>
                  </a:lnTo>
                  <a:lnTo>
                    <a:pt x="21232" y="5076"/>
                  </a:lnTo>
                  <a:lnTo>
                    <a:pt x="21367" y="4903"/>
                  </a:lnTo>
                  <a:lnTo>
                    <a:pt x="21502" y="4710"/>
                  </a:lnTo>
                  <a:lnTo>
                    <a:pt x="21599" y="4517"/>
                  </a:lnTo>
                  <a:lnTo>
                    <a:pt x="21657" y="4324"/>
                  </a:lnTo>
                  <a:lnTo>
                    <a:pt x="21695" y="4111"/>
                  </a:lnTo>
                  <a:lnTo>
                    <a:pt x="21714" y="3918"/>
                  </a:lnTo>
                  <a:lnTo>
                    <a:pt x="21695" y="3706"/>
                  </a:lnTo>
                  <a:lnTo>
                    <a:pt x="21657" y="3513"/>
                  </a:lnTo>
                  <a:lnTo>
                    <a:pt x="21599" y="3320"/>
                  </a:lnTo>
                  <a:lnTo>
                    <a:pt x="21502" y="3127"/>
                  </a:lnTo>
                  <a:lnTo>
                    <a:pt x="21367" y="2934"/>
                  </a:lnTo>
                  <a:lnTo>
                    <a:pt x="21232" y="2741"/>
                  </a:lnTo>
                  <a:lnTo>
                    <a:pt x="21058" y="2567"/>
                  </a:lnTo>
                  <a:lnTo>
                    <a:pt x="20865" y="2394"/>
                  </a:lnTo>
                  <a:lnTo>
                    <a:pt x="20653" y="2220"/>
                  </a:lnTo>
                  <a:lnTo>
                    <a:pt x="20402" y="2046"/>
                  </a:lnTo>
                  <a:lnTo>
                    <a:pt x="20151" y="1892"/>
                  </a:lnTo>
                  <a:lnTo>
                    <a:pt x="19862" y="1718"/>
                  </a:lnTo>
                  <a:lnTo>
                    <a:pt x="19553" y="1564"/>
                  </a:lnTo>
                  <a:lnTo>
                    <a:pt x="19244" y="1429"/>
                  </a:lnTo>
                  <a:lnTo>
                    <a:pt x="18897" y="1274"/>
                  </a:lnTo>
                  <a:lnTo>
                    <a:pt x="18530" y="1139"/>
                  </a:lnTo>
                  <a:lnTo>
                    <a:pt x="17758" y="888"/>
                  </a:lnTo>
                  <a:lnTo>
                    <a:pt x="16928" y="656"/>
                  </a:lnTo>
                  <a:lnTo>
                    <a:pt x="16040" y="463"/>
                  </a:lnTo>
                  <a:lnTo>
                    <a:pt x="15075" y="309"/>
                  </a:lnTo>
                  <a:lnTo>
                    <a:pt x="14091" y="174"/>
                  </a:lnTo>
                  <a:lnTo>
                    <a:pt x="13048" y="77"/>
                  </a:lnTo>
                  <a:lnTo>
                    <a:pt x="11967" y="20"/>
                  </a:lnTo>
                  <a:lnTo>
                    <a:pt x="10867" y="0"/>
                  </a:lnTo>
                  <a:close/>
                </a:path>
              </a:pathLst>
            </a:custGeom>
            <a:solidFill>
              <a:srgbClr val="FFD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32"/>
            <p:cNvSpPr/>
            <p:nvPr/>
          </p:nvSpPr>
          <p:spPr>
            <a:xfrm>
              <a:off x="3397925" y="2286425"/>
              <a:ext cx="536100" cy="189175"/>
            </a:xfrm>
            <a:custGeom>
              <a:avLst/>
              <a:gdLst/>
              <a:ahLst/>
              <a:cxnLst/>
              <a:rect l="l" t="t" r="r" b="b"/>
              <a:pathLst>
                <a:path w="21444" h="7567" fill="none" extrusionOk="0">
                  <a:moveTo>
                    <a:pt x="10731" y="7566"/>
                  </a:moveTo>
                  <a:lnTo>
                    <a:pt x="10731" y="7566"/>
                  </a:lnTo>
                  <a:lnTo>
                    <a:pt x="9631" y="7547"/>
                  </a:lnTo>
                  <a:lnTo>
                    <a:pt x="8570" y="7489"/>
                  </a:lnTo>
                  <a:lnTo>
                    <a:pt x="7547" y="7393"/>
                  </a:lnTo>
                  <a:lnTo>
                    <a:pt x="6562" y="7258"/>
                  </a:lnTo>
                  <a:lnTo>
                    <a:pt x="5617" y="7103"/>
                  </a:lnTo>
                  <a:lnTo>
                    <a:pt x="4729" y="6910"/>
                  </a:lnTo>
                  <a:lnTo>
                    <a:pt x="3899" y="6698"/>
                  </a:lnTo>
                  <a:lnTo>
                    <a:pt x="3146" y="6447"/>
                  </a:lnTo>
                  <a:lnTo>
                    <a:pt x="2799" y="6331"/>
                  </a:lnTo>
                  <a:lnTo>
                    <a:pt x="2451" y="6177"/>
                  </a:lnTo>
                  <a:lnTo>
                    <a:pt x="2142" y="6042"/>
                  </a:lnTo>
                  <a:lnTo>
                    <a:pt x="1834" y="5887"/>
                  </a:lnTo>
                  <a:lnTo>
                    <a:pt x="1563" y="5733"/>
                  </a:lnTo>
                  <a:lnTo>
                    <a:pt x="1293" y="5578"/>
                  </a:lnTo>
                  <a:lnTo>
                    <a:pt x="1062" y="5424"/>
                  </a:lnTo>
                  <a:lnTo>
                    <a:pt x="849" y="5250"/>
                  </a:lnTo>
                  <a:lnTo>
                    <a:pt x="656" y="5077"/>
                  </a:lnTo>
                  <a:lnTo>
                    <a:pt x="483" y="4903"/>
                  </a:lnTo>
                  <a:lnTo>
                    <a:pt x="347" y="4729"/>
                  </a:lnTo>
                  <a:lnTo>
                    <a:pt x="212" y="4536"/>
                  </a:lnTo>
                  <a:lnTo>
                    <a:pt x="135" y="4362"/>
                  </a:lnTo>
                  <a:lnTo>
                    <a:pt x="58" y="4169"/>
                  </a:lnTo>
                  <a:lnTo>
                    <a:pt x="19" y="3976"/>
                  </a:lnTo>
                  <a:lnTo>
                    <a:pt x="0" y="3783"/>
                  </a:lnTo>
                  <a:lnTo>
                    <a:pt x="0" y="3783"/>
                  </a:lnTo>
                  <a:lnTo>
                    <a:pt x="19" y="3590"/>
                  </a:lnTo>
                  <a:lnTo>
                    <a:pt x="58" y="3397"/>
                  </a:lnTo>
                  <a:lnTo>
                    <a:pt x="135" y="3204"/>
                  </a:lnTo>
                  <a:lnTo>
                    <a:pt x="212" y="3011"/>
                  </a:lnTo>
                  <a:lnTo>
                    <a:pt x="347" y="2838"/>
                  </a:lnTo>
                  <a:lnTo>
                    <a:pt x="483" y="2664"/>
                  </a:lnTo>
                  <a:lnTo>
                    <a:pt x="656" y="2471"/>
                  </a:lnTo>
                  <a:lnTo>
                    <a:pt x="849" y="2316"/>
                  </a:lnTo>
                  <a:lnTo>
                    <a:pt x="1062" y="2143"/>
                  </a:lnTo>
                  <a:lnTo>
                    <a:pt x="1293" y="1969"/>
                  </a:lnTo>
                  <a:lnTo>
                    <a:pt x="1563" y="1815"/>
                  </a:lnTo>
                  <a:lnTo>
                    <a:pt x="1834" y="1660"/>
                  </a:lnTo>
                  <a:lnTo>
                    <a:pt x="2142" y="1525"/>
                  </a:lnTo>
                  <a:lnTo>
                    <a:pt x="2451" y="1371"/>
                  </a:lnTo>
                  <a:lnTo>
                    <a:pt x="2799" y="1236"/>
                  </a:lnTo>
                  <a:lnTo>
                    <a:pt x="3146" y="1101"/>
                  </a:lnTo>
                  <a:lnTo>
                    <a:pt x="3899" y="869"/>
                  </a:lnTo>
                  <a:lnTo>
                    <a:pt x="4729" y="637"/>
                  </a:lnTo>
                  <a:lnTo>
                    <a:pt x="5617" y="444"/>
                  </a:lnTo>
                  <a:lnTo>
                    <a:pt x="6562" y="290"/>
                  </a:lnTo>
                  <a:lnTo>
                    <a:pt x="7547" y="174"/>
                  </a:lnTo>
                  <a:lnTo>
                    <a:pt x="8570" y="78"/>
                  </a:lnTo>
                  <a:lnTo>
                    <a:pt x="9631" y="20"/>
                  </a:lnTo>
                  <a:lnTo>
                    <a:pt x="10731" y="0"/>
                  </a:lnTo>
                  <a:lnTo>
                    <a:pt x="10731" y="0"/>
                  </a:lnTo>
                  <a:lnTo>
                    <a:pt x="11812" y="20"/>
                  </a:lnTo>
                  <a:lnTo>
                    <a:pt x="12874" y="78"/>
                  </a:lnTo>
                  <a:lnTo>
                    <a:pt x="13916" y="174"/>
                  </a:lnTo>
                  <a:lnTo>
                    <a:pt x="14900" y="290"/>
                  </a:lnTo>
                  <a:lnTo>
                    <a:pt x="15827" y="444"/>
                  </a:lnTo>
                  <a:lnTo>
                    <a:pt x="16715" y="637"/>
                  </a:lnTo>
                  <a:lnTo>
                    <a:pt x="17545" y="869"/>
                  </a:lnTo>
                  <a:lnTo>
                    <a:pt x="18297" y="1101"/>
                  </a:lnTo>
                  <a:lnTo>
                    <a:pt x="18664" y="1236"/>
                  </a:lnTo>
                  <a:lnTo>
                    <a:pt x="18992" y="1371"/>
                  </a:lnTo>
                  <a:lnTo>
                    <a:pt x="19320" y="1525"/>
                  </a:lnTo>
                  <a:lnTo>
                    <a:pt x="19610" y="1660"/>
                  </a:lnTo>
                  <a:lnTo>
                    <a:pt x="19880" y="1815"/>
                  </a:lnTo>
                  <a:lnTo>
                    <a:pt x="20150" y="1969"/>
                  </a:lnTo>
                  <a:lnTo>
                    <a:pt x="20382" y="2143"/>
                  </a:lnTo>
                  <a:lnTo>
                    <a:pt x="20594" y="2316"/>
                  </a:lnTo>
                  <a:lnTo>
                    <a:pt x="20787" y="2471"/>
                  </a:lnTo>
                  <a:lnTo>
                    <a:pt x="20961" y="2664"/>
                  </a:lnTo>
                  <a:lnTo>
                    <a:pt x="21096" y="2838"/>
                  </a:lnTo>
                  <a:lnTo>
                    <a:pt x="21231" y="3011"/>
                  </a:lnTo>
                  <a:lnTo>
                    <a:pt x="21328" y="3204"/>
                  </a:lnTo>
                  <a:lnTo>
                    <a:pt x="21385" y="3397"/>
                  </a:lnTo>
                  <a:lnTo>
                    <a:pt x="21424" y="3590"/>
                  </a:lnTo>
                  <a:lnTo>
                    <a:pt x="21443" y="3783"/>
                  </a:lnTo>
                  <a:lnTo>
                    <a:pt x="21443" y="3783"/>
                  </a:lnTo>
                  <a:lnTo>
                    <a:pt x="21424" y="3976"/>
                  </a:lnTo>
                  <a:lnTo>
                    <a:pt x="21385" y="4169"/>
                  </a:lnTo>
                  <a:lnTo>
                    <a:pt x="21328" y="4362"/>
                  </a:lnTo>
                  <a:lnTo>
                    <a:pt x="21231" y="4536"/>
                  </a:lnTo>
                  <a:lnTo>
                    <a:pt x="21096" y="4729"/>
                  </a:lnTo>
                  <a:lnTo>
                    <a:pt x="20961" y="4903"/>
                  </a:lnTo>
                  <a:lnTo>
                    <a:pt x="20787" y="5077"/>
                  </a:lnTo>
                  <a:lnTo>
                    <a:pt x="20594" y="5250"/>
                  </a:lnTo>
                  <a:lnTo>
                    <a:pt x="20382" y="5424"/>
                  </a:lnTo>
                  <a:lnTo>
                    <a:pt x="20150" y="5578"/>
                  </a:lnTo>
                  <a:lnTo>
                    <a:pt x="19880" y="5733"/>
                  </a:lnTo>
                  <a:lnTo>
                    <a:pt x="19610" y="5887"/>
                  </a:lnTo>
                  <a:lnTo>
                    <a:pt x="19320" y="6042"/>
                  </a:lnTo>
                  <a:lnTo>
                    <a:pt x="18992" y="6177"/>
                  </a:lnTo>
                  <a:lnTo>
                    <a:pt x="18664" y="6331"/>
                  </a:lnTo>
                  <a:lnTo>
                    <a:pt x="18297" y="6447"/>
                  </a:lnTo>
                  <a:lnTo>
                    <a:pt x="17545" y="6698"/>
                  </a:lnTo>
                  <a:lnTo>
                    <a:pt x="16715" y="6910"/>
                  </a:lnTo>
                  <a:lnTo>
                    <a:pt x="15827" y="7103"/>
                  </a:lnTo>
                  <a:lnTo>
                    <a:pt x="14900" y="7258"/>
                  </a:lnTo>
                  <a:lnTo>
                    <a:pt x="13916" y="7393"/>
                  </a:lnTo>
                  <a:lnTo>
                    <a:pt x="12874" y="7489"/>
                  </a:lnTo>
                  <a:lnTo>
                    <a:pt x="11812" y="7547"/>
                  </a:lnTo>
                  <a:lnTo>
                    <a:pt x="10731" y="756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32"/>
            <p:cNvSpPr/>
            <p:nvPr/>
          </p:nvSpPr>
          <p:spPr>
            <a:xfrm>
              <a:off x="3920000" y="2129600"/>
              <a:ext cx="227775" cy="223425"/>
            </a:xfrm>
            <a:custGeom>
              <a:avLst/>
              <a:gdLst/>
              <a:ahLst/>
              <a:cxnLst/>
              <a:rect l="l" t="t" r="r" b="b"/>
              <a:pathLst>
                <a:path w="9111" h="8937" extrusionOk="0">
                  <a:moveTo>
                    <a:pt x="5714" y="1"/>
                  </a:moveTo>
                  <a:lnTo>
                    <a:pt x="5463" y="39"/>
                  </a:lnTo>
                  <a:lnTo>
                    <a:pt x="5193" y="78"/>
                  </a:lnTo>
                  <a:lnTo>
                    <a:pt x="4826" y="194"/>
                  </a:lnTo>
                  <a:lnTo>
                    <a:pt x="4440" y="329"/>
                  </a:lnTo>
                  <a:lnTo>
                    <a:pt x="4092" y="522"/>
                  </a:lnTo>
                  <a:lnTo>
                    <a:pt x="3726" y="734"/>
                  </a:lnTo>
                  <a:lnTo>
                    <a:pt x="3378" y="1004"/>
                  </a:lnTo>
                  <a:lnTo>
                    <a:pt x="3069" y="1274"/>
                  </a:lnTo>
                  <a:lnTo>
                    <a:pt x="2761" y="1583"/>
                  </a:lnTo>
                  <a:lnTo>
                    <a:pt x="2490" y="1892"/>
                  </a:lnTo>
                  <a:lnTo>
                    <a:pt x="2220" y="2220"/>
                  </a:lnTo>
                  <a:lnTo>
                    <a:pt x="1969" y="2548"/>
                  </a:lnTo>
                  <a:lnTo>
                    <a:pt x="1525" y="3243"/>
                  </a:lnTo>
                  <a:lnTo>
                    <a:pt x="2182" y="3668"/>
                  </a:lnTo>
                  <a:lnTo>
                    <a:pt x="2606" y="3050"/>
                  </a:lnTo>
                  <a:lnTo>
                    <a:pt x="2838" y="2741"/>
                  </a:lnTo>
                  <a:lnTo>
                    <a:pt x="3069" y="2432"/>
                  </a:lnTo>
                  <a:lnTo>
                    <a:pt x="3320" y="2143"/>
                  </a:lnTo>
                  <a:lnTo>
                    <a:pt x="3591" y="1873"/>
                  </a:lnTo>
                  <a:lnTo>
                    <a:pt x="3880" y="1622"/>
                  </a:lnTo>
                  <a:lnTo>
                    <a:pt x="4189" y="1390"/>
                  </a:lnTo>
                  <a:lnTo>
                    <a:pt x="4401" y="1255"/>
                  </a:lnTo>
                  <a:lnTo>
                    <a:pt x="4614" y="1139"/>
                  </a:lnTo>
                  <a:lnTo>
                    <a:pt x="4845" y="1043"/>
                  </a:lnTo>
                  <a:lnTo>
                    <a:pt x="5077" y="946"/>
                  </a:lnTo>
                  <a:lnTo>
                    <a:pt x="5308" y="888"/>
                  </a:lnTo>
                  <a:lnTo>
                    <a:pt x="5559" y="831"/>
                  </a:lnTo>
                  <a:lnTo>
                    <a:pt x="5791" y="811"/>
                  </a:lnTo>
                  <a:lnTo>
                    <a:pt x="6022" y="792"/>
                  </a:lnTo>
                  <a:lnTo>
                    <a:pt x="6254" y="811"/>
                  </a:lnTo>
                  <a:lnTo>
                    <a:pt x="6486" y="831"/>
                  </a:lnTo>
                  <a:lnTo>
                    <a:pt x="6698" y="888"/>
                  </a:lnTo>
                  <a:lnTo>
                    <a:pt x="6891" y="966"/>
                  </a:lnTo>
                  <a:lnTo>
                    <a:pt x="7123" y="1081"/>
                  </a:lnTo>
                  <a:lnTo>
                    <a:pt x="7335" y="1217"/>
                  </a:lnTo>
                  <a:lnTo>
                    <a:pt x="7528" y="1371"/>
                  </a:lnTo>
                  <a:lnTo>
                    <a:pt x="7702" y="1564"/>
                  </a:lnTo>
                  <a:lnTo>
                    <a:pt x="7856" y="1757"/>
                  </a:lnTo>
                  <a:lnTo>
                    <a:pt x="7991" y="1989"/>
                  </a:lnTo>
                  <a:lnTo>
                    <a:pt x="8107" y="2220"/>
                  </a:lnTo>
                  <a:lnTo>
                    <a:pt x="8184" y="2471"/>
                  </a:lnTo>
                  <a:lnTo>
                    <a:pt x="8261" y="2703"/>
                  </a:lnTo>
                  <a:lnTo>
                    <a:pt x="8300" y="2954"/>
                  </a:lnTo>
                  <a:lnTo>
                    <a:pt x="8319" y="3205"/>
                  </a:lnTo>
                  <a:lnTo>
                    <a:pt x="8319" y="3455"/>
                  </a:lnTo>
                  <a:lnTo>
                    <a:pt x="8300" y="3726"/>
                  </a:lnTo>
                  <a:lnTo>
                    <a:pt x="8261" y="3996"/>
                  </a:lnTo>
                  <a:lnTo>
                    <a:pt x="8184" y="4266"/>
                  </a:lnTo>
                  <a:lnTo>
                    <a:pt x="8107" y="4556"/>
                  </a:lnTo>
                  <a:lnTo>
                    <a:pt x="7991" y="4864"/>
                  </a:lnTo>
                  <a:lnTo>
                    <a:pt x="7856" y="5173"/>
                  </a:lnTo>
                  <a:lnTo>
                    <a:pt x="7702" y="5482"/>
                  </a:lnTo>
                  <a:lnTo>
                    <a:pt x="7528" y="5772"/>
                  </a:lnTo>
                  <a:lnTo>
                    <a:pt x="7335" y="6042"/>
                  </a:lnTo>
                  <a:lnTo>
                    <a:pt x="7123" y="6312"/>
                  </a:lnTo>
                  <a:lnTo>
                    <a:pt x="6891" y="6544"/>
                  </a:lnTo>
                  <a:lnTo>
                    <a:pt x="6640" y="6794"/>
                  </a:lnTo>
                  <a:lnTo>
                    <a:pt x="6370" y="7007"/>
                  </a:lnTo>
                  <a:lnTo>
                    <a:pt x="6100" y="7219"/>
                  </a:lnTo>
                  <a:lnTo>
                    <a:pt x="5810" y="7393"/>
                  </a:lnTo>
                  <a:lnTo>
                    <a:pt x="5501" y="7567"/>
                  </a:lnTo>
                  <a:lnTo>
                    <a:pt x="5193" y="7721"/>
                  </a:lnTo>
                  <a:lnTo>
                    <a:pt x="4864" y="7837"/>
                  </a:lnTo>
                  <a:lnTo>
                    <a:pt x="4536" y="7953"/>
                  </a:lnTo>
                  <a:lnTo>
                    <a:pt x="4189" y="8030"/>
                  </a:lnTo>
                  <a:lnTo>
                    <a:pt x="3803" y="8107"/>
                  </a:lnTo>
                  <a:lnTo>
                    <a:pt x="3436" y="8146"/>
                  </a:lnTo>
                  <a:lnTo>
                    <a:pt x="3069" y="8146"/>
                  </a:lnTo>
                  <a:lnTo>
                    <a:pt x="2703" y="8107"/>
                  </a:lnTo>
                  <a:lnTo>
                    <a:pt x="2433" y="8068"/>
                  </a:lnTo>
                  <a:lnTo>
                    <a:pt x="2162" y="7991"/>
                  </a:lnTo>
                  <a:lnTo>
                    <a:pt x="1931" y="7914"/>
                  </a:lnTo>
                  <a:lnTo>
                    <a:pt x="1699" y="7798"/>
                  </a:lnTo>
                  <a:lnTo>
                    <a:pt x="1487" y="7682"/>
                  </a:lnTo>
                  <a:lnTo>
                    <a:pt x="1294" y="7547"/>
                  </a:lnTo>
                  <a:lnTo>
                    <a:pt x="1120" y="7393"/>
                  </a:lnTo>
                  <a:lnTo>
                    <a:pt x="966" y="7219"/>
                  </a:lnTo>
                  <a:lnTo>
                    <a:pt x="831" y="7045"/>
                  </a:lnTo>
                  <a:lnTo>
                    <a:pt x="734" y="6852"/>
                  </a:lnTo>
                  <a:lnTo>
                    <a:pt x="1" y="7219"/>
                  </a:lnTo>
                  <a:lnTo>
                    <a:pt x="155" y="7470"/>
                  </a:lnTo>
                  <a:lnTo>
                    <a:pt x="348" y="7721"/>
                  </a:lnTo>
                  <a:lnTo>
                    <a:pt x="541" y="7953"/>
                  </a:lnTo>
                  <a:lnTo>
                    <a:pt x="773" y="8165"/>
                  </a:lnTo>
                  <a:lnTo>
                    <a:pt x="1043" y="8339"/>
                  </a:lnTo>
                  <a:lnTo>
                    <a:pt x="1313" y="8512"/>
                  </a:lnTo>
                  <a:lnTo>
                    <a:pt x="1622" y="8647"/>
                  </a:lnTo>
                  <a:lnTo>
                    <a:pt x="1931" y="8763"/>
                  </a:lnTo>
                  <a:lnTo>
                    <a:pt x="2143" y="8821"/>
                  </a:lnTo>
                  <a:lnTo>
                    <a:pt x="2336" y="8860"/>
                  </a:lnTo>
                  <a:lnTo>
                    <a:pt x="2548" y="8898"/>
                  </a:lnTo>
                  <a:lnTo>
                    <a:pt x="2761" y="8918"/>
                  </a:lnTo>
                  <a:lnTo>
                    <a:pt x="3205" y="8937"/>
                  </a:lnTo>
                  <a:lnTo>
                    <a:pt x="3494" y="8937"/>
                  </a:lnTo>
                  <a:lnTo>
                    <a:pt x="3784" y="8918"/>
                  </a:lnTo>
                  <a:lnTo>
                    <a:pt x="4073" y="8879"/>
                  </a:lnTo>
                  <a:lnTo>
                    <a:pt x="4363" y="8821"/>
                  </a:lnTo>
                  <a:lnTo>
                    <a:pt x="4749" y="8725"/>
                  </a:lnTo>
                  <a:lnTo>
                    <a:pt x="5135" y="8589"/>
                  </a:lnTo>
                  <a:lnTo>
                    <a:pt x="5521" y="8454"/>
                  </a:lnTo>
                  <a:lnTo>
                    <a:pt x="5868" y="8281"/>
                  </a:lnTo>
                  <a:lnTo>
                    <a:pt x="6216" y="8088"/>
                  </a:lnTo>
                  <a:lnTo>
                    <a:pt x="6563" y="7875"/>
                  </a:lnTo>
                  <a:lnTo>
                    <a:pt x="6872" y="7624"/>
                  </a:lnTo>
                  <a:lnTo>
                    <a:pt x="7181" y="7374"/>
                  </a:lnTo>
                  <a:lnTo>
                    <a:pt x="7470" y="7103"/>
                  </a:lnTo>
                  <a:lnTo>
                    <a:pt x="7721" y="6814"/>
                  </a:lnTo>
                  <a:lnTo>
                    <a:pt x="7972" y="6524"/>
                  </a:lnTo>
                  <a:lnTo>
                    <a:pt x="8204" y="6196"/>
                  </a:lnTo>
                  <a:lnTo>
                    <a:pt x="8416" y="5868"/>
                  </a:lnTo>
                  <a:lnTo>
                    <a:pt x="8590" y="5521"/>
                  </a:lnTo>
                  <a:lnTo>
                    <a:pt x="8744" y="5154"/>
                  </a:lnTo>
                  <a:lnTo>
                    <a:pt x="8879" y="4787"/>
                  </a:lnTo>
                  <a:lnTo>
                    <a:pt x="8976" y="4459"/>
                  </a:lnTo>
                  <a:lnTo>
                    <a:pt x="9053" y="4131"/>
                  </a:lnTo>
                  <a:lnTo>
                    <a:pt x="9091" y="3803"/>
                  </a:lnTo>
                  <a:lnTo>
                    <a:pt x="9111" y="3475"/>
                  </a:lnTo>
                  <a:lnTo>
                    <a:pt x="9111" y="3147"/>
                  </a:lnTo>
                  <a:lnTo>
                    <a:pt x="9091" y="2838"/>
                  </a:lnTo>
                  <a:lnTo>
                    <a:pt x="9033" y="2529"/>
                  </a:lnTo>
                  <a:lnTo>
                    <a:pt x="8956" y="2239"/>
                  </a:lnTo>
                  <a:lnTo>
                    <a:pt x="8840" y="1911"/>
                  </a:lnTo>
                  <a:lnTo>
                    <a:pt x="8686" y="1583"/>
                  </a:lnTo>
                  <a:lnTo>
                    <a:pt x="8512" y="1294"/>
                  </a:lnTo>
                  <a:lnTo>
                    <a:pt x="8300" y="1024"/>
                  </a:lnTo>
                  <a:lnTo>
                    <a:pt x="8049" y="773"/>
                  </a:lnTo>
                  <a:lnTo>
                    <a:pt x="7798" y="560"/>
                  </a:lnTo>
                  <a:lnTo>
                    <a:pt x="7509" y="367"/>
                  </a:lnTo>
                  <a:lnTo>
                    <a:pt x="7219" y="232"/>
                  </a:lnTo>
                  <a:lnTo>
                    <a:pt x="6988" y="136"/>
                  </a:lnTo>
                  <a:lnTo>
                    <a:pt x="6737" y="78"/>
                  </a:lnTo>
                  <a:lnTo>
                    <a:pt x="6486" y="20"/>
                  </a:lnTo>
                  <a:lnTo>
                    <a:pt x="6235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32"/>
            <p:cNvSpPr/>
            <p:nvPr/>
          </p:nvSpPr>
          <p:spPr>
            <a:xfrm>
              <a:off x="3920000" y="2300900"/>
              <a:ext cx="67575" cy="50200"/>
            </a:xfrm>
            <a:custGeom>
              <a:avLst/>
              <a:gdLst/>
              <a:ahLst/>
              <a:cxnLst/>
              <a:rect l="l" t="t" r="r" b="b"/>
              <a:pathLst>
                <a:path w="2703" h="2008" extrusionOk="0">
                  <a:moveTo>
                    <a:pt x="734" y="0"/>
                  </a:moveTo>
                  <a:lnTo>
                    <a:pt x="1" y="367"/>
                  </a:lnTo>
                  <a:lnTo>
                    <a:pt x="155" y="618"/>
                  </a:lnTo>
                  <a:lnTo>
                    <a:pt x="348" y="869"/>
                  </a:lnTo>
                  <a:lnTo>
                    <a:pt x="541" y="1101"/>
                  </a:lnTo>
                  <a:lnTo>
                    <a:pt x="773" y="1313"/>
                  </a:lnTo>
                  <a:lnTo>
                    <a:pt x="1043" y="1487"/>
                  </a:lnTo>
                  <a:lnTo>
                    <a:pt x="1313" y="1660"/>
                  </a:lnTo>
                  <a:lnTo>
                    <a:pt x="1622" y="1795"/>
                  </a:lnTo>
                  <a:lnTo>
                    <a:pt x="1931" y="1911"/>
                  </a:lnTo>
                  <a:lnTo>
                    <a:pt x="2143" y="1969"/>
                  </a:lnTo>
                  <a:lnTo>
                    <a:pt x="2336" y="2008"/>
                  </a:lnTo>
                  <a:lnTo>
                    <a:pt x="2703" y="1255"/>
                  </a:lnTo>
                  <a:lnTo>
                    <a:pt x="2433" y="1216"/>
                  </a:lnTo>
                  <a:lnTo>
                    <a:pt x="2162" y="1139"/>
                  </a:lnTo>
                  <a:lnTo>
                    <a:pt x="1931" y="1062"/>
                  </a:lnTo>
                  <a:lnTo>
                    <a:pt x="1699" y="946"/>
                  </a:lnTo>
                  <a:lnTo>
                    <a:pt x="1487" y="830"/>
                  </a:lnTo>
                  <a:lnTo>
                    <a:pt x="1294" y="695"/>
                  </a:lnTo>
                  <a:lnTo>
                    <a:pt x="1120" y="541"/>
                  </a:lnTo>
                  <a:lnTo>
                    <a:pt x="966" y="367"/>
                  </a:lnTo>
                  <a:lnTo>
                    <a:pt x="831" y="193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32"/>
            <p:cNvSpPr/>
            <p:nvPr/>
          </p:nvSpPr>
          <p:spPr>
            <a:xfrm>
              <a:off x="3958125" y="2131525"/>
              <a:ext cx="91700" cy="89775"/>
            </a:xfrm>
            <a:custGeom>
              <a:avLst/>
              <a:gdLst/>
              <a:ahLst/>
              <a:cxnLst/>
              <a:rect l="l" t="t" r="r" b="b"/>
              <a:pathLst>
                <a:path w="3668" h="3591" extrusionOk="0">
                  <a:moveTo>
                    <a:pt x="3668" y="1"/>
                  </a:moveTo>
                  <a:lnTo>
                    <a:pt x="3301" y="117"/>
                  </a:lnTo>
                  <a:lnTo>
                    <a:pt x="2915" y="252"/>
                  </a:lnTo>
                  <a:lnTo>
                    <a:pt x="2567" y="445"/>
                  </a:lnTo>
                  <a:lnTo>
                    <a:pt x="2201" y="657"/>
                  </a:lnTo>
                  <a:lnTo>
                    <a:pt x="1853" y="927"/>
                  </a:lnTo>
                  <a:lnTo>
                    <a:pt x="1544" y="1197"/>
                  </a:lnTo>
                  <a:lnTo>
                    <a:pt x="1236" y="1506"/>
                  </a:lnTo>
                  <a:lnTo>
                    <a:pt x="965" y="1815"/>
                  </a:lnTo>
                  <a:lnTo>
                    <a:pt x="695" y="2143"/>
                  </a:lnTo>
                  <a:lnTo>
                    <a:pt x="444" y="2471"/>
                  </a:lnTo>
                  <a:lnTo>
                    <a:pt x="0" y="3166"/>
                  </a:lnTo>
                  <a:lnTo>
                    <a:pt x="657" y="3591"/>
                  </a:lnTo>
                  <a:lnTo>
                    <a:pt x="1081" y="2973"/>
                  </a:lnTo>
                  <a:lnTo>
                    <a:pt x="1313" y="2664"/>
                  </a:lnTo>
                  <a:lnTo>
                    <a:pt x="1544" y="2355"/>
                  </a:lnTo>
                  <a:lnTo>
                    <a:pt x="1795" y="2066"/>
                  </a:lnTo>
                  <a:lnTo>
                    <a:pt x="2066" y="1796"/>
                  </a:lnTo>
                  <a:lnTo>
                    <a:pt x="2355" y="1545"/>
                  </a:lnTo>
                  <a:lnTo>
                    <a:pt x="2664" y="1313"/>
                  </a:lnTo>
                  <a:lnTo>
                    <a:pt x="2876" y="1178"/>
                  </a:lnTo>
                  <a:lnTo>
                    <a:pt x="3089" y="1062"/>
                  </a:lnTo>
                  <a:lnTo>
                    <a:pt x="3320" y="966"/>
                  </a:lnTo>
                  <a:lnTo>
                    <a:pt x="3552" y="869"/>
                  </a:lnTo>
                  <a:lnTo>
                    <a:pt x="3571" y="792"/>
                  </a:lnTo>
                  <a:lnTo>
                    <a:pt x="3629" y="406"/>
                  </a:lnTo>
                  <a:lnTo>
                    <a:pt x="3668" y="213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32"/>
            <p:cNvSpPr/>
            <p:nvPr/>
          </p:nvSpPr>
          <p:spPr>
            <a:xfrm>
              <a:off x="3294650" y="2076525"/>
              <a:ext cx="748425" cy="371575"/>
            </a:xfrm>
            <a:custGeom>
              <a:avLst/>
              <a:gdLst/>
              <a:ahLst/>
              <a:cxnLst/>
              <a:rect l="l" t="t" r="r" b="b"/>
              <a:pathLst>
                <a:path w="29937" h="14863" extrusionOk="0">
                  <a:moveTo>
                    <a:pt x="29936" y="0"/>
                  </a:moveTo>
                  <a:lnTo>
                    <a:pt x="1" y="560"/>
                  </a:lnTo>
                  <a:lnTo>
                    <a:pt x="59" y="888"/>
                  </a:lnTo>
                  <a:lnTo>
                    <a:pt x="252" y="1757"/>
                  </a:lnTo>
                  <a:lnTo>
                    <a:pt x="329" y="2124"/>
                  </a:lnTo>
                  <a:lnTo>
                    <a:pt x="560" y="3166"/>
                  </a:lnTo>
                  <a:lnTo>
                    <a:pt x="869" y="4362"/>
                  </a:lnTo>
                  <a:lnTo>
                    <a:pt x="1217" y="5675"/>
                  </a:lnTo>
                  <a:lnTo>
                    <a:pt x="1429" y="6350"/>
                  </a:lnTo>
                  <a:lnTo>
                    <a:pt x="1641" y="7045"/>
                  </a:lnTo>
                  <a:lnTo>
                    <a:pt x="1873" y="7740"/>
                  </a:lnTo>
                  <a:lnTo>
                    <a:pt x="2124" y="8435"/>
                  </a:lnTo>
                  <a:lnTo>
                    <a:pt x="2375" y="9091"/>
                  </a:lnTo>
                  <a:lnTo>
                    <a:pt x="2664" y="9747"/>
                  </a:lnTo>
                  <a:lnTo>
                    <a:pt x="2954" y="10384"/>
                  </a:lnTo>
                  <a:lnTo>
                    <a:pt x="3243" y="10983"/>
                  </a:lnTo>
                  <a:lnTo>
                    <a:pt x="3571" y="11542"/>
                  </a:lnTo>
                  <a:lnTo>
                    <a:pt x="3899" y="12064"/>
                  </a:lnTo>
                  <a:lnTo>
                    <a:pt x="4073" y="12314"/>
                  </a:lnTo>
                  <a:lnTo>
                    <a:pt x="4247" y="12546"/>
                  </a:lnTo>
                  <a:lnTo>
                    <a:pt x="4440" y="12758"/>
                  </a:lnTo>
                  <a:lnTo>
                    <a:pt x="4633" y="12971"/>
                  </a:lnTo>
                  <a:lnTo>
                    <a:pt x="4826" y="13144"/>
                  </a:lnTo>
                  <a:lnTo>
                    <a:pt x="5019" y="13318"/>
                  </a:lnTo>
                  <a:lnTo>
                    <a:pt x="5212" y="13453"/>
                  </a:lnTo>
                  <a:lnTo>
                    <a:pt x="5424" y="13569"/>
                  </a:lnTo>
                  <a:lnTo>
                    <a:pt x="5733" y="13723"/>
                  </a:lnTo>
                  <a:lnTo>
                    <a:pt x="6119" y="13878"/>
                  </a:lnTo>
                  <a:lnTo>
                    <a:pt x="6544" y="14032"/>
                  </a:lnTo>
                  <a:lnTo>
                    <a:pt x="7026" y="14167"/>
                  </a:lnTo>
                  <a:lnTo>
                    <a:pt x="7547" y="14283"/>
                  </a:lnTo>
                  <a:lnTo>
                    <a:pt x="8088" y="14399"/>
                  </a:lnTo>
                  <a:lnTo>
                    <a:pt x="8686" y="14495"/>
                  </a:lnTo>
                  <a:lnTo>
                    <a:pt x="9304" y="14592"/>
                  </a:lnTo>
                  <a:lnTo>
                    <a:pt x="9960" y="14669"/>
                  </a:lnTo>
                  <a:lnTo>
                    <a:pt x="10635" y="14746"/>
                  </a:lnTo>
                  <a:lnTo>
                    <a:pt x="11330" y="14804"/>
                  </a:lnTo>
                  <a:lnTo>
                    <a:pt x="12044" y="14843"/>
                  </a:lnTo>
                  <a:lnTo>
                    <a:pt x="12778" y="14862"/>
                  </a:lnTo>
                  <a:lnTo>
                    <a:pt x="14283" y="14862"/>
                  </a:lnTo>
                  <a:lnTo>
                    <a:pt x="15036" y="14824"/>
                  </a:lnTo>
                  <a:lnTo>
                    <a:pt x="15808" y="14785"/>
                  </a:lnTo>
                  <a:lnTo>
                    <a:pt x="16561" y="14727"/>
                  </a:lnTo>
                  <a:lnTo>
                    <a:pt x="17314" y="14631"/>
                  </a:lnTo>
                  <a:lnTo>
                    <a:pt x="18066" y="14534"/>
                  </a:lnTo>
                  <a:lnTo>
                    <a:pt x="18800" y="14399"/>
                  </a:lnTo>
                  <a:lnTo>
                    <a:pt x="19533" y="14264"/>
                  </a:lnTo>
                  <a:lnTo>
                    <a:pt x="20228" y="14090"/>
                  </a:lnTo>
                  <a:lnTo>
                    <a:pt x="20923" y="13897"/>
                  </a:lnTo>
                  <a:lnTo>
                    <a:pt x="21579" y="13685"/>
                  </a:lnTo>
                  <a:lnTo>
                    <a:pt x="22216" y="13434"/>
                  </a:lnTo>
                  <a:lnTo>
                    <a:pt x="22814" y="13183"/>
                  </a:lnTo>
                  <a:lnTo>
                    <a:pt x="23374" y="12874"/>
                  </a:lnTo>
                  <a:lnTo>
                    <a:pt x="23914" y="12565"/>
                  </a:lnTo>
                  <a:lnTo>
                    <a:pt x="24165" y="12392"/>
                  </a:lnTo>
                  <a:lnTo>
                    <a:pt x="24397" y="12218"/>
                  </a:lnTo>
                  <a:lnTo>
                    <a:pt x="24629" y="12025"/>
                  </a:lnTo>
                  <a:lnTo>
                    <a:pt x="24841" y="11851"/>
                  </a:lnTo>
                  <a:lnTo>
                    <a:pt x="25053" y="11639"/>
                  </a:lnTo>
                  <a:lnTo>
                    <a:pt x="25246" y="11446"/>
                  </a:lnTo>
                  <a:lnTo>
                    <a:pt x="25439" y="11214"/>
                  </a:lnTo>
                  <a:lnTo>
                    <a:pt x="25613" y="10983"/>
                  </a:lnTo>
                  <a:lnTo>
                    <a:pt x="25767" y="10751"/>
                  </a:lnTo>
                  <a:lnTo>
                    <a:pt x="25922" y="10500"/>
                  </a:lnTo>
                  <a:lnTo>
                    <a:pt x="26269" y="9825"/>
                  </a:lnTo>
                  <a:lnTo>
                    <a:pt x="26597" y="9168"/>
                  </a:lnTo>
                  <a:lnTo>
                    <a:pt x="26906" y="8512"/>
                  </a:lnTo>
                  <a:lnTo>
                    <a:pt x="27215" y="7875"/>
                  </a:lnTo>
                  <a:lnTo>
                    <a:pt x="27755" y="6640"/>
                  </a:lnTo>
                  <a:lnTo>
                    <a:pt x="28238" y="5443"/>
                  </a:lnTo>
                  <a:lnTo>
                    <a:pt x="28643" y="4343"/>
                  </a:lnTo>
                  <a:lnTo>
                    <a:pt x="28991" y="3320"/>
                  </a:lnTo>
                  <a:lnTo>
                    <a:pt x="29280" y="2413"/>
                  </a:lnTo>
                  <a:lnTo>
                    <a:pt x="29512" y="1641"/>
                  </a:lnTo>
                  <a:lnTo>
                    <a:pt x="29608" y="1313"/>
                  </a:lnTo>
                  <a:lnTo>
                    <a:pt x="29859" y="348"/>
                  </a:lnTo>
                  <a:lnTo>
                    <a:pt x="299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32"/>
            <p:cNvSpPr/>
            <p:nvPr/>
          </p:nvSpPr>
          <p:spPr>
            <a:xfrm>
              <a:off x="3300925" y="2109325"/>
              <a:ext cx="733950" cy="114875"/>
            </a:xfrm>
            <a:custGeom>
              <a:avLst/>
              <a:gdLst/>
              <a:ahLst/>
              <a:cxnLst/>
              <a:rect l="l" t="t" r="r" b="b"/>
              <a:pathLst>
                <a:path w="29358" h="4595" extrusionOk="0">
                  <a:moveTo>
                    <a:pt x="29357" y="1"/>
                  </a:moveTo>
                  <a:lnTo>
                    <a:pt x="28778" y="368"/>
                  </a:lnTo>
                  <a:lnTo>
                    <a:pt x="28199" y="715"/>
                  </a:lnTo>
                  <a:lnTo>
                    <a:pt x="27620" y="1043"/>
                  </a:lnTo>
                  <a:lnTo>
                    <a:pt x="27003" y="1371"/>
                  </a:lnTo>
                  <a:lnTo>
                    <a:pt x="26404" y="1680"/>
                  </a:lnTo>
                  <a:lnTo>
                    <a:pt x="25767" y="1950"/>
                  </a:lnTo>
                  <a:lnTo>
                    <a:pt x="25150" y="2240"/>
                  </a:lnTo>
                  <a:lnTo>
                    <a:pt x="24513" y="2491"/>
                  </a:lnTo>
                  <a:lnTo>
                    <a:pt x="23856" y="2722"/>
                  </a:lnTo>
                  <a:lnTo>
                    <a:pt x="23200" y="2954"/>
                  </a:lnTo>
                  <a:lnTo>
                    <a:pt x="22544" y="3166"/>
                  </a:lnTo>
                  <a:lnTo>
                    <a:pt x="21868" y="3359"/>
                  </a:lnTo>
                  <a:lnTo>
                    <a:pt x="21193" y="3533"/>
                  </a:lnTo>
                  <a:lnTo>
                    <a:pt x="20498" y="3687"/>
                  </a:lnTo>
                  <a:lnTo>
                    <a:pt x="19803" y="3842"/>
                  </a:lnTo>
                  <a:lnTo>
                    <a:pt x="19108" y="3958"/>
                  </a:lnTo>
                  <a:lnTo>
                    <a:pt x="18356" y="4073"/>
                  </a:lnTo>
                  <a:lnTo>
                    <a:pt x="17603" y="4170"/>
                  </a:lnTo>
                  <a:lnTo>
                    <a:pt x="16831" y="4266"/>
                  </a:lnTo>
                  <a:lnTo>
                    <a:pt x="16059" y="4324"/>
                  </a:lnTo>
                  <a:lnTo>
                    <a:pt x="15287" y="4363"/>
                  </a:lnTo>
                  <a:lnTo>
                    <a:pt x="14515" y="4382"/>
                  </a:lnTo>
                  <a:lnTo>
                    <a:pt x="13743" y="4382"/>
                  </a:lnTo>
                  <a:lnTo>
                    <a:pt x="12951" y="4363"/>
                  </a:lnTo>
                  <a:lnTo>
                    <a:pt x="12179" y="4324"/>
                  </a:lnTo>
                  <a:lnTo>
                    <a:pt x="11388" y="4266"/>
                  </a:lnTo>
                  <a:lnTo>
                    <a:pt x="10597" y="4189"/>
                  </a:lnTo>
                  <a:lnTo>
                    <a:pt x="9805" y="4093"/>
                  </a:lnTo>
                  <a:lnTo>
                    <a:pt x="8995" y="3977"/>
                  </a:lnTo>
                  <a:lnTo>
                    <a:pt x="8203" y="3842"/>
                  </a:lnTo>
                  <a:lnTo>
                    <a:pt x="7412" y="3687"/>
                  </a:lnTo>
                  <a:lnTo>
                    <a:pt x="6601" y="3514"/>
                  </a:lnTo>
                  <a:lnTo>
                    <a:pt x="5849" y="3340"/>
                  </a:lnTo>
                  <a:lnTo>
                    <a:pt x="5019" y="3108"/>
                  </a:lnTo>
                  <a:lnTo>
                    <a:pt x="4170" y="2838"/>
                  </a:lnTo>
                  <a:lnTo>
                    <a:pt x="3745" y="2684"/>
                  </a:lnTo>
                  <a:lnTo>
                    <a:pt x="3301" y="2510"/>
                  </a:lnTo>
                  <a:lnTo>
                    <a:pt x="2857" y="2317"/>
                  </a:lnTo>
                  <a:lnTo>
                    <a:pt x="2432" y="2105"/>
                  </a:lnTo>
                  <a:lnTo>
                    <a:pt x="2008" y="1892"/>
                  </a:lnTo>
                  <a:lnTo>
                    <a:pt x="1583" y="1642"/>
                  </a:lnTo>
                  <a:lnTo>
                    <a:pt x="1159" y="1371"/>
                  </a:lnTo>
                  <a:lnTo>
                    <a:pt x="753" y="1101"/>
                  </a:lnTo>
                  <a:lnTo>
                    <a:pt x="367" y="792"/>
                  </a:lnTo>
                  <a:lnTo>
                    <a:pt x="1" y="445"/>
                  </a:lnTo>
                  <a:lnTo>
                    <a:pt x="78" y="812"/>
                  </a:lnTo>
                  <a:lnTo>
                    <a:pt x="444" y="1120"/>
                  </a:lnTo>
                  <a:lnTo>
                    <a:pt x="830" y="1429"/>
                  </a:lnTo>
                  <a:lnTo>
                    <a:pt x="1236" y="1699"/>
                  </a:lnTo>
                  <a:lnTo>
                    <a:pt x="1641" y="1931"/>
                  </a:lnTo>
                  <a:lnTo>
                    <a:pt x="2066" y="2163"/>
                  </a:lnTo>
                  <a:lnTo>
                    <a:pt x="2490" y="2375"/>
                  </a:lnTo>
                  <a:lnTo>
                    <a:pt x="2915" y="2587"/>
                  </a:lnTo>
                  <a:lnTo>
                    <a:pt x="3340" y="2761"/>
                  </a:lnTo>
                  <a:lnTo>
                    <a:pt x="3764" y="2935"/>
                  </a:lnTo>
                  <a:lnTo>
                    <a:pt x="4189" y="3070"/>
                  </a:lnTo>
                  <a:lnTo>
                    <a:pt x="5019" y="3340"/>
                  </a:lnTo>
                  <a:lnTo>
                    <a:pt x="5810" y="3552"/>
                  </a:lnTo>
                  <a:lnTo>
                    <a:pt x="6563" y="3726"/>
                  </a:lnTo>
                  <a:lnTo>
                    <a:pt x="7509" y="3938"/>
                  </a:lnTo>
                  <a:lnTo>
                    <a:pt x="8454" y="4112"/>
                  </a:lnTo>
                  <a:lnTo>
                    <a:pt x="9400" y="4266"/>
                  </a:lnTo>
                  <a:lnTo>
                    <a:pt x="10346" y="4382"/>
                  </a:lnTo>
                  <a:lnTo>
                    <a:pt x="11292" y="4479"/>
                  </a:lnTo>
                  <a:lnTo>
                    <a:pt x="12218" y="4537"/>
                  </a:lnTo>
                  <a:lnTo>
                    <a:pt x="13144" y="4595"/>
                  </a:lnTo>
                  <a:lnTo>
                    <a:pt x="14727" y="4595"/>
                  </a:lnTo>
                  <a:lnTo>
                    <a:pt x="15364" y="4575"/>
                  </a:lnTo>
                  <a:lnTo>
                    <a:pt x="16001" y="4537"/>
                  </a:lnTo>
                  <a:lnTo>
                    <a:pt x="16638" y="4498"/>
                  </a:lnTo>
                  <a:lnTo>
                    <a:pt x="17275" y="4440"/>
                  </a:lnTo>
                  <a:lnTo>
                    <a:pt x="17892" y="4363"/>
                  </a:lnTo>
                  <a:lnTo>
                    <a:pt x="18529" y="4286"/>
                  </a:lnTo>
                  <a:lnTo>
                    <a:pt x="19147" y="4170"/>
                  </a:lnTo>
                  <a:lnTo>
                    <a:pt x="19842" y="4054"/>
                  </a:lnTo>
                  <a:lnTo>
                    <a:pt x="20517" y="3919"/>
                  </a:lnTo>
                  <a:lnTo>
                    <a:pt x="21193" y="3765"/>
                  </a:lnTo>
                  <a:lnTo>
                    <a:pt x="21868" y="3591"/>
                  </a:lnTo>
                  <a:lnTo>
                    <a:pt x="22525" y="3398"/>
                  </a:lnTo>
                  <a:lnTo>
                    <a:pt x="23181" y="3186"/>
                  </a:lnTo>
                  <a:lnTo>
                    <a:pt x="23818" y="2973"/>
                  </a:lnTo>
                  <a:lnTo>
                    <a:pt x="24474" y="2742"/>
                  </a:lnTo>
                  <a:lnTo>
                    <a:pt x="25092" y="2491"/>
                  </a:lnTo>
                  <a:lnTo>
                    <a:pt x="25729" y="2221"/>
                  </a:lnTo>
                  <a:lnTo>
                    <a:pt x="26346" y="1931"/>
                  </a:lnTo>
                  <a:lnTo>
                    <a:pt x="26945" y="1642"/>
                  </a:lnTo>
                  <a:lnTo>
                    <a:pt x="27543" y="1333"/>
                  </a:lnTo>
                  <a:lnTo>
                    <a:pt x="28122" y="1005"/>
                  </a:lnTo>
                  <a:lnTo>
                    <a:pt x="28701" y="676"/>
                  </a:lnTo>
                  <a:lnTo>
                    <a:pt x="29261" y="329"/>
                  </a:lnTo>
                  <a:lnTo>
                    <a:pt x="29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32"/>
            <p:cNvSpPr/>
            <p:nvPr/>
          </p:nvSpPr>
          <p:spPr>
            <a:xfrm>
              <a:off x="3392125" y="2354950"/>
              <a:ext cx="533700" cy="93150"/>
            </a:xfrm>
            <a:custGeom>
              <a:avLst/>
              <a:gdLst/>
              <a:ahLst/>
              <a:cxnLst/>
              <a:rect l="l" t="t" r="r" b="b"/>
              <a:pathLst>
                <a:path w="21348" h="3726" extrusionOk="0">
                  <a:moveTo>
                    <a:pt x="20363" y="0"/>
                  </a:moveTo>
                  <a:lnTo>
                    <a:pt x="20131" y="39"/>
                  </a:lnTo>
                  <a:lnTo>
                    <a:pt x="19900" y="77"/>
                  </a:lnTo>
                  <a:lnTo>
                    <a:pt x="19668" y="135"/>
                  </a:lnTo>
                  <a:lnTo>
                    <a:pt x="19456" y="232"/>
                  </a:lnTo>
                  <a:lnTo>
                    <a:pt x="19108" y="386"/>
                  </a:lnTo>
                  <a:lnTo>
                    <a:pt x="18800" y="579"/>
                  </a:lnTo>
                  <a:lnTo>
                    <a:pt x="18491" y="791"/>
                  </a:lnTo>
                  <a:lnTo>
                    <a:pt x="18220" y="1023"/>
                  </a:lnTo>
                  <a:lnTo>
                    <a:pt x="17970" y="1293"/>
                  </a:lnTo>
                  <a:lnTo>
                    <a:pt x="17738" y="1583"/>
                  </a:lnTo>
                  <a:lnTo>
                    <a:pt x="17526" y="1892"/>
                  </a:lnTo>
                  <a:lnTo>
                    <a:pt x="17352" y="2220"/>
                  </a:lnTo>
                  <a:lnTo>
                    <a:pt x="17352" y="2104"/>
                  </a:lnTo>
                  <a:lnTo>
                    <a:pt x="17333" y="1988"/>
                  </a:lnTo>
                  <a:lnTo>
                    <a:pt x="17275" y="1776"/>
                  </a:lnTo>
                  <a:lnTo>
                    <a:pt x="17178" y="1583"/>
                  </a:lnTo>
                  <a:lnTo>
                    <a:pt x="17062" y="1409"/>
                  </a:lnTo>
                  <a:lnTo>
                    <a:pt x="16889" y="1235"/>
                  </a:lnTo>
                  <a:lnTo>
                    <a:pt x="16715" y="1120"/>
                  </a:lnTo>
                  <a:lnTo>
                    <a:pt x="16522" y="1004"/>
                  </a:lnTo>
                  <a:lnTo>
                    <a:pt x="16290" y="946"/>
                  </a:lnTo>
                  <a:lnTo>
                    <a:pt x="16078" y="907"/>
                  </a:lnTo>
                  <a:lnTo>
                    <a:pt x="15846" y="907"/>
                  </a:lnTo>
                  <a:lnTo>
                    <a:pt x="15634" y="927"/>
                  </a:lnTo>
                  <a:lnTo>
                    <a:pt x="15422" y="984"/>
                  </a:lnTo>
                  <a:lnTo>
                    <a:pt x="15210" y="1062"/>
                  </a:lnTo>
                  <a:lnTo>
                    <a:pt x="14997" y="1158"/>
                  </a:lnTo>
                  <a:lnTo>
                    <a:pt x="14824" y="1293"/>
                  </a:lnTo>
                  <a:lnTo>
                    <a:pt x="14631" y="1428"/>
                  </a:lnTo>
                  <a:lnTo>
                    <a:pt x="14476" y="1583"/>
                  </a:lnTo>
                  <a:lnTo>
                    <a:pt x="14322" y="1737"/>
                  </a:lnTo>
                  <a:lnTo>
                    <a:pt x="14187" y="1911"/>
                  </a:lnTo>
                  <a:lnTo>
                    <a:pt x="14051" y="2104"/>
                  </a:lnTo>
                  <a:lnTo>
                    <a:pt x="13936" y="2297"/>
                  </a:lnTo>
                  <a:lnTo>
                    <a:pt x="13839" y="2490"/>
                  </a:lnTo>
                  <a:lnTo>
                    <a:pt x="13646" y="2895"/>
                  </a:lnTo>
                  <a:lnTo>
                    <a:pt x="13492" y="2451"/>
                  </a:lnTo>
                  <a:lnTo>
                    <a:pt x="13415" y="2220"/>
                  </a:lnTo>
                  <a:lnTo>
                    <a:pt x="13318" y="2007"/>
                  </a:lnTo>
                  <a:lnTo>
                    <a:pt x="13202" y="1814"/>
                  </a:lnTo>
                  <a:lnTo>
                    <a:pt x="13067" y="1621"/>
                  </a:lnTo>
                  <a:lnTo>
                    <a:pt x="12913" y="1467"/>
                  </a:lnTo>
                  <a:lnTo>
                    <a:pt x="12739" y="1313"/>
                  </a:lnTo>
                  <a:lnTo>
                    <a:pt x="12527" y="1197"/>
                  </a:lnTo>
                  <a:lnTo>
                    <a:pt x="12295" y="1120"/>
                  </a:lnTo>
                  <a:lnTo>
                    <a:pt x="12063" y="1081"/>
                  </a:lnTo>
                  <a:lnTo>
                    <a:pt x="11813" y="1081"/>
                  </a:lnTo>
                  <a:lnTo>
                    <a:pt x="11562" y="1100"/>
                  </a:lnTo>
                  <a:lnTo>
                    <a:pt x="11311" y="1177"/>
                  </a:lnTo>
                  <a:lnTo>
                    <a:pt x="11079" y="1274"/>
                  </a:lnTo>
                  <a:lnTo>
                    <a:pt x="10867" y="1390"/>
                  </a:lnTo>
                  <a:lnTo>
                    <a:pt x="10674" y="1544"/>
                  </a:lnTo>
                  <a:lnTo>
                    <a:pt x="10500" y="1718"/>
                  </a:lnTo>
                  <a:lnTo>
                    <a:pt x="10346" y="1911"/>
                  </a:lnTo>
                  <a:lnTo>
                    <a:pt x="10211" y="2123"/>
                  </a:lnTo>
                  <a:lnTo>
                    <a:pt x="10095" y="2336"/>
                  </a:lnTo>
                  <a:lnTo>
                    <a:pt x="9998" y="2567"/>
                  </a:lnTo>
                  <a:lnTo>
                    <a:pt x="9902" y="2799"/>
                  </a:lnTo>
                  <a:lnTo>
                    <a:pt x="9844" y="3050"/>
                  </a:lnTo>
                  <a:lnTo>
                    <a:pt x="9767" y="2741"/>
                  </a:lnTo>
                  <a:lnTo>
                    <a:pt x="9670" y="2432"/>
                  </a:lnTo>
                  <a:lnTo>
                    <a:pt x="9554" y="2123"/>
                  </a:lnTo>
                  <a:lnTo>
                    <a:pt x="9419" y="1853"/>
                  </a:lnTo>
                  <a:lnTo>
                    <a:pt x="9265" y="1583"/>
                  </a:lnTo>
                  <a:lnTo>
                    <a:pt x="9168" y="1467"/>
                  </a:lnTo>
                  <a:lnTo>
                    <a:pt x="9072" y="1351"/>
                  </a:lnTo>
                  <a:lnTo>
                    <a:pt x="8956" y="1255"/>
                  </a:lnTo>
                  <a:lnTo>
                    <a:pt x="8840" y="1158"/>
                  </a:lnTo>
                  <a:lnTo>
                    <a:pt x="8705" y="1081"/>
                  </a:lnTo>
                  <a:lnTo>
                    <a:pt x="8570" y="1023"/>
                  </a:lnTo>
                  <a:lnTo>
                    <a:pt x="8377" y="965"/>
                  </a:lnTo>
                  <a:lnTo>
                    <a:pt x="8184" y="927"/>
                  </a:lnTo>
                  <a:lnTo>
                    <a:pt x="7972" y="927"/>
                  </a:lnTo>
                  <a:lnTo>
                    <a:pt x="7759" y="965"/>
                  </a:lnTo>
                  <a:lnTo>
                    <a:pt x="7566" y="1023"/>
                  </a:lnTo>
                  <a:lnTo>
                    <a:pt x="7373" y="1100"/>
                  </a:lnTo>
                  <a:lnTo>
                    <a:pt x="7200" y="1197"/>
                  </a:lnTo>
                  <a:lnTo>
                    <a:pt x="7026" y="1332"/>
                  </a:lnTo>
                  <a:lnTo>
                    <a:pt x="6872" y="1467"/>
                  </a:lnTo>
                  <a:lnTo>
                    <a:pt x="6736" y="1621"/>
                  </a:lnTo>
                  <a:lnTo>
                    <a:pt x="6621" y="1795"/>
                  </a:lnTo>
                  <a:lnTo>
                    <a:pt x="6524" y="1969"/>
                  </a:lnTo>
                  <a:lnTo>
                    <a:pt x="6428" y="2162"/>
                  </a:lnTo>
                  <a:lnTo>
                    <a:pt x="6350" y="2355"/>
                  </a:lnTo>
                  <a:lnTo>
                    <a:pt x="6293" y="2548"/>
                  </a:lnTo>
                  <a:lnTo>
                    <a:pt x="6235" y="2741"/>
                  </a:lnTo>
                  <a:lnTo>
                    <a:pt x="6138" y="2278"/>
                  </a:lnTo>
                  <a:lnTo>
                    <a:pt x="6061" y="2046"/>
                  </a:lnTo>
                  <a:lnTo>
                    <a:pt x="5984" y="1814"/>
                  </a:lnTo>
                  <a:lnTo>
                    <a:pt x="5887" y="1602"/>
                  </a:lnTo>
                  <a:lnTo>
                    <a:pt x="5771" y="1409"/>
                  </a:lnTo>
                  <a:lnTo>
                    <a:pt x="5636" y="1216"/>
                  </a:lnTo>
                  <a:lnTo>
                    <a:pt x="5482" y="1042"/>
                  </a:lnTo>
                  <a:lnTo>
                    <a:pt x="5270" y="869"/>
                  </a:lnTo>
                  <a:lnTo>
                    <a:pt x="5057" y="734"/>
                  </a:lnTo>
                  <a:lnTo>
                    <a:pt x="4806" y="637"/>
                  </a:lnTo>
                  <a:lnTo>
                    <a:pt x="4555" y="579"/>
                  </a:lnTo>
                  <a:lnTo>
                    <a:pt x="4305" y="560"/>
                  </a:lnTo>
                  <a:lnTo>
                    <a:pt x="4034" y="579"/>
                  </a:lnTo>
                  <a:lnTo>
                    <a:pt x="3783" y="618"/>
                  </a:lnTo>
                  <a:lnTo>
                    <a:pt x="3552" y="714"/>
                  </a:lnTo>
                  <a:lnTo>
                    <a:pt x="3320" y="849"/>
                  </a:lnTo>
                  <a:lnTo>
                    <a:pt x="3127" y="1004"/>
                  </a:lnTo>
                  <a:lnTo>
                    <a:pt x="2953" y="1197"/>
                  </a:lnTo>
                  <a:lnTo>
                    <a:pt x="2799" y="1409"/>
                  </a:lnTo>
                  <a:lnTo>
                    <a:pt x="2683" y="1641"/>
                  </a:lnTo>
                  <a:lnTo>
                    <a:pt x="2606" y="1892"/>
                  </a:lnTo>
                  <a:lnTo>
                    <a:pt x="2567" y="2143"/>
                  </a:lnTo>
                  <a:lnTo>
                    <a:pt x="2567" y="2413"/>
                  </a:lnTo>
                  <a:lnTo>
                    <a:pt x="2374" y="2085"/>
                  </a:lnTo>
                  <a:lnTo>
                    <a:pt x="2162" y="1776"/>
                  </a:lnTo>
                  <a:lnTo>
                    <a:pt x="1931" y="1486"/>
                  </a:lnTo>
                  <a:lnTo>
                    <a:pt x="1815" y="1351"/>
                  </a:lnTo>
                  <a:lnTo>
                    <a:pt x="1680" y="1235"/>
                  </a:lnTo>
                  <a:lnTo>
                    <a:pt x="1506" y="1100"/>
                  </a:lnTo>
                  <a:lnTo>
                    <a:pt x="1294" y="984"/>
                  </a:lnTo>
                  <a:lnTo>
                    <a:pt x="1081" y="888"/>
                  </a:lnTo>
                  <a:lnTo>
                    <a:pt x="869" y="830"/>
                  </a:lnTo>
                  <a:lnTo>
                    <a:pt x="637" y="811"/>
                  </a:lnTo>
                  <a:lnTo>
                    <a:pt x="406" y="811"/>
                  </a:lnTo>
                  <a:lnTo>
                    <a:pt x="193" y="849"/>
                  </a:lnTo>
                  <a:lnTo>
                    <a:pt x="0" y="927"/>
                  </a:lnTo>
                  <a:lnTo>
                    <a:pt x="174" y="1177"/>
                  </a:lnTo>
                  <a:lnTo>
                    <a:pt x="348" y="1409"/>
                  </a:lnTo>
                  <a:lnTo>
                    <a:pt x="541" y="1621"/>
                  </a:lnTo>
                  <a:lnTo>
                    <a:pt x="734" y="1834"/>
                  </a:lnTo>
                  <a:lnTo>
                    <a:pt x="927" y="2007"/>
                  </a:lnTo>
                  <a:lnTo>
                    <a:pt x="1120" y="2181"/>
                  </a:lnTo>
                  <a:lnTo>
                    <a:pt x="1313" y="2316"/>
                  </a:lnTo>
                  <a:lnTo>
                    <a:pt x="1525" y="2432"/>
                  </a:lnTo>
                  <a:lnTo>
                    <a:pt x="1834" y="2586"/>
                  </a:lnTo>
                  <a:lnTo>
                    <a:pt x="2220" y="2741"/>
                  </a:lnTo>
                  <a:lnTo>
                    <a:pt x="2645" y="2895"/>
                  </a:lnTo>
                  <a:lnTo>
                    <a:pt x="3127" y="3030"/>
                  </a:lnTo>
                  <a:lnTo>
                    <a:pt x="3648" y="3146"/>
                  </a:lnTo>
                  <a:lnTo>
                    <a:pt x="4189" y="3262"/>
                  </a:lnTo>
                  <a:lnTo>
                    <a:pt x="4787" y="3358"/>
                  </a:lnTo>
                  <a:lnTo>
                    <a:pt x="5405" y="3455"/>
                  </a:lnTo>
                  <a:lnTo>
                    <a:pt x="6061" y="3532"/>
                  </a:lnTo>
                  <a:lnTo>
                    <a:pt x="6736" y="3609"/>
                  </a:lnTo>
                  <a:lnTo>
                    <a:pt x="7431" y="3667"/>
                  </a:lnTo>
                  <a:lnTo>
                    <a:pt x="8145" y="3706"/>
                  </a:lnTo>
                  <a:lnTo>
                    <a:pt x="8879" y="3725"/>
                  </a:lnTo>
                  <a:lnTo>
                    <a:pt x="10384" y="3725"/>
                  </a:lnTo>
                  <a:lnTo>
                    <a:pt x="11137" y="3687"/>
                  </a:lnTo>
                  <a:lnTo>
                    <a:pt x="11909" y="3648"/>
                  </a:lnTo>
                  <a:lnTo>
                    <a:pt x="12662" y="3590"/>
                  </a:lnTo>
                  <a:lnTo>
                    <a:pt x="13415" y="3494"/>
                  </a:lnTo>
                  <a:lnTo>
                    <a:pt x="14167" y="3397"/>
                  </a:lnTo>
                  <a:lnTo>
                    <a:pt x="14901" y="3262"/>
                  </a:lnTo>
                  <a:lnTo>
                    <a:pt x="15634" y="3127"/>
                  </a:lnTo>
                  <a:lnTo>
                    <a:pt x="16329" y="2953"/>
                  </a:lnTo>
                  <a:lnTo>
                    <a:pt x="17024" y="2760"/>
                  </a:lnTo>
                  <a:lnTo>
                    <a:pt x="17680" y="2548"/>
                  </a:lnTo>
                  <a:lnTo>
                    <a:pt x="18317" y="2297"/>
                  </a:lnTo>
                  <a:lnTo>
                    <a:pt x="18915" y="2046"/>
                  </a:lnTo>
                  <a:lnTo>
                    <a:pt x="19475" y="1737"/>
                  </a:lnTo>
                  <a:lnTo>
                    <a:pt x="20015" y="1428"/>
                  </a:lnTo>
                  <a:lnTo>
                    <a:pt x="20266" y="1255"/>
                  </a:lnTo>
                  <a:lnTo>
                    <a:pt x="20498" y="1081"/>
                  </a:lnTo>
                  <a:lnTo>
                    <a:pt x="20730" y="888"/>
                  </a:lnTo>
                  <a:lnTo>
                    <a:pt x="20942" y="714"/>
                  </a:lnTo>
                  <a:lnTo>
                    <a:pt x="21154" y="502"/>
                  </a:lnTo>
                  <a:lnTo>
                    <a:pt x="21347" y="309"/>
                  </a:lnTo>
                  <a:lnTo>
                    <a:pt x="21231" y="232"/>
                  </a:lnTo>
                  <a:lnTo>
                    <a:pt x="21038" y="116"/>
                  </a:lnTo>
                  <a:lnTo>
                    <a:pt x="20826" y="58"/>
                  </a:lnTo>
                  <a:lnTo>
                    <a:pt x="20594" y="19"/>
                  </a:lnTo>
                  <a:lnTo>
                    <a:pt x="203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32"/>
            <p:cNvSpPr/>
            <p:nvPr/>
          </p:nvSpPr>
          <p:spPr>
            <a:xfrm>
              <a:off x="3294650" y="1963125"/>
              <a:ext cx="748900" cy="214750"/>
            </a:xfrm>
            <a:custGeom>
              <a:avLst/>
              <a:gdLst/>
              <a:ahLst/>
              <a:cxnLst/>
              <a:rect l="l" t="t" r="r" b="b"/>
              <a:pathLst>
                <a:path w="29956" h="8590" extrusionOk="0">
                  <a:moveTo>
                    <a:pt x="14399" y="1"/>
                  </a:moveTo>
                  <a:lnTo>
                    <a:pt x="13646" y="39"/>
                  </a:lnTo>
                  <a:lnTo>
                    <a:pt x="12894" y="78"/>
                  </a:lnTo>
                  <a:lnTo>
                    <a:pt x="12160" y="155"/>
                  </a:lnTo>
                  <a:lnTo>
                    <a:pt x="11427" y="232"/>
                  </a:lnTo>
                  <a:lnTo>
                    <a:pt x="10713" y="329"/>
                  </a:lnTo>
                  <a:lnTo>
                    <a:pt x="10018" y="425"/>
                  </a:lnTo>
                  <a:lnTo>
                    <a:pt x="9323" y="560"/>
                  </a:lnTo>
                  <a:lnTo>
                    <a:pt x="8647" y="696"/>
                  </a:lnTo>
                  <a:lnTo>
                    <a:pt x="8011" y="831"/>
                  </a:lnTo>
                  <a:lnTo>
                    <a:pt x="7374" y="985"/>
                  </a:lnTo>
                  <a:lnTo>
                    <a:pt x="6756" y="1159"/>
                  </a:lnTo>
                  <a:lnTo>
                    <a:pt x="6158" y="1333"/>
                  </a:lnTo>
                  <a:lnTo>
                    <a:pt x="5579" y="1506"/>
                  </a:lnTo>
                  <a:lnTo>
                    <a:pt x="5019" y="1699"/>
                  </a:lnTo>
                  <a:lnTo>
                    <a:pt x="4498" y="1892"/>
                  </a:lnTo>
                  <a:lnTo>
                    <a:pt x="3996" y="2105"/>
                  </a:lnTo>
                  <a:lnTo>
                    <a:pt x="3513" y="2298"/>
                  </a:lnTo>
                  <a:lnTo>
                    <a:pt x="3050" y="2510"/>
                  </a:lnTo>
                  <a:lnTo>
                    <a:pt x="2626" y="2703"/>
                  </a:lnTo>
                  <a:lnTo>
                    <a:pt x="2220" y="2915"/>
                  </a:lnTo>
                  <a:lnTo>
                    <a:pt x="1854" y="3128"/>
                  </a:lnTo>
                  <a:lnTo>
                    <a:pt x="1525" y="3321"/>
                  </a:lnTo>
                  <a:lnTo>
                    <a:pt x="1217" y="3533"/>
                  </a:lnTo>
                  <a:lnTo>
                    <a:pt x="927" y="3726"/>
                  </a:lnTo>
                  <a:lnTo>
                    <a:pt x="695" y="3919"/>
                  </a:lnTo>
                  <a:lnTo>
                    <a:pt x="483" y="4112"/>
                  </a:lnTo>
                  <a:lnTo>
                    <a:pt x="309" y="4305"/>
                  </a:lnTo>
                  <a:lnTo>
                    <a:pt x="174" y="4479"/>
                  </a:lnTo>
                  <a:lnTo>
                    <a:pt x="78" y="4652"/>
                  </a:lnTo>
                  <a:lnTo>
                    <a:pt x="20" y="4807"/>
                  </a:lnTo>
                  <a:lnTo>
                    <a:pt x="1" y="4961"/>
                  </a:lnTo>
                  <a:lnTo>
                    <a:pt x="20" y="5096"/>
                  </a:lnTo>
                  <a:lnTo>
                    <a:pt x="78" y="5251"/>
                  </a:lnTo>
                  <a:lnTo>
                    <a:pt x="174" y="5405"/>
                  </a:lnTo>
                  <a:lnTo>
                    <a:pt x="290" y="5559"/>
                  </a:lnTo>
                  <a:lnTo>
                    <a:pt x="464" y="5714"/>
                  </a:lnTo>
                  <a:lnTo>
                    <a:pt x="657" y="5868"/>
                  </a:lnTo>
                  <a:lnTo>
                    <a:pt x="888" y="6023"/>
                  </a:lnTo>
                  <a:lnTo>
                    <a:pt x="1159" y="6177"/>
                  </a:lnTo>
                  <a:lnTo>
                    <a:pt x="1603" y="6409"/>
                  </a:lnTo>
                  <a:lnTo>
                    <a:pt x="2124" y="6640"/>
                  </a:lnTo>
                  <a:lnTo>
                    <a:pt x="2703" y="6872"/>
                  </a:lnTo>
                  <a:lnTo>
                    <a:pt x="3340" y="7084"/>
                  </a:lnTo>
                  <a:lnTo>
                    <a:pt x="4035" y="7297"/>
                  </a:lnTo>
                  <a:lnTo>
                    <a:pt x="4807" y="7490"/>
                  </a:lnTo>
                  <a:lnTo>
                    <a:pt x="5598" y="7683"/>
                  </a:lnTo>
                  <a:lnTo>
                    <a:pt x="6466" y="7856"/>
                  </a:lnTo>
                  <a:lnTo>
                    <a:pt x="7354" y="8011"/>
                  </a:lnTo>
                  <a:lnTo>
                    <a:pt x="8300" y="8165"/>
                  </a:lnTo>
                  <a:lnTo>
                    <a:pt x="9284" y="8281"/>
                  </a:lnTo>
                  <a:lnTo>
                    <a:pt x="10307" y="8397"/>
                  </a:lnTo>
                  <a:lnTo>
                    <a:pt x="11369" y="8474"/>
                  </a:lnTo>
                  <a:lnTo>
                    <a:pt x="12469" y="8551"/>
                  </a:lnTo>
                  <a:lnTo>
                    <a:pt x="13588" y="8590"/>
                  </a:lnTo>
                  <a:lnTo>
                    <a:pt x="14727" y="8590"/>
                  </a:lnTo>
                  <a:lnTo>
                    <a:pt x="15885" y="8570"/>
                  </a:lnTo>
                  <a:lnTo>
                    <a:pt x="17043" y="8532"/>
                  </a:lnTo>
                  <a:lnTo>
                    <a:pt x="18163" y="8435"/>
                  </a:lnTo>
                  <a:lnTo>
                    <a:pt x="19263" y="8319"/>
                  </a:lnTo>
                  <a:lnTo>
                    <a:pt x="20324" y="8165"/>
                  </a:lnTo>
                  <a:lnTo>
                    <a:pt x="21347" y="8011"/>
                  </a:lnTo>
                  <a:lnTo>
                    <a:pt x="22332" y="7818"/>
                  </a:lnTo>
                  <a:lnTo>
                    <a:pt x="23278" y="7605"/>
                  </a:lnTo>
                  <a:lnTo>
                    <a:pt x="24185" y="7374"/>
                  </a:lnTo>
                  <a:lnTo>
                    <a:pt x="25015" y="7123"/>
                  </a:lnTo>
                  <a:lnTo>
                    <a:pt x="25825" y="6872"/>
                  </a:lnTo>
                  <a:lnTo>
                    <a:pt x="26559" y="6602"/>
                  </a:lnTo>
                  <a:lnTo>
                    <a:pt x="27234" y="6331"/>
                  </a:lnTo>
                  <a:lnTo>
                    <a:pt x="27833" y="6061"/>
                  </a:lnTo>
                  <a:lnTo>
                    <a:pt x="28373" y="5772"/>
                  </a:lnTo>
                  <a:lnTo>
                    <a:pt x="28836" y="5502"/>
                  </a:lnTo>
                  <a:lnTo>
                    <a:pt x="29087" y="5328"/>
                  </a:lnTo>
                  <a:lnTo>
                    <a:pt x="29319" y="5173"/>
                  </a:lnTo>
                  <a:lnTo>
                    <a:pt x="29512" y="5000"/>
                  </a:lnTo>
                  <a:lnTo>
                    <a:pt x="29666" y="4845"/>
                  </a:lnTo>
                  <a:lnTo>
                    <a:pt x="29782" y="4691"/>
                  </a:lnTo>
                  <a:lnTo>
                    <a:pt x="29878" y="4536"/>
                  </a:lnTo>
                  <a:lnTo>
                    <a:pt x="29936" y="4382"/>
                  </a:lnTo>
                  <a:lnTo>
                    <a:pt x="29956" y="4247"/>
                  </a:lnTo>
                  <a:lnTo>
                    <a:pt x="29936" y="4093"/>
                  </a:lnTo>
                  <a:lnTo>
                    <a:pt x="29878" y="3938"/>
                  </a:lnTo>
                  <a:lnTo>
                    <a:pt x="29782" y="3784"/>
                  </a:lnTo>
                  <a:lnTo>
                    <a:pt x="29647" y="3610"/>
                  </a:lnTo>
                  <a:lnTo>
                    <a:pt x="29492" y="3456"/>
                  </a:lnTo>
                  <a:lnTo>
                    <a:pt x="29299" y="3282"/>
                  </a:lnTo>
                  <a:lnTo>
                    <a:pt x="29068" y="3108"/>
                  </a:lnTo>
                  <a:lnTo>
                    <a:pt x="28798" y="2935"/>
                  </a:lnTo>
                  <a:lnTo>
                    <a:pt x="28508" y="2761"/>
                  </a:lnTo>
                  <a:lnTo>
                    <a:pt x="28180" y="2568"/>
                  </a:lnTo>
                  <a:lnTo>
                    <a:pt x="27833" y="2394"/>
                  </a:lnTo>
                  <a:lnTo>
                    <a:pt x="27447" y="2220"/>
                  </a:lnTo>
                  <a:lnTo>
                    <a:pt x="27041" y="2047"/>
                  </a:lnTo>
                  <a:lnTo>
                    <a:pt x="26597" y="1873"/>
                  </a:lnTo>
                  <a:lnTo>
                    <a:pt x="26134" y="1699"/>
                  </a:lnTo>
                  <a:lnTo>
                    <a:pt x="25652" y="1545"/>
                  </a:lnTo>
                  <a:lnTo>
                    <a:pt x="25130" y="1371"/>
                  </a:lnTo>
                  <a:lnTo>
                    <a:pt x="24609" y="1217"/>
                  </a:lnTo>
                  <a:lnTo>
                    <a:pt x="24050" y="1082"/>
                  </a:lnTo>
                  <a:lnTo>
                    <a:pt x="23471" y="927"/>
                  </a:lnTo>
                  <a:lnTo>
                    <a:pt x="22872" y="792"/>
                  </a:lnTo>
                  <a:lnTo>
                    <a:pt x="22255" y="676"/>
                  </a:lnTo>
                  <a:lnTo>
                    <a:pt x="21618" y="560"/>
                  </a:lnTo>
                  <a:lnTo>
                    <a:pt x="20961" y="445"/>
                  </a:lnTo>
                  <a:lnTo>
                    <a:pt x="20286" y="348"/>
                  </a:lnTo>
                  <a:lnTo>
                    <a:pt x="19591" y="252"/>
                  </a:lnTo>
                  <a:lnTo>
                    <a:pt x="18896" y="174"/>
                  </a:lnTo>
                  <a:lnTo>
                    <a:pt x="18163" y="117"/>
                  </a:lnTo>
                  <a:lnTo>
                    <a:pt x="17429" y="59"/>
                  </a:lnTo>
                  <a:lnTo>
                    <a:pt x="16696" y="20"/>
                  </a:lnTo>
                  <a:lnTo>
                    <a:pt x="159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32"/>
            <p:cNvSpPr/>
            <p:nvPr/>
          </p:nvSpPr>
          <p:spPr>
            <a:xfrm>
              <a:off x="3323600" y="2006075"/>
              <a:ext cx="691975" cy="171800"/>
            </a:xfrm>
            <a:custGeom>
              <a:avLst/>
              <a:gdLst/>
              <a:ahLst/>
              <a:cxnLst/>
              <a:rect l="l" t="t" r="r" b="b"/>
              <a:pathLst>
                <a:path w="27679" h="6872" extrusionOk="0">
                  <a:moveTo>
                    <a:pt x="14225" y="1"/>
                  </a:moveTo>
                  <a:lnTo>
                    <a:pt x="13550" y="39"/>
                  </a:lnTo>
                  <a:lnTo>
                    <a:pt x="12778" y="78"/>
                  </a:lnTo>
                  <a:lnTo>
                    <a:pt x="12025" y="136"/>
                  </a:lnTo>
                  <a:lnTo>
                    <a:pt x="10597" y="271"/>
                  </a:lnTo>
                  <a:lnTo>
                    <a:pt x="9265" y="444"/>
                  </a:lnTo>
                  <a:lnTo>
                    <a:pt x="8011" y="657"/>
                  </a:lnTo>
                  <a:lnTo>
                    <a:pt x="6872" y="888"/>
                  </a:lnTo>
                  <a:lnTo>
                    <a:pt x="5810" y="1159"/>
                  </a:lnTo>
                  <a:lnTo>
                    <a:pt x="4845" y="1448"/>
                  </a:lnTo>
                  <a:lnTo>
                    <a:pt x="3957" y="1738"/>
                  </a:lnTo>
                  <a:lnTo>
                    <a:pt x="3552" y="1892"/>
                  </a:lnTo>
                  <a:lnTo>
                    <a:pt x="3166" y="2066"/>
                  </a:lnTo>
                  <a:lnTo>
                    <a:pt x="2819" y="2220"/>
                  </a:lnTo>
                  <a:lnTo>
                    <a:pt x="2471" y="2394"/>
                  </a:lnTo>
                  <a:lnTo>
                    <a:pt x="2143" y="2568"/>
                  </a:lnTo>
                  <a:lnTo>
                    <a:pt x="1854" y="2722"/>
                  </a:lnTo>
                  <a:lnTo>
                    <a:pt x="1564" y="2896"/>
                  </a:lnTo>
                  <a:lnTo>
                    <a:pt x="1313" y="3069"/>
                  </a:lnTo>
                  <a:lnTo>
                    <a:pt x="1082" y="3243"/>
                  </a:lnTo>
                  <a:lnTo>
                    <a:pt x="869" y="3436"/>
                  </a:lnTo>
                  <a:lnTo>
                    <a:pt x="676" y="3610"/>
                  </a:lnTo>
                  <a:lnTo>
                    <a:pt x="503" y="3784"/>
                  </a:lnTo>
                  <a:lnTo>
                    <a:pt x="348" y="3957"/>
                  </a:lnTo>
                  <a:lnTo>
                    <a:pt x="213" y="4131"/>
                  </a:lnTo>
                  <a:lnTo>
                    <a:pt x="97" y="4285"/>
                  </a:lnTo>
                  <a:lnTo>
                    <a:pt x="1" y="4459"/>
                  </a:lnTo>
                  <a:lnTo>
                    <a:pt x="445" y="4691"/>
                  </a:lnTo>
                  <a:lnTo>
                    <a:pt x="966" y="4922"/>
                  </a:lnTo>
                  <a:lnTo>
                    <a:pt x="1545" y="5154"/>
                  </a:lnTo>
                  <a:lnTo>
                    <a:pt x="2182" y="5366"/>
                  </a:lnTo>
                  <a:lnTo>
                    <a:pt x="2877" y="5579"/>
                  </a:lnTo>
                  <a:lnTo>
                    <a:pt x="3649" y="5772"/>
                  </a:lnTo>
                  <a:lnTo>
                    <a:pt x="4440" y="5965"/>
                  </a:lnTo>
                  <a:lnTo>
                    <a:pt x="5308" y="6138"/>
                  </a:lnTo>
                  <a:lnTo>
                    <a:pt x="6196" y="6293"/>
                  </a:lnTo>
                  <a:lnTo>
                    <a:pt x="7142" y="6447"/>
                  </a:lnTo>
                  <a:lnTo>
                    <a:pt x="8126" y="6563"/>
                  </a:lnTo>
                  <a:lnTo>
                    <a:pt x="9149" y="6679"/>
                  </a:lnTo>
                  <a:lnTo>
                    <a:pt x="10211" y="6756"/>
                  </a:lnTo>
                  <a:lnTo>
                    <a:pt x="11311" y="6833"/>
                  </a:lnTo>
                  <a:lnTo>
                    <a:pt x="12430" y="6872"/>
                  </a:lnTo>
                  <a:lnTo>
                    <a:pt x="13569" y="6872"/>
                  </a:lnTo>
                  <a:lnTo>
                    <a:pt x="14727" y="6852"/>
                  </a:lnTo>
                  <a:lnTo>
                    <a:pt x="15885" y="6814"/>
                  </a:lnTo>
                  <a:lnTo>
                    <a:pt x="17005" y="6717"/>
                  </a:lnTo>
                  <a:lnTo>
                    <a:pt x="18105" y="6601"/>
                  </a:lnTo>
                  <a:lnTo>
                    <a:pt x="19166" y="6447"/>
                  </a:lnTo>
                  <a:lnTo>
                    <a:pt x="20189" y="6293"/>
                  </a:lnTo>
                  <a:lnTo>
                    <a:pt x="21174" y="6100"/>
                  </a:lnTo>
                  <a:lnTo>
                    <a:pt x="22120" y="5887"/>
                  </a:lnTo>
                  <a:lnTo>
                    <a:pt x="23027" y="5656"/>
                  </a:lnTo>
                  <a:lnTo>
                    <a:pt x="23857" y="5405"/>
                  </a:lnTo>
                  <a:lnTo>
                    <a:pt x="24667" y="5154"/>
                  </a:lnTo>
                  <a:lnTo>
                    <a:pt x="25401" y="4884"/>
                  </a:lnTo>
                  <a:lnTo>
                    <a:pt x="26076" y="4613"/>
                  </a:lnTo>
                  <a:lnTo>
                    <a:pt x="26675" y="4343"/>
                  </a:lnTo>
                  <a:lnTo>
                    <a:pt x="27215" y="4054"/>
                  </a:lnTo>
                  <a:lnTo>
                    <a:pt x="27678" y="3784"/>
                  </a:lnTo>
                  <a:lnTo>
                    <a:pt x="27601" y="3629"/>
                  </a:lnTo>
                  <a:lnTo>
                    <a:pt x="27485" y="3455"/>
                  </a:lnTo>
                  <a:lnTo>
                    <a:pt x="27331" y="3301"/>
                  </a:lnTo>
                  <a:lnTo>
                    <a:pt x="27157" y="3127"/>
                  </a:lnTo>
                  <a:lnTo>
                    <a:pt x="26964" y="2954"/>
                  </a:lnTo>
                  <a:lnTo>
                    <a:pt x="26732" y="2780"/>
                  </a:lnTo>
                  <a:lnTo>
                    <a:pt x="26462" y="2606"/>
                  </a:lnTo>
                  <a:lnTo>
                    <a:pt x="26173" y="2432"/>
                  </a:lnTo>
                  <a:lnTo>
                    <a:pt x="25864" y="2259"/>
                  </a:lnTo>
                  <a:lnTo>
                    <a:pt x="25536" y="2085"/>
                  </a:lnTo>
                  <a:lnTo>
                    <a:pt x="25169" y="1931"/>
                  </a:lnTo>
                  <a:lnTo>
                    <a:pt x="24783" y="1757"/>
                  </a:lnTo>
                  <a:lnTo>
                    <a:pt x="24378" y="1603"/>
                  </a:lnTo>
                  <a:lnTo>
                    <a:pt x="23953" y="1429"/>
                  </a:lnTo>
                  <a:lnTo>
                    <a:pt x="23027" y="1139"/>
                  </a:lnTo>
                  <a:lnTo>
                    <a:pt x="22042" y="850"/>
                  </a:lnTo>
                  <a:lnTo>
                    <a:pt x="21521" y="734"/>
                  </a:lnTo>
                  <a:lnTo>
                    <a:pt x="20981" y="599"/>
                  </a:lnTo>
                  <a:lnTo>
                    <a:pt x="20421" y="502"/>
                  </a:lnTo>
                  <a:lnTo>
                    <a:pt x="19861" y="387"/>
                  </a:lnTo>
                  <a:lnTo>
                    <a:pt x="19282" y="309"/>
                  </a:lnTo>
                  <a:lnTo>
                    <a:pt x="18684" y="213"/>
                  </a:lnTo>
                  <a:lnTo>
                    <a:pt x="18066" y="155"/>
                  </a:lnTo>
                  <a:lnTo>
                    <a:pt x="17449" y="97"/>
                  </a:lnTo>
                  <a:lnTo>
                    <a:pt x="16831" y="39"/>
                  </a:lnTo>
                  <a:lnTo>
                    <a:pt x="16194" y="20"/>
                  </a:lnTo>
                  <a:lnTo>
                    <a:pt x="155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32"/>
            <p:cNvSpPr/>
            <p:nvPr/>
          </p:nvSpPr>
          <p:spPr>
            <a:xfrm>
              <a:off x="3629050" y="2018150"/>
              <a:ext cx="237900" cy="147675"/>
            </a:xfrm>
            <a:custGeom>
              <a:avLst/>
              <a:gdLst/>
              <a:ahLst/>
              <a:cxnLst/>
              <a:rect l="l" t="t" r="r" b="b"/>
              <a:pathLst>
                <a:path w="9516" h="5907" extrusionOk="0">
                  <a:moveTo>
                    <a:pt x="4767" y="0"/>
                  </a:moveTo>
                  <a:lnTo>
                    <a:pt x="4266" y="19"/>
                  </a:lnTo>
                  <a:lnTo>
                    <a:pt x="3802" y="77"/>
                  </a:lnTo>
                  <a:lnTo>
                    <a:pt x="3339" y="135"/>
                  </a:lnTo>
                  <a:lnTo>
                    <a:pt x="2915" y="232"/>
                  </a:lnTo>
                  <a:lnTo>
                    <a:pt x="2490" y="367"/>
                  </a:lnTo>
                  <a:lnTo>
                    <a:pt x="2104" y="521"/>
                  </a:lnTo>
                  <a:lnTo>
                    <a:pt x="1737" y="676"/>
                  </a:lnTo>
                  <a:lnTo>
                    <a:pt x="1390" y="869"/>
                  </a:lnTo>
                  <a:lnTo>
                    <a:pt x="1100" y="1081"/>
                  </a:lnTo>
                  <a:lnTo>
                    <a:pt x="811" y="1313"/>
                  </a:lnTo>
                  <a:lnTo>
                    <a:pt x="579" y="1544"/>
                  </a:lnTo>
                  <a:lnTo>
                    <a:pt x="386" y="1814"/>
                  </a:lnTo>
                  <a:lnTo>
                    <a:pt x="212" y="2085"/>
                  </a:lnTo>
                  <a:lnTo>
                    <a:pt x="97" y="2374"/>
                  </a:lnTo>
                  <a:lnTo>
                    <a:pt x="58" y="2509"/>
                  </a:lnTo>
                  <a:lnTo>
                    <a:pt x="39" y="2664"/>
                  </a:lnTo>
                  <a:lnTo>
                    <a:pt x="19" y="2799"/>
                  </a:lnTo>
                  <a:lnTo>
                    <a:pt x="0" y="2953"/>
                  </a:lnTo>
                  <a:lnTo>
                    <a:pt x="19" y="3108"/>
                  </a:lnTo>
                  <a:lnTo>
                    <a:pt x="39" y="3262"/>
                  </a:lnTo>
                  <a:lnTo>
                    <a:pt x="58" y="3416"/>
                  </a:lnTo>
                  <a:lnTo>
                    <a:pt x="97" y="3551"/>
                  </a:lnTo>
                  <a:lnTo>
                    <a:pt x="212" y="3841"/>
                  </a:lnTo>
                  <a:lnTo>
                    <a:pt x="386" y="4111"/>
                  </a:lnTo>
                  <a:lnTo>
                    <a:pt x="579" y="4362"/>
                  </a:lnTo>
                  <a:lnTo>
                    <a:pt x="811" y="4613"/>
                  </a:lnTo>
                  <a:lnTo>
                    <a:pt x="1100" y="4845"/>
                  </a:lnTo>
                  <a:lnTo>
                    <a:pt x="1390" y="5038"/>
                  </a:lnTo>
                  <a:lnTo>
                    <a:pt x="1737" y="5231"/>
                  </a:lnTo>
                  <a:lnTo>
                    <a:pt x="2104" y="5404"/>
                  </a:lnTo>
                  <a:lnTo>
                    <a:pt x="2490" y="5559"/>
                  </a:lnTo>
                  <a:lnTo>
                    <a:pt x="2915" y="5675"/>
                  </a:lnTo>
                  <a:lnTo>
                    <a:pt x="3339" y="5771"/>
                  </a:lnTo>
                  <a:lnTo>
                    <a:pt x="3802" y="5848"/>
                  </a:lnTo>
                  <a:lnTo>
                    <a:pt x="4266" y="5887"/>
                  </a:lnTo>
                  <a:lnTo>
                    <a:pt x="4767" y="5906"/>
                  </a:lnTo>
                  <a:lnTo>
                    <a:pt x="5250" y="5887"/>
                  </a:lnTo>
                  <a:lnTo>
                    <a:pt x="5713" y="5848"/>
                  </a:lnTo>
                  <a:lnTo>
                    <a:pt x="6176" y="5771"/>
                  </a:lnTo>
                  <a:lnTo>
                    <a:pt x="6601" y="5675"/>
                  </a:lnTo>
                  <a:lnTo>
                    <a:pt x="7026" y="5559"/>
                  </a:lnTo>
                  <a:lnTo>
                    <a:pt x="7412" y="5404"/>
                  </a:lnTo>
                  <a:lnTo>
                    <a:pt x="7778" y="5231"/>
                  </a:lnTo>
                  <a:lnTo>
                    <a:pt x="8126" y="5038"/>
                  </a:lnTo>
                  <a:lnTo>
                    <a:pt x="8435" y="4845"/>
                  </a:lnTo>
                  <a:lnTo>
                    <a:pt x="8705" y="4613"/>
                  </a:lnTo>
                  <a:lnTo>
                    <a:pt x="8936" y="4362"/>
                  </a:lnTo>
                  <a:lnTo>
                    <a:pt x="9149" y="4111"/>
                  </a:lnTo>
                  <a:lnTo>
                    <a:pt x="9303" y="3841"/>
                  </a:lnTo>
                  <a:lnTo>
                    <a:pt x="9419" y="3551"/>
                  </a:lnTo>
                  <a:lnTo>
                    <a:pt x="9458" y="3416"/>
                  </a:lnTo>
                  <a:lnTo>
                    <a:pt x="9496" y="3262"/>
                  </a:lnTo>
                  <a:lnTo>
                    <a:pt x="9516" y="3108"/>
                  </a:lnTo>
                  <a:lnTo>
                    <a:pt x="9516" y="2953"/>
                  </a:lnTo>
                  <a:lnTo>
                    <a:pt x="9516" y="2799"/>
                  </a:lnTo>
                  <a:lnTo>
                    <a:pt x="9496" y="2664"/>
                  </a:lnTo>
                  <a:lnTo>
                    <a:pt x="9458" y="2509"/>
                  </a:lnTo>
                  <a:lnTo>
                    <a:pt x="9419" y="2374"/>
                  </a:lnTo>
                  <a:lnTo>
                    <a:pt x="9303" y="2085"/>
                  </a:lnTo>
                  <a:lnTo>
                    <a:pt x="9149" y="1814"/>
                  </a:lnTo>
                  <a:lnTo>
                    <a:pt x="8936" y="1544"/>
                  </a:lnTo>
                  <a:lnTo>
                    <a:pt x="8705" y="1313"/>
                  </a:lnTo>
                  <a:lnTo>
                    <a:pt x="8435" y="1081"/>
                  </a:lnTo>
                  <a:lnTo>
                    <a:pt x="8126" y="869"/>
                  </a:lnTo>
                  <a:lnTo>
                    <a:pt x="7778" y="676"/>
                  </a:lnTo>
                  <a:lnTo>
                    <a:pt x="7412" y="521"/>
                  </a:lnTo>
                  <a:lnTo>
                    <a:pt x="7026" y="367"/>
                  </a:lnTo>
                  <a:lnTo>
                    <a:pt x="6601" y="232"/>
                  </a:lnTo>
                  <a:lnTo>
                    <a:pt x="6176" y="135"/>
                  </a:lnTo>
                  <a:lnTo>
                    <a:pt x="5713" y="77"/>
                  </a:lnTo>
                  <a:lnTo>
                    <a:pt x="5250" y="19"/>
                  </a:lnTo>
                  <a:lnTo>
                    <a:pt x="47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32"/>
            <p:cNvSpPr/>
            <p:nvPr/>
          </p:nvSpPr>
          <p:spPr>
            <a:xfrm>
              <a:off x="3629050" y="2009450"/>
              <a:ext cx="237900" cy="147675"/>
            </a:xfrm>
            <a:custGeom>
              <a:avLst/>
              <a:gdLst/>
              <a:ahLst/>
              <a:cxnLst/>
              <a:rect l="l" t="t" r="r" b="b"/>
              <a:pathLst>
                <a:path w="9516" h="5907" extrusionOk="0">
                  <a:moveTo>
                    <a:pt x="4767" y="1"/>
                  </a:moveTo>
                  <a:lnTo>
                    <a:pt x="4266" y="20"/>
                  </a:lnTo>
                  <a:lnTo>
                    <a:pt x="3802" y="59"/>
                  </a:lnTo>
                  <a:lnTo>
                    <a:pt x="3339" y="136"/>
                  </a:lnTo>
                  <a:lnTo>
                    <a:pt x="2915" y="232"/>
                  </a:lnTo>
                  <a:lnTo>
                    <a:pt x="2490" y="367"/>
                  </a:lnTo>
                  <a:lnTo>
                    <a:pt x="2104" y="502"/>
                  </a:lnTo>
                  <a:lnTo>
                    <a:pt x="1737" y="676"/>
                  </a:lnTo>
                  <a:lnTo>
                    <a:pt x="1390" y="869"/>
                  </a:lnTo>
                  <a:lnTo>
                    <a:pt x="1100" y="1082"/>
                  </a:lnTo>
                  <a:lnTo>
                    <a:pt x="811" y="1313"/>
                  </a:lnTo>
                  <a:lnTo>
                    <a:pt x="579" y="1545"/>
                  </a:lnTo>
                  <a:lnTo>
                    <a:pt x="386" y="1815"/>
                  </a:lnTo>
                  <a:lnTo>
                    <a:pt x="212" y="2085"/>
                  </a:lnTo>
                  <a:lnTo>
                    <a:pt x="97" y="2355"/>
                  </a:lnTo>
                  <a:lnTo>
                    <a:pt x="58" y="2510"/>
                  </a:lnTo>
                  <a:lnTo>
                    <a:pt x="39" y="2645"/>
                  </a:lnTo>
                  <a:lnTo>
                    <a:pt x="19" y="2799"/>
                  </a:lnTo>
                  <a:lnTo>
                    <a:pt x="0" y="2954"/>
                  </a:lnTo>
                  <a:lnTo>
                    <a:pt x="19" y="3108"/>
                  </a:lnTo>
                  <a:lnTo>
                    <a:pt x="39" y="3263"/>
                  </a:lnTo>
                  <a:lnTo>
                    <a:pt x="58" y="3398"/>
                  </a:lnTo>
                  <a:lnTo>
                    <a:pt x="97" y="3552"/>
                  </a:lnTo>
                  <a:lnTo>
                    <a:pt x="212" y="3842"/>
                  </a:lnTo>
                  <a:lnTo>
                    <a:pt x="386" y="4112"/>
                  </a:lnTo>
                  <a:lnTo>
                    <a:pt x="579" y="4363"/>
                  </a:lnTo>
                  <a:lnTo>
                    <a:pt x="811" y="4614"/>
                  </a:lnTo>
                  <a:lnTo>
                    <a:pt x="1100" y="4826"/>
                  </a:lnTo>
                  <a:lnTo>
                    <a:pt x="1390" y="5038"/>
                  </a:lnTo>
                  <a:lnTo>
                    <a:pt x="1737" y="5231"/>
                  </a:lnTo>
                  <a:lnTo>
                    <a:pt x="2104" y="5405"/>
                  </a:lnTo>
                  <a:lnTo>
                    <a:pt x="2490" y="5559"/>
                  </a:lnTo>
                  <a:lnTo>
                    <a:pt x="2915" y="5675"/>
                  </a:lnTo>
                  <a:lnTo>
                    <a:pt x="3339" y="5772"/>
                  </a:lnTo>
                  <a:lnTo>
                    <a:pt x="3802" y="5849"/>
                  </a:lnTo>
                  <a:lnTo>
                    <a:pt x="4266" y="5887"/>
                  </a:lnTo>
                  <a:lnTo>
                    <a:pt x="4767" y="5907"/>
                  </a:lnTo>
                  <a:lnTo>
                    <a:pt x="5250" y="5887"/>
                  </a:lnTo>
                  <a:lnTo>
                    <a:pt x="5713" y="5849"/>
                  </a:lnTo>
                  <a:lnTo>
                    <a:pt x="6176" y="5772"/>
                  </a:lnTo>
                  <a:lnTo>
                    <a:pt x="6601" y="5675"/>
                  </a:lnTo>
                  <a:lnTo>
                    <a:pt x="7026" y="5559"/>
                  </a:lnTo>
                  <a:lnTo>
                    <a:pt x="7412" y="5405"/>
                  </a:lnTo>
                  <a:lnTo>
                    <a:pt x="7778" y="5231"/>
                  </a:lnTo>
                  <a:lnTo>
                    <a:pt x="8126" y="5038"/>
                  </a:lnTo>
                  <a:lnTo>
                    <a:pt x="8435" y="4826"/>
                  </a:lnTo>
                  <a:lnTo>
                    <a:pt x="8705" y="4614"/>
                  </a:lnTo>
                  <a:lnTo>
                    <a:pt x="8936" y="4363"/>
                  </a:lnTo>
                  <a:lnTo>
                    <a:pt x="9149" y="4112"/>
                  </a:lnTo>
                  <a:lnTo>
                    <a:pt x="9303" y="3842"/>
                  </a:lnTo>
                  <a:lnTo>
                    <a:pt x="9419" y="3552"/>
                  </a:lnTo>
                  <a:lnTo>
                    <a:pt x="9458" y="3398"/>
                  </a:lnTo>
                  <a:lnTo>
                    <a:pt x="9496" y="3263"/>
                  </a:lnTo>
                  <a:lnTo>
                    <a:pt x="9516" y="3108"/>
                  </a:lnTo>
                  <a:lnTo>
                    <a:pt x="9516" y="2954"/>
                  </a:lnTo>
                  <a:lnTo>
                    <a:pt x="9516" y="2799"/>
                  </a:lnTo>
                  <a:lnTo>
                    <a:pt x="9496" y="2645"/>
                  </a:lnTo>
                  <a:lnTo>
                    <a:pt x="9458" y="2510"/>
                  </a:lnTo>
                  <a:lnTo>
                    <a:pt x="9419" y="2355"/>
                  </a:lnTo>
                  <a:lnTo>
                    <a:pt x="9303" y="2085"/>
                  </a:lnTo>
                  <a:lnTo>
                    <a:pt x="9149" y="1815"/>
                  </a:lnTo>
                  <a:lnTo>
                    <a:pt x="8936" y="1545"/>
                  </a:lnTo>
                  <a:lnTo>
                    <a:pt x="8705" y="1313"/>
                  </a:lnTo>
                  <a:lnTo>
                    <a:pt x="8435" y="1082"/>
                  </a:lnTo>
                  <a:lnTo>
                    <a:pt x="8126" y="869"/>
                  </a:lnTo>
                  <a:lnTo>
                    <a:pt x="7778" y="676"/>
                  </a:lnTo>
                  <a:lnTo>
                    <a:pt x="7412" y="502"/>
                  </a:lnTo>
                  <a:lnTo>
                    <a:pt x="7026" y="367"/>
                  </a:lnTo>
                  <a:lnTo>
                    <a:pt x="6601" y="232"/>
                  </a:lnTo>
                  <a:lnTo>
                    <a:pt x="6176" y="136"/>
                  </a:lnTo>
                  <a:lnTo>
                    <a:pt x="5713" y="59"/>
                  </a:lnTo>
                  <a:lnTo>
                    <a:pt x="5250" y="20"/>
                  </a:lnTo>
                  <a:lnTo>
                    <a:pt x="4767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32"/>
            <p:cNvSpPr/>
            <p:nvPr/>
          </p:nvSpPr>
          <p:spPr>
            <a:xfrm>
              <a:off x="3636750" y="2014275"/>
              <a:ext cx="222475" cy="138025"/>
            </a:xfrm>
            <a:custGeom>
              <a:avLst/>
              <a:gdLst/>
              <a:ahLst/>
              <a:cxnLst/>
              <a:rect l="l" t="t" r="r" b="b"/>
              <a:pathLst>
                <a:path w="8899" h="5521" extrusionOk="0">
                  <a:moveTo>
                    <a:pt x="4459" y="1"/>
                  </a:moveTo>
                  <a:lnTo>
                    <a:pt x="3996" y="20"/>
                  </a:lnTo>
                  <a:lnTo>
                    <a:pt x="3552" y="59"/>
                  </a:lnTo>
                  <a:lnTo>
                    <a:pt x="3128" y="136"/>
                  </a:lnTo>
                  <a:lnTo>
                    <a:pt x="2722" y="213"/>
                  </a:lnTo>
                  <a:lnTo>
                    <a:pt x="2336" y="329"/>
                  </a:lnTo>
                  <a:lnTo>
                    <a:pt x="1970" y="464"/>
                  </a:lnTo>
                  <a:lnTo>
                    <a:pt x="1622" y="638"/>
                  </a:lnTo>
                  <a:lnTo>
                    <a:pt x="1313" y="811"/>
                  </a:lnTo>
                  <a:lnTo>
                    <a:pt x="1024" y="1004"/>
                  </a:lnTo>
                  <a:lnTo>
                    <a:pt x="773" y="1217"/>
                  </a:lnTo>
                  <a:lnTo>
                    <a:pt x="541" y="1448"/>
                  </a:lnTo>
                  <a:lnTo>
                    <a:pt x="348" y="1680"/>
                  </a:lnTo>
                  <a:lnTo>
                    <a:pt x="213" y="1950"/>
                  </a:lnTo>
                  <a:lnTo>
                    <a:pt x="97" y="2201"/>
                  </a:lnTo>
                  <a:lnTo>
                    <a:pt x="20" y="2471"/>
                  </a:lnTo>
                  <a:lnTo>
                    <a:pt x="20" y="2626"/>
                  </a:lnTo>
                  <a:lnTo>
                    <a:pt x="1" y="2761"/>
                  </a:lnTo>
                  <a:lnTo>
                    <a:pt x="20" y="2896"/>
                  </a:lnTo>
                  <a:lnTo>
                    <a:pt x="20" y="3050"/>
                  </a:lnTo>
                  <a:lnTo>
                    <a:pt x="97" y="3320"/>
                  </a:lnTo>
                  <a:lnTo>
                    <a:pt x="213" y="3591"/>
                  </a:lnTo>
                  <a:lnTo>
                    <a:pt x="348" y="3842"/>
                  </a:lnTo>
                  <a:lnTo>
                    <a:pt x="541" y="4073"/>
                  </a:lnTo>
                  <a:lnTo>
                    <a:pt x="773" y="4305"/>
                  </a:lnTo>
                  <a:lnTo>
                    <a:pt x="1024" y="4517"/>
                  </a:lnTo>
                  <a:lnTo>
                    <a:pt x="1313" y="4710"/>
                  </a:lnTo>
                  <a:lnTo>
                    <a:pt x="1622" y="4884"/>
                  </a:lnTo>
                  <a:lnTo>
                    <a:pt x="1970" y="5057"/>
                  </a:lnTo>
                  <a:lnTo>
                    <a:pt x="2336" y="5193"/>
                  </a:lnTo>
                  <a:lnTo>
                    <a:pt x="2722" y="5308"/>
                  </a:lnTo>
                  <a:lnTo>
                    <a:pt x="3128" y="5405"/>
                  </a:lnTo>
                  <a:lnTo>
                    <a:pt x="3552" y="5463"/>
                  </a:lnTo>
                  <a:lnTo>
                    <a:pt x="3996" y="5501"/>
                  </a:lnTo>
                  <a:lnTo>
                    <a:pt x="4459" y="5521"/>
                  </a:lnTo>
                  <a:lnTo>
                    <a:pt x="4903" y="5501"/>
                  </a:lnTo>
                  <a:lnTo>
                    <a:pt x="5347" y="5463"/>
                  </a:lnTo>
                  <a:lnTo>
                    <a:pt x="5772" y="5405"/>
                  </a:lnTo>
                  <a:lnTo>
                    <a:pt x="6177" y="5308"/>
                  </a:lnTo>
                  <a:lnTo>
                    <a:pt x="6563" y="5193"/>
                  </a:lnTo>
                  <a:lnTo>
                    <a:pt x="6930" y="5057"/>
                  </a:lnTo>
                  <a:lnTo>
                    <a:pt x="7277" y="4884"/>
                  </a:lnTo>
                  <a:lnTo>
                    <a:pt x="7586" y="4710"/>
                  </a:lnTo>
                  <a:lnTo>
                    <a:pt x="7876" y="4517"/>
                  </a:lnTo>
                  <a:lnTo>
                    <a:pt x="8146" y="4305"/>
                  </a:lnTo>
                  <a:lnTo>
                    <a:pt x="8358" y="4073"/>
                  </a:lnTo>
                  <a:lnTo>
                    <a:pt x="8551" y="3842"/>
                  </a:lnTo>
                  <a:lnTo>
                    <a:pt x="8706" y="3591"/>
                  </a:lnTo>
                  <a:lnTo>
                    <a:pt x="8802" y="3320"/>
                  </a:lnTo>
                  <a:lnTo>
                    <a:pt x="8879" y="3050"/>
                  </a:lnTo>
                  <a:lnTo>
                    <a:pt x="8899" y="2896"/>
                  </a:lnTo>
                  <a:lnTo>
                    <a:pt x="8899" y="2761"/>
                  </a:lnTo>
                  <a:lnTo>
                    <a:pt x="8899" y="2626"/>
                  </a:lnTo>
                  <a:lnTo>
                    <a:pt x="8879" y="2471"/>
                  </a:lnTo>
                  <a:lnTo>
                    <a:pt x="8802" y="2201"/>
                  </a:lnTo>
                  <a:lnTo>
                    <a:pt x="8706" y="1950"/>
                  </a:lnTo>
                  <a:lnTo>
                    <a:pt x="8551" y="1680"/>
                  </a:lnTo>
                  <a:lnTo>
                    <a:pt x="8358" y="1448"/>
                  </a:lnTo>
                  <a:lnTo>
                    <a:pt x="8146" y="1217"/>
                  </a:lnTo>
                  <a:lnTo>
                    <a:pt x="7876" y="1004"/>
                  </a:lnTo>
                  <a:lnTo>
                    <a:pt x="7586" y="811"/>
                  </a:lnTo>
                  <a:lnTo>
                    <a:pt x="7277" y="638"/>
                  </a:lnTo>
                  <a:lnTo>
                    <a:pt x="6930" y="464"/>
                  </a:lnTo>
                  <a:lnTo>
                    <a:pt x="6563" y="329"/>
                  </a:lnTo>
                  <a:lnTo>
                    <a:pt x="6177" y="213"/>
                  </a:lnTo>
                  <a:lnTo>
                    <a:pt x="5772" y="136"/>
                  </a:lnTo>
                  <a:lnTo>
                    <a:pt x="5347" y="59"/>
                  </a:lnTo>
                  <a:lnTo>
                    <a:pt x="4903" y="20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32"/>
            <p:cNvSpPr/>
            <p:nvPr/>
          </p:nvSpPr>
          <p:spPr>
            <a:xfrm>
              <a:off x="3718300" y="2019100"/>
              <a:ext cx="46850" cy="56475"/>
            </a:xfrm>
            <a:custGeom>
              <a:avLst/>
              <a:gdLst/>
              <a:ahLst/>
              <a:cxnLst/>
              <a:rect l="l" t="t" r="r" b="b"/>
              <a:pathLst>
                <a:path w="1874" h="2259" extrusionOk="0">
                  <a:moveTo>
                    <a:pt x="1255" y="1"/>
                  </a:moveTo>
                  <a:lnTo>
                    <a:pt x="831" y="20"/>
                  </a:lnTo>
                  <a:lnTo>
                    <a:pt x="464" y="59"/>
                  </a:lnTo>
                  <a:lnTo>
                    <a:pt x="155" y="116"/>
                  </a:lnTo>
                  <a:lnTo>
                    <a:pt x="97" y="136"/>
                  </a:lnTo>
                  <a:lnTo>
                    <a:pt x="59" y="155"/>
                  </a:lnTo>
                  <a:lnTo>
                    <a:pt x="1" y="232"/>
                  </a:lnTo>
                  <a:lnTo>
                    <a:pt x="1" y="309"/>
                  </a:lnTo>
                  <a:lnTo>
                    <a:pt x="1" y="367"/>
                  </a:lnTo>
                  <a:lnTo>
                    <a:pt x="20" y="406"/>
                  </a:lnTo>
                  <a:lnTo>
                    <a:pt x="1236" y="2259"/>
                  </a:lnTo>
                  <a:lnTo>
                    <a:pt x="1873" y="271"/>
                  </a:lnTo>
                  <a:lnTo>
                    <a:pt x="1873" y="174"/>
                  </a:lnTo>
                  <a:lnTo>
                    <a:pt x="1854" y="97"/>
                  </a:lnTo>
                  <a:lnTo>
                    <a:pt x="1777" y="39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32"/>
            <p:cNvSpPr/>
            <p:nvPr/>
          </p:nvSpPr>
          <p:spPr>
            <a:xfrm>
              <a:off x="3659925" y="2038400"/>
              <a:ext cx="76750" cy="36700"/>
            </a:xfrm>
            <a:custGeom>
              <a:avLst/>
              <a:gdLst/>
              <a:ahLst/>
              <a:cxnLst/>
              <a:rect l="l" t="t" r="r" b="b"/>
              <a:pathLst>
                <a:path w="3070" h="1468" extrusionOk="0">
                  <a:moveTo>
                    <a:pt x="1255" y="1"/>
                  </a:moveTo>
                  <a:lnTo>
                    <a:pt x="1178" y="20"/>
                  </a:lnTo>
                  <a:lnTo>
                    <a:pt x="927" y="117"/>
                  </a:lnTo>
                  <a:lnTo>
                    <a:pt x="792" y="194"/>
                  </a:lnTo>
                  <a:lnTo>
                    <a:pt x="657" y="290"/>
                  </a:lnTo>
                  <a:lnTo>
                    <a:pt x="502" y="406"/>
                  </a:lnTo>
                  <a:lnTo>
                    <a:pt x="348" y="560"/>
                  </a:lnTo>
                  <a:lnTo>
                    <a:pt x="193" y="753"/>
                  </a:lnTo>
                  <a:lnTo>
                    <a:pt x="58" y="966"/>
                  </a:lnTo>
                  <a:lnTo>
                    <a:pt x="20" y="1043"/>
                  </a:lnTo>
                  <a:lnTo>
                    <a:pt x="0" y="1120"/>
                  </a:lnTo>
                  <a:lnTo>
                    <a:pt x="20" y="1197"/>
                  </a:lnTo>
                  <a:lnTo>
                    <a:pt x="39" y="1255"/>
                  </a:lnTo>
                  <a:lnTo>
                    <a:pt x="97" y="1332"/>
                  </a:lnTo>
                  <a:lnTo>
                    <a:pt x="155" y="1371"/>
                  </a:lnTo>
                  <a:lnTo>
                    <a:pt x="213" y="1410"/>
                  </a:lnTo>
                  <a:lnTo>
                    <a:pt x="309" y="1429"/>
                  </a:lnTo>
                  <a:lnTo>
                    <a:pt x="3069" y="1468"/>
                  </a:lnTo>
                  <a:lnTo>
                    <a:pt x="1467" y="78"/>
                  </a:lnTo>
                  <a:lnTo>
                    <a:pt x="1409" y="20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32"/>
            <p:cNvSpPr/>
            <p:nvPr/>
          </p:nvSpPr>
          <p:spPr>
            <a:xfrm>
              <a:off x="3651725" y="2081350"/>
              <a:ext cx="87850" cy="43925"/>
            </a:xfrm>
            <a:custGeom>
              <a:avLst/>
              <a:gdLst/>
              <a:ahLst/>
              <a:cxnLst/>
              <a:rect l="l" t="t" r="r" b="b"/>
              <a:pathLst>
                <a:path w="3514" h="1757" extrusionOk="0">
                  <a:moveTo>
                    <a:pt x="3513" y="0"/>
                  </a:moveTo>
                  <a:lnTo>
                    <a:pt x="232" y="464"/>
                  </a:lnTo>
                  <a:lnTo>
                    <a:pt x="155" y="483"/>
                  </a:lnTo>
                  <a:lnTo>
                    <a:pt x="97" y="522"/>
                  </a:lnTo>
                  <a:lnTo>
                    <a:pt x="39" y="580"/>
                  </a:lnTo>
                  <a:lnTo>
                    <a:pt x="20" y="637"/>
                  </a:lnTo>
                  <a:lnTo>
                    <a:pt x="0" y="695"/>
                  </a:lnTo>
                  <a:lnTo>
                    <a:pt x="0" y="773"/>
                  </a:lnTo>
                  <a:lnTo>
                    <a:pt x="20" y="830"/>
                  </a:lnTo>
                  <a:lnTo>
                    <a:pt x="58" y="888"/>
                  </a:lnTo>
                  <a:lnTo>
                    <a:pt x="174" y="985"/>
                  </a:lnTo>
                  <a:lnTo>
                    <a:pt x="290" y="1101"/>
                  </a:lnTo>
                  <a:lnTo>
                    <a:pt x="425" y="1216"/>
                  </a:lnTo>
                  <a:lnTo>
                    <a:pt x="599" y="1332"/>
                  </a:lnTo>
                  <a:lnTo>
                    <a:pt x="792" y="1429"/>
                  </a:lnTo>
                  <a:lnTo>
                    <a:pt x="1023" y="1545"/>
                  </a:lnTo>
                  <a:lnTo>
                    <a:pt x="1274" y="1641"/>
                  </a:lnTo>
                  <a:lnTo>
                    <a:pt x="1564" y="1738"/>
                  </a:lnTo>
                  <a:lnTo>
                    <a:pt x="1622" y="1757"/>
                  </a:lnTo>
                  <a:lnTo>
                    <a:pt x="1699" y="1738"/>
                  </a:lnTo>
                  <a:lnTo>
                    <a:pt x="1757" y="1718"/>
                  </a:lnTo>
                  <a:lnTo>
                    <a:pt x="1815" y="1680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32"/>
            <p:cNvSpPr/>
            <p:nvPr/>
          </p:nvSpPr>
          <p:spPr>
            <a:xfrm>
              <a:off x="3709625" y="2083750"/>
              <a:ext cx="53100" cy="59875"/>
            </a:xfrm>
            <a:custGeom>
              <a:avLst/>
              <a:gdLst/>
              <a:ahLst/>
              <a:cxnLst/>
              <a:rect l="l" t="t" r="r" b="b"/>
              <a:pathLst>
                <a:path w="2124" h="2395" extrusionOk="0">
                  <a:moveTo>
                    <a:pt x="1487" y="1"/>
                  </a:moveTo>
                  <a:lnTo>
                    <a:pt x="58" y="1738"/>
                  </a:lnTo>
                  <a:lnTo>
                    <a:pt x="20" y="1796"/>
                  </a:lnTo>
                  <a:lnTo>
                    <a:pt x="0" y="1854"/>
                  </a:lnTo>
                  <a:lnTo>
                    <a:pt x="0" y="1912"/>
                  </a:lnTo>
                  <a:lnTo>
                    <a:pt x="0" y="1970"/>
                  </a:lnTo>
                  <a:lnTo>
                    <a:pt x="20" y="2028"/>
                  </a:lnTo>
                  <a:lnTo>
                    <a:pt x="58" y="2066"/>
                  </a:lnTo>
                  <a:lnTo>
                    <a:pt x="97" y="2105"/>
                  </a:lnTo>
                  <a:lnTo>
                    <a:pt x="155" y="2143"/>
                  </a:lnTo>
                  <a:lnTo>
                    <a:pt x="483" y="2259"/>
                  </a:lnTo>
                  <a:lnTo>
                    <a:pt x="676" y="2317"/>
                  </a:lnTo>
                  <a:lnTo>
                    <a:pt x="888" y="2375"/>
                  </a:lnTo>
                  <a:lnTo>
                    <a:pt x="1139" y="2394"/>
                  </a:lnTo>
                  <a:lnTo>
                    <a:pt x="1660" y="2394"/>
                  </a:lnTo>
                  <a:lnTo>
                    <a:pt x="1931" y="2336"/>
                  </a:lnTo>
                  <a:lnTo>
                    <a:pt x="1988" y="2317"/>
                  </a:lnTo>
                  <a:lnTo>
                    <a:pt x="2027" y="2298"/>
                  </a:lnTo>
                  <a:lnTo>
                    <a:pt x="2104" y="2221"/>
                  </a:lnTo>
                  <a:lnTo>
                    <a:pt x="2124" y="2124"/>
                  </a:lnTo>
                  <a:lnTo>
                    <a:pt x="2124" y="2008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32"/>
            <p:cNvSpPr/>
            <p:nvPr/>
          </p:nvSpPr>
          <p:spPr>
            <a:xfrm>
              <a:off x="3753050" y="2084250"/>
              <a:ext cx="78675" cy="52625"/>
            </a:xfrm>
            <a:custGeom>
              <a:avLst/>
              <a:gdLst/>
              <a:ahLst/>
              <a:cxnLst/>
              <a:rect l="l" t="t" r="r" b="b"/>
              <a:pathLst>
                <a:path w="3147" h="2105" extrusionOk="0">
                  <a:moveTo>
                    <a:pt x="1" y="0"/>
                  </a:moveTo>
                  <a:lnTo>
                    <a:pt x="1352" y="1988"/>
                  </a:lnTo>
                  <a:lnTo>
                    <a:pt x="1390" y="2046"/>
                  </a:lnTo>
                  <a:lnTo>
                    <a:pt x="1467" y="2085"/>
                  </a:lnTo>
                  <a:lnTo>
                    <a:pt x="1525" y="2104"/>
                  </a:lnTo>
                  <a:lnTo>
                    <a:pt x="1602" y="2104"/>
                  </a:lnTo>
                  <a:lnTo>
                    <a:pt x="1892" y="2046"/>
                  </a:lnTo>
                  <a:lnTo>
                    <a:pt x="2066" y="1988"/>
                  </a:lnTo>
                  <a:lnTo>
                    <a:pt x="2259" y="1930"/>
                  </a:lnTo>
                  <a:lnTo>
                    <a:pt x="2471" y="1834"/>
                  </a:lnTo>
                  <a:lnTo>
                    <a:pt x="2683" y="1737"/>
                  </a:lnTo>
                  <a:lnTo>
                    <a:pt x="2876" y="1602"/>
                  </a:lnTo>
                  <a:lnTo>
                    <a:pt x="3069" y="1448"/>
                  </a:lnTo>
                  <a:lnTo>
                    <a:pt x="3108" y="1390"/>
                  </a:lnTo>
                  <a:lnTo>
                    <a:pt x="3127" y="1332"/>
                  </a:lnTo>
                  <a:lnTo>
                    <a:pt x="3147" y="1274"/>
                  </a:lnTo>
                  <a:lnTo>
                    <a:pt x="3147" y="1216"/>
                  </a:lnTo>
                  <a:lnTo>
                    <a:pt x="3127" y="1158"/>
                  </a:lnTo>
                  <a:lnTo>
                    <a:pt x="3089" y="1100"/>
                  </a:lnTo>
                  <a:lnTo>
                    <a:pt x="3031" y="1062"/>
                  </a:lnTo>
                  <a:lnTo>
                    <a:pt x="2973" y="10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32"/>
            <p:cNvSpPr/>
            <p:nvPr/>
          </p:nvSpPr>
          <p:spPr>
            <a:xfrm>
              <a:off x="3759325" y="2063975"/>
              <a:ext cx="83025" cy="33800"/>
            </a:xfrm>
            <a:custGeom>
              <a:avLst/>
              <a:gdLst/>
              <a:ahLst/>
              <a:cxnLst/>
              <a:rect l="l" t="t" r="r" b="b"/>
              <a:pathLst>
                <a:path w="3321" h="1352" extrusionOk="0">
                  <a:moveTo>
                    <a:pt x="3089" y="1"/>
                  </a:moveTo>
                  <a:lnTo>
                    <a:pt x="3031" y="20"/>
                  </a:lnTo>
                  <a:lnTo>
                    <a:pt x="0" y="695"/>
                  </a:lnTo>
                  <a:lnTo>
                    <a:pt x="2857" y="1352"/>
                  </a:lnTo>
                  <a:lnTo>
                    <a:pt x="2915" y="1352"/>
                  </a:lnTo>
                  <a:lnTo>
                    <a:pt x="2992" y="1332"/>
                  </a:lnTo>
                  <a:lnTo>
                    <a:pt x="3050" y="1294"/>
                  </a:lnTo>
                  <a:lnTo>
                    <a:pt x="3108" y="1236"/>
                  </a:lnTo>
                  <a:lnTo>
                    <a:pt x="3166" y="1082"/>
                  </a:lnTo>
                  <a:lnTo>
                    <a:pt x="3243" y="869"/>
                  </a:lnTo>
                  <a:lnTo>
                    <a:pt x="3301" y="599"/>
                  </a:lnTo>
                  <a:lnTo>
                    <a:pt x="3320" y="271"/>
                  </a:lnTo>
                  <a:lnTo>
                    <a:pt x="3320" y="213"/>
                  </a:lnTo>
                  <a:lnTo>
                    <a:pt x="3301" y="155"/>
                  </a:lnTo>
                  <a:lnTo>
                    <a:pt x="3262" y="97"/>
                  </a:lnTo>
                  <a:lnTo>
                    <a:pt x="3224" y="59"/>
                  </a:lnTo>
                  <a:lnTo>
                    <a:pt x="3185" y="39"/>
                  </a:lnTo>
                  <a:lnTo>
                    <a:pt x="3146" y="20"/>
                  </a:lnTo>
                  <a:lnTo>
                    <a:pt x="30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32"/>
            <p:cNvSpPr/>
            <p:nvPr/>
          </p:nvSpPr>
          <p:spPr>
            <a:xfrm>
              <a:off x="3759800" y="2026825"/>
              <a:ext cx="67575" cy="48275"/>
            </a:xfrm>
            <a:custGeom>
              <a:avLst/>
              <a:gdLst/>
              <a:ahLst/>
              <a:cxnLst/>
              <a:rect l="l" t="t" r="r" b="b"/>
              <a:pathLst>
                <a:path w="2703" h="1931" extrusionOk="0">
                  <a:moveTo>
                    <a:pt x="1120" y="0"/>
                  </a:moveTo>
                  <a:lnTo>
                    <a:pt x="1043" y="20"/>
                  </a:lnTo>
                  <a:lnTo>
                    <a:pt x="966" y="78"/>
                  </a:lnTo>
                  <a:lnTo>
                    <a:pt x="927" y="136"/>
                  </a:lnTo>
                  <a:lnTo>
                    <a:pt x="1" y="1931"/>
                  </a:lnTo>
                  <a:lnTo>
                    <a:pt x="2510" y="1023"/>
                  </a:lnTo>
                  <a:lnTo>
                    <a:pt x="2568" y="985"/>
                  </a:lnTo>
                  <a:lnTo>
                    <a:pt x="2626" y="946"/>
                  </a:lnTo>
                  <a:lnTo>
                    <a:pt x="2664" y="888"/>
                  </a:lnTo>
                  <a:lnTo>
                    <a:pt x="2684" y="811"/>
                  </a:lnTo>
                  <a:lnTo>
                    <a:pt x="2703" y="753"/>
                  </a:lnTo>
                  <a:lnTo>
                    <a:pt x="2684" y="695"/>
                  </a:lnTo>
                  <a:lnTo>
                    <a:pt x="2664" y="618"/>
                  </a:lnTo>
                  <a:lnTo>
                    <a:pt x="2606" y="560"/>
                  </a:lnTo>
                  <a:lnTo>
                    <a:pt x="2452" y="444"/>
                  </a:lnTo>
                  <a:lnTo>
                    <a:pt x="2278" y="329"/>
                  </a:lnTo>
                  <a:lnTo>
                    <a:pt x="2085" y="232"/>
                  </a:lnTo>
                  <a:lnTo>
                    <a:pt x="1892" y="155"/>
                  </a:lnTo>
                  <a:lnTo>
                    <a:pt x="1506" y="58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32"/>
            <p:cNvSpPr/>
            <p:nvPr/>
          </p:nvSpPr>
          <p:spPr>
            <a:xfrm>
              <a:off x="3319250" y="2381950"/>
              <a:ext cx="359025" cy="224900"/>
            </a:xfrm>
            <a:custGeom>
              <a:avLst/>
              <a:gdLst/>
              <a:ahLst/>
              <a:cxnLst/>
              <a:rect l="l" t="t" r="r" b="b"/>
              <a:pathLst>
                <a:path w="14361" h="8996" extrusionOk="0">
                  <a:moveTo>
                    <a:pt x="4247" y="1"/>
                  </a:moveTo>
                  <a:lnTo>
                    <a:pt x="3630" y="59"/>
                  </a:lnTo>
                  <a:lnTo>
                    <a:pt x="3051" y="155"/>
                  </a:lnTo>
                  <a:lnTo>
                    <a:pt x="2761" y="213"/>
                  </a:lnTo>
                  <a:lnTo>
                    <a:pt x="2510" y="290"/>
                  </a:lnTo>
                  <a:lnTo>
                    <a:pt x="2240" y="368"/>
                  </a:lnTo>
                  <a:lnTo>
                    <a:pt x="2008" y="464"/>
                  </a:lnTo>
                  <a:lnTo>
                    <a:pt x="1777" y="561"/>
                  </a:lnTo>
                  <a:lnTo>
                    <a:pt x="1545" y="676"/>
                  </a:lnTo>
                  <a:lnTo>
                    <a:pt x="1333" y="792"/>
                  </a:lnTo>
                  <a:lnTo>
                    <a:pt x="1140" y="927"/>
                  </a:lnTo>
                  <a:lnTo>
                    <a:pt x="966" y="1063"/>
                  </a:lnTo>
                  <a:lnTo>
                    <a:pt x="792" y="1217"/>
                  </a:lnTo>
                  <a:lnTo>
                    <a:pt x="638" y="1371"/>
                  </a:lnTo>
                  <a:lnTo>
                    <a:pt x="503" y="1526"/>
                  </a:lnTo>
                  <a:lnTo>
                    <a:pt x="368" y="1699"/>
                  </a:lnTo>
                  <a:lnTo>
                    <a:pt x="271" y="1892"/>
                  </a:lnTo>
                  <a:lnTo>
                    <a:pt x="175" y="2085"/>
                  </a:lnTo>
                  <a:lnTo>
                    <a:pt x="97" y="2278"/>
                  </a:lnTo>
                  <a:lnTo>
                    <a:pt x="59" y="2491"/>
                  </a:lnTo>
                  <a:lnTo>
                    <a:pt x="20" y="2684"/>
                  </a:lnTo>
                  <a:lnTo>
                    <a:pt x="1" y="2896"/>
                  </a:lnTo>
                  <a:lnTo>
                    <a:pt x="1" y="3108"/>
                  </a:lnTo>
                  <a:lnTo>
                    <a:pt x="20" y="3321"/>
                  </a:lnTo>
                  <a:lnTo>
                    <a:pt x="59" y="3552"/>
                  </a:lnTo>
                  <a:lnTo>
                    <a:pt x="117" y="3765"/>
                  </a:lnTo>
                  <a:lnTo>
                    <a:pt x="194" y="3977"/>
                  </a:lnTo>
                  <a:lnTo>
                    <a:pt x="271" y="4189"/>
                  </a:lnTo>
                  <a:lnTo>
                    <a:pt x="368" y="4421"/>
                  </a:lnTo>
                  <a:lnTo>
                    <a:pt x="503" y="4633"/>
                  </a:lnTo>
                  <a:lnTo>
                    <a:pt x="638" y="4845"/>
                  </a:lnTo>
                  <a:lnTo>
                    <a:pt x="773" y="5058"/>
                  </a:lnTo>
                  <a:lnTo>
                    <a:pt x="947" y="5270"/>
                  </a:lnTo>
                  <a:lnTo>
                    <a:pt x="1120" y="5482"/>
                  </a:lnTo>
                  <a:lnTo>
                    <a:pt x="1313" y="5695"/>
                  </a:lnTo>
                  <a:lnTo>
                    <a:pt x="1738" y="6100"/>
                  </a:lnTo>
                  <a:lnTo>
                    <a:pt x="2201" y="6505"/>
                  </a:lnTo>
                  <a:lnTo>
                    <a:pt x="2722" y="6891"/>
                  </a:lnTo>
                  <a:lnTo>
                    <a:pt x="3301" y="7239"/>
                  </a:lnTo>
                  <a:lnTo>
                    <a:pt x="3900" y="7586"/>
                  </a:lnTo>
                  <a:lnTo>
                    <a:pt x="4556" y="7895"/>
                  </a:lnTo>
                  <a:lnTo>
                    <a:pt x="5232" y="8165"/>
                  </a:lnTo>
                  <a:lnTo>
                    <a:pt x="5965" y="8416"/>
                  </a:lnTo>
                  <a:lnTo>
                    <a:pt x="6679" y="8628"/>
                  </a:lnTo>
                  <a:lnTo>
                    <a:pt x="7413" y="8783"/>
                  </a:lnTo>
                  <a:lnTo>
                    <a:pt x="8127" y="8899"/>
                  </a:lnTo>
                  <a:lnTo>
                    <a:pt x="8802" y="8976"/>
                  </a:lnTo>
                  <a:lnTo>
                    <a:pt x="9478" y="8995"/>
                  </a:lnTo>
                  <a:lnTo>
                    <a:pt x="10115" y="8976"/>
                  </a:lnTo>
                  <a:lnTo>
                    <a:pt x="10732" y="8937"/>
                  </a:lnTo>
                  <a:lnTo>
                    <a:pt x="11331" y="8841"/>
                  </a:lnTo>
                  <a:lnTo>
                    <a:pt x="11601" y="8764"/>
                  </a:lnTo>
                  <a:lnTo>
                    <a:pt x="11871" y="8706"/>
                  </a:lnTo>
                  <a:lnTo>
                    <a:pt x="12122" y="8609"/>
                  </a:lnTo>
                  <a:lnTo>
                    <a:pt x="12373" y="8532"/>
                  </a:lnTo>
                  <a:lnTo>
                    <a:pt x="12604" y="8416"/>
                  </a:lnTo>
                  <a:lnTo>
                    <a:pt x="12817" y="8320"/>
                  </a:lnTo>
                  <a:lnTo>
                    <a:pt x="13029" y="8185"/>
                  </a:lnTo>
                  <a:lnTo>
                    <a:pt x="13222" y="8069"/>
                  </a:lnTo>
                  <a:lnTo>
                    <a:pt x="13415" y="7914"/>
                  </a:lnTo>
                  <a:lnTo>
                    <a:pt x="13570" y="7779"/>
                  </a:lnTo>
                  <a:lnTo>
                    <a:pt x="13724" y="7625"/>
                  </a:lnTo>
                  <a:lnTo>
                    <a:pt x="13878" y="7451"/>
                  </a:lnTo>
                  <a:lnTo>
                    <a:pt x="13994" y="7277"/>
                  </a:lnTo>
                  <a:lnTo>
                    <a:pt x="14091" y="7104"/>
                  </a:lnTo>
                  <a:lnTo>
                    <a:pt x="14187" y="6911"/>
                  </a:lnTo>
                  <a:lnTo>
                    <a:pt x="14264" y="6718"/>
                  </a:lnTo>
                  <a:lnTo>
                    <a:pt x="14322" y="6505"/>
                  </a:lnTo>
                  <a:lnTo>
                    <a:pt x="14342" y="6293"/>
                  </a:lnTo>
                  <a:lnTo>
                    <a:pt x="14361" y="6081"/>
                  </a:lnTo>
                  <a:lnTo>
                    <a:pt x="14361" y="5868"/>
                  </a:lnTo>
                  <a:lnTo>
                    <a:pt x="14342" y="5656"/>
                  </a:lnTo>
                  <a:lnTo>
                    <a:pt x="14303" y="5444"/>
                  </a:lnTo>
                  <a:lnTo>
                    <a:pt x="14245" y="5232"/>
                  </a:lnTo>
                  <a:lnTo>
                    <a:pt x="14187" y="5019"/>
                  </a:lnTo>
                  <a:lnTo>
                    <a:pt x="14091" y="4788"/>
                  </a:lnTo>
                  <a:lnTo>
                    <a:pt x="13994" y="4575"/>
                  </a:lnTo>
                  <a:lnTo>
                    <a:pt x="13878" y="4363"/>
                  </a:lnTo>
                  <a:lnTo>
                    <a:pt x="13743" y="4131"/>
                  </a:lnTo>
                  <a:lnTo>
                    <a:pt x="13589" y="3919"/>
                  </a:lnTo>
                  <a:lnTo>
                    <a:pt x="13434" y="3707"/>
                  </a:lnTo>
                  <a:lnTo>
                    <a:pt x="13241" y="3494"/>
                  </a:lnTo>
                  <a:lnTo>
                    <a:pt x="13048" y="3282"/>
                  </a:lnTo>
                  <a:lnTo>
                    <a:pt x="12624" y="2877"/>
                  </a:lnTo>
                  <a:lnTo>
                    <a:pt x="12161" y="2491"/>
                  </a:lnTo>
                  <a:lnTo>
                    <a:pt x="11639" y="2105"/>
                  </a:lnTo>
                  <a:lnTo>
                    <a:pt x="11060" y="1738"/>
                  </a:lnTo>
                  <a:lnTo>
                    <a:pt x="10462" y="1410"/>
                  </a:lnTo>
                  <a:lnTo>
                    <a:pt x="9806" y="1101"/>
                  </a:lnTo>
                  <a:lnTo>
                    <a:pt x="9130" y="831"/>
                  </a:lnTo>
                  <a:lnTo>
                    <a:pt x="8416" y="580"/>
                  </a:lnTo>
                  <a:lnTo>
                    <a:pt x="7683" y="368"/>
                  </a:lnTo>
                  <a:lnTo>
                    <a:pt x="6969" y="213"/>
                  </a:lnTo>
                  <a:lnTo>
                    <a:pt x="6254" y="97"/>
                  </a:lnTo>
                  <a:lnTo>
                    <a:pt x="5560" y="20"/>
                  </a:lnTo>
                  <a:lnTo>
                    <a:pt x="4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32"/>
            <p:cNvSpPr/>
            <p:nvPr/>
          </p:nvSpPr>
          <p:spPr>
            <a:xfrm>
              <a:off x="3328900" y="2367475"/>
              <a:ext cx="359025" cy="224900"/>
            </a:xfrm>
            <a:custGeom>
              <a:avLst/>
              <a:gdLst/>
              <a:ahLst/>
              <a:cxnLst/>
              <a:rect l="l" t="t" r="r" b="b"/>
              <a:pathLst>
                <a:path w="14361" h="8996" extrusionOk="0">
                  <a:moveTo>
                    <a:pt x="4479" y="1"/>
                  </a:moveTo>
                  <a:lnTo>
                    <a:pt x="3861" y="40"/>
                  </a:lnTo>
                  <a:lnTo>
                    <a:pt x="3745" y="40"/>
                  </a:lnTo>
                  <a:lnTo>
                    <a:pt x="3224" y="117"/>
                  </a:lnTo>
                  <a:lnTo>
                    <a:pt x="2742" y="233"/>
                  </a:lnTo>
                  <a:lnTo>
                    <a:pt x="2452" y="310"/>
                  </a:lnTo>
                  <a:lnTo>
                    <a:pt x="2028" y="464"/>
                  </a:lnTo>
                  <a:lnTo>
                    <a:pt x="1622" y="638"/>
                  </a:lnTo>
                  <a:lnTo>
                    <a:pt x="1256" y="850"/>
                  </a:lnTo>
                  <a:lnTo>
                    <a:pt x="947" y="1082"/>
                  </a:lnTo>
                  <a:lnTo>
                    <a:pt x="792" y="1198"/>
                  </a:lnTo>
                  <a:lnTo>
                    <a:pt x="657" y="1333"/>
                  </a:lnTo>
                  <a:lnTo>
                    <a:pt x="541" y="1487"/>
                  </a:lnTo>
                  <a:lnTo>
                    <a:pt x="426" y="1622"/>
                  </a:lnTo>
                  <a:lnTo>
                    <a:pt x="329" y="1777"/>
                  </a:lnTo>
                  <a:lnTo>
                    <a:pt x="252" y="1950"/>
                  </a:lnTo>
                  <a:lnTo>
                    <a:pt x="175" y="2105"/>
                  </a:lnTo>
                  <a:lnTo>
                    <a:pt x="98" y="2278"/>
                  </a:lnTo>
                  <a:lnTo>
                    <a:pt x="40" y="2587"/>
                  </a:lnTo>
                  <a:lnTo>
                    <a:pt x="1" y="2896"/>
                  </a:lnTo>
                  <a:lnTo>
                    <a:pt x="1" y="3224"/>
                  </a:lnTo>
                  <a:lnTo>
                    <a:pt x="59" y="3533"/>
                  </a:lnTo>
                  <a:lnTo>
                    <a:pt x="98" y="3707"/>
                  </a:lnTo>
                  <a:lnTo>
                    <a:pt x="194" y="3977"/>
                  </a:lnTo>
                  <a:lnTo>
                    <a:pt x="291" y="4247"/>
                  </a:lnTo>
                  <a:lnTo>
                    <a:pt x="426" y="4517"/>
                  </a:lnTo>
                  <a:lnTo>
                    <a:pt x="599" y="4788"/>
                  </a:lnTo>
                  <a:lnTo>
                    <a:pt x="677" y="4903"/>
                  </a:lnTo>
                  <a:lnTo>
                    <a:pt x="831" y="5116"/>
                  </a:lnTo>
                  <a:lnTo>
                    <a:pt x="985" y="5347"/>
                  </a:lnTo>
                  <a:lnTo>
                    <a:pt x="1178" y="5540"/>
                  </a:lnTo>
                  <a:lnTo>
                    <a:pt x="1371" y="5753"/>
                  </a:lnTo>
                  <a:lnTo>
                    <a:pt x="1468" y="5849"/>
                  </a:lnTo>
                  <a:lnTo>
                    <a:pt x="1777" y="6139"/>
                  </a:lnTo>
                  <a:lnTo>
                    <a:pt x="2124" y="6428"/>
                  </a:lnTo>
                  <a:lnTo>
                    <a:pt x="2221" y="6505"/>
                  </a:lnTo>
                  <a:lnTo>
                    <a:pt x="2491" y="6718"/>
                  </a:lnTo>
                  <a:lnTo>
                    <a:pt x="2780" y="6911"/>
                  </a:lnTo>
                  <a:lnTo>
                    <a:pt x="3070" y="7104"/>
                  </a:lnTo>
                  <a:lnTo>
                    <a:pt x="3379" y="7297"/>
                  </a:lnTo>
                  <a:lnTo>
                    <a:pt x="3494" y="7355"/>
                  </a:lnTo>
                  <a:lnTo>
                    <a:pt x="4054" y="7663"/>
                  </a:lnTo>
                  <a:lnTo>
                    <a:pt x="4653" y="7934"/>
                  </a:lnTo>
                  <a:lnTo>
                    <a:pt x="5289" y="8185"/>
                  </a:lnTo>
                  <a:lnTo>
                    <a:pt x="5965" y="8416"/>
                  </a:lnTo>
                  <a:lnTo>
                    <a:pt x="6081" y="8455"/>
                  </a:lnTo>
                  <a:lnTo>
                    <a:pt x="6197" y="8474"/>
                  </a:lnTo>
                  <a:lnTo>
                    <a:pt x="6737" y="8628"/>
                  </a:lnTo>
                  <a:lnTo>
                    <a:pt x="7297" y="8764"/>
                  </a:lnTo>
                  <a:lnTo>
                    <a:pt x="7413" y="8783"/>
                  </a:lnTo>
                  <a:lnTo>
                    <a:pt x="7914" y="8860"/>
                  </a:lnTo>
                  <a:lnTo>
                    <a:pt x="8397" y="8937"/>
                  </a:lnTo>
                  <a:lnTo>
                    <a:pt x="8860" y="8976"/>
                  </a:lnTo>
                  <a:lnTo>
                    <a:pt x="9323" y="8995"/>
                  </a:lnTo>
                  <a:lnTo>
                    <a:pt x="9767" y="8995"/>
                  </a:lnTo>
                  <a:lnTo>
                    <a:pt x="10211" y="8976"/>
                  </a:lnTo>
                  <a:lnTo>
                    <a:pt x="10636" y="8937"/>
                  </a:lnTo>
                  <a:lnTo>
                    <a:pt x="11041" y="8879"/>
                  </a:lnTo>
                  <a:lnTo>
                    <a:pt x="11196" y="8860"/>
                  </a:lnTo>
                  <a:lnTo>
                    <a:pt x="11659" y="8744"/>
                  </a:lnTo>
                  <a:lnTo>
                    <a:pt x="12083" y="8628"/>
                  </a:lnTo>
                  <a:lnTo>
                    <a:pt x="12296" y="8551"/>
                  </a:lnTo>
                  <a:lnTo>
                    <a:pt x="12643" y="8397"/>
                  </a:lnTo>
                  <a:lnTo>
                    <a:pt x="12991" y="8223"/>
                  </a:lnTo>
                  <a:lnTo>
                    <a:pt x="13280" y="8030"/>
                  </a:lnTo>
                  <a:lnTo>
                    <a:pt x="13550" y="7798"/>
                  </a:lnTo>
                  <a:lnTo>
                    <a:pt x="13782" y="7567"/>
                  </a:lnTo>
                  <a:lnTo>
                    <a:pt x="13994" y="7297"/>
                  </a:lnTo>
                  <a:lnTo>
                    <a:pt x="14149" y="7007"/>
                  </a:lnTo>
                  <a:lnTo>
                    <a:pt x="14264" y="6718"/>
                  </a:lnTo>
                  <a:lnTo>
                    <a:pt x="14322" y="6428"/>
                  </a:lnTo>
                  <a:lnTo>
                    <a:pt x="14361" y="6158"/>
                  </a:lnTo>
                  <a:lnTo>
                    <a:pt x="14361" y="5868"/>
                  </a:lnTo>
                  <a:lnTo>
                    <a:pt x="14342" y="5579"/>
                  </a:lnTo>
                  <a:lnTo>
                    <a:pt x="14264" y="5270"/>
                  </a:lnTo>
                  <a:lnTo>
                    <a:pt x="14168" y="4981"/>
                  </a:lnTo>
                  <a:lnTo>
                    <a:pt x="14052" y="4691"/>
                  </a:lnTo>
                  <a:lnTo>
                    <a:pt x="13898" y="4402"/>
                  </a:lnTo>
                  <a:lnTo>
                    <a:pt x="13820" y="4266"/>
                  </a:lnTo>
                  <a:lnTo>
                    <a:pt x="13550" y="3880"/>
                  </a:lnTo>
                  <a:lnTo>
                    <a:pt x="13261" y="3494"/>
                  </a:lnTo>
                  <a:lnTo>
                    <a:pt x="12913" y="3128"/>
                  </a:lnTo>
                  <a:lnTo>
                    <a:pt x="12508" y="2780"/>
                  </a:lnTo>
                  <a:lnTo>
                    <a:pt x="12411" y="2684"/>
                  </a:lnTo>
                  <a:lnTo>
                    <a:pt x="11910" y="2298"/>
                  </a:lnTo>
                  <a:lnTo>
                    <a:pt x="11350" y="1912"/>
                  </a:lnTo>
                  <a:lnTo>
                    <a:pt x="11253" y="1854"/>
                  </a:lnTo>
                  <a:lnTo>
                    <a:pt x="10732" y="1564"/>
                  </a:lnTo>
                  <a:lnTo>
                    <a:pt x="10192" y="1275"/>
                  </a:lnTo>
                  <a:lnTo>
                    <a:pt x="9632" y="1024"/>
                  </a:lnTo>
                  <a:lnTo>
                    <a:pt x="9034" y="792"/>
                  </a:lnTo>
                  <a:lnTo>
                    <a:pt x="8918" y="734"/>
                  </a:lnTo>
                  <a:lnTo>
                    <a:pt x="8416" y="580"/>
                  </a:lnTo>
                  <a:lnTo>
                    <a:pt x="7992" y="445"/>
                  </a:lnTo>
                  <a:lnTo>
                    <a:pt x="7567" y="348"/>
                  </a:lnTo>
                  <a:lnTo>
                    <a:pt x="7451" y="310"/>
                  </a:lnTo>
                  <a:lnTo>
                    <a:pt x="7046" y="213"/>
                  </a:lnTo>
                  <a:lnTo>
                    <a:pt x="6641" y="155"/>
                  </a:lnTo>
                  <a:lnTo>
                    <a:pt x="6235" y="78"/>
                  </a:lnTo>
                  <a:lnTo>
                    <a:pt x="5830" y="40"/>
                  </a:lnTo>
                  <a:lnTo>
                    <a:pt x="5695" y="40"/>
                  </a:lnTo>
                  <a:lnTo>
                    <a:pt x="5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32"/>
            <p:cNvSpPr/>
            <p:nvPr/>
          </p:nvSpPr>
          <p:spPr>
            <a:xfrm>
              <a:off x="3330350" y="2373275"/>
              <a:ext cx="67100" cy="86875"/>
            </a:xfrm>
            <a:custGeom>
              <a:avLst/>
              <a:gdLst/>
              <a:ahLst/>
              <a:cxnLst/>
              <a:rect l="l" t="t" r="r" b="b"/>
              <a:pathLst>
                <a:path w="2684" h="3475" extrusionOk="0">
                  <a:moveTo>
                    <a:pt x="2684" y="1"/>
                  </a:moveTo>
                  <a:lnTo>
                    <a:pt x="2394" y="78"/>
                  </a:lnTo>
                  <a:lnTo>
                    <a:pt x="2027" y="425"/>
                  </a:lnTo>
                  <a:lnTo>
                    <a:pt x="1680" y="811"/>
                  </a:lnTo>
                  <a:lnTo>
                    <a:pt x="1313" y="1236"/>
                  </a:lnTo>
                  <a:lnTo>
                    <a:pt x="966" y="1718"/>
                  </a:lnTo>
                  <a:lnTo>
                    <a:pt x="715" y="2104"/>
                  </a:lnTo>
                  <a:lnTo>
                    <a:pt x="464" y="2510"/>
                  </a:lnTo>
                  <a:lnTo>
                    <a:pt x="1" y="3301"/>
                  </a:lnTo>
                  <a:lnTo>
                    <a:pt x="40" y="3475"/>
                  </a:lnTo>
                  <a:lnTo>
                    <a:pt x="97" y="3397"/>
                  </a:lnTo>
                  <a:lnTo>
                    <a:pt x="561" y="2587"/>
                  </a:lnTo>
                  <a:lnTo>
                    <a:pt x="812" y="2182"/>
                  </a:lnTo>
                  <a:lnTo>
                    <a:pt x="1062" y="1776"/>
                  </a:lnTo>
                  <a:lnTo>
                    <a:pt x="1468" y="1255"/>
                  </a:lnTo>
                  <a:lnTo>
                    <a:pt x="1854" y="773"/>
                  </a:lnTo>
                  <a:lnTo>
                    <a:pt x="2066" y="560"/>
                  </a:lnTo>
                  <a:lnTo>
                    <a:pt x="2259" y="348"/>
                  </a:lnTo>
                  <a:lnTo>
                    <a:pt x="2471" y="174"/>
                  </a:lnTo>
                  <a:lnTo>
                    <a:pt x="2684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32"/>
            <p:cNvSpPr/>
            <p:nvPr/>
          </p:nvSpPr>
          <p:spPr>
            <a:xfrm>
              <a:off x="3343875" y="2368450"/>
              <a:ext cx="81575" cy="121625"/>
            </a:xfrm>
            <a:custGeom>
              <a:avLst/>
              <a:gdLst/>
              <a:ahLst/>
              <a:cxnLst/>
              <a:rect l="l" t="t" r="r" b="b"/>
              <a:pathLst>
                <a:path w="3263" h="4865" extrusionOk="0">
                  <a:moveTo>
                    <a:pt x="3146" y="1"/>
                  </a:moveTo>
                  <a:lnTo>
                    <a:pt x="3088" y="136"/>
                  </a:lnTo>
                  <a:lnTo>
                    <a:pt x="3031" y="251"/>
                  </a:lnTo>
                  <a:lnTo>
                    <a:pt x="2876" y="464"/>
                  </a:lnTo>
                  <a:lnTo>
                    <a:pt x="2374" y="1120"/>
                  </a:lnTo>
                  <a:lnTo>
                    <a:pt x="1757" y="1911"/>
                  </a:lnTo>
                  <a:lnTo>
                    <a:pt x="1448" y="2317"/>
                  </a:lnTo>
                  <a:lnTo>
                    <a:pt x="1139" y="2722"/>
                  </a:lnTo>
                  <a:lnTo>
                    <a:pt x="869" y="3147"/>
                  </a:lnTo>
                  <a:lnTo>
                    <a:pt x="599" y="3571"/>
                  </a:lnTo>
                  <a:lnTo>
                    <a:pt x="348" y="4015"/>
                  </a:lnTo>
                  <a:lnTo>
                    <a:pt x="116" y="4459"/>
                  </a:lnTo>
                  <a:lnTo>
                    <a:pt x="0" y="4749"/>
                  </a:lnTo>
                  <a:lnTo>
                    <a:pt x="78" y="4864"/>
                  </a:lnTo>
                  <a:lnTo>
                    <a:pt x="213" y="4517"/>
                  </a:lnTo>
                  <a:lnTo>
                    <a:pt x="444" y="4073"/>
                  </a:lnTo>
                  <a:lnTo>
                    <a:pt x="695" y="3629"/>
                  </a:lnTo>
                  <a:lnTo>
                    <a:pt x="965" y="3204"/>
                  </a:lnTo>
                  <a:lnTo>
                    <a:pt x="1255" y="2780"/>
                  </a:lnTo>
                  <a:lnTo>
                    <a:pt x="1544" y="2375"/>
                  </a:lnTo>
                  <a:lnTo>
                    <a:pt x="1853" y="1969"/>
                  </a:lnTo>
                  <a:lnTo>
                    <a:pt x="2471" y="1178"/>
                  </a:lnTo>
                  <a:lnTo>
                    <a:pt x="2973" y="541"/>
                  </a:lnTo>
                  <a:lnTo>
                    <a:pt x="3069" y="406"/>
                  </a:lnTo>
                  <a:lnTo>
                    <a:pt x="3146" y="271"/>
                  </a:lnTo>
                  <a:lnTo>
                    <a:pt x="3224" y="136"/>
                  </a:lnTo>
                  <a:lnTo>
                    <a:pt x="3262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32"/>
            <p:cNvSpPr/>
            <p:nvPr/>
          </p:nvSpPr>
          <p:spPr>
            <a:xfrm>
              <a:off x="3363175" y="2367475"/>
              <a:ext cx="98450" cy="146250"/>
            </a:xfrm>
            <a:custGeom>
              <a:avLst/>
              <a:gdLst/>
              <a:ahLst/>
              <a:cxnLst/>
              <a:rect l="l" t="t" r="r" b="b"/>
              <a:pathLst>
                <a:path w="3938" h="5850" extrusionOk="0">
                  <a:moveTo>
                    <a:pt x="3745" y="1"/>
                  </a:moveTo>
                  <a:lnTo>
                    <a:pt x="3648" y="97"/>
                  </a:lnTo>
                  <a:lnTo>
                    <a:pt x="3339" y="464"/>
                  </a:lnTo>
                  <a:lnTo>
                    <a:pt x="3050" y="812"/>
                  </a:lnTo>
                  <a:lnTo>
                    <a:pt x="2548" y="1506"/>
                  </a:lnTo>
                  <a:lnTo>
                    <a:pt x="1892" y="2491"/>
                  </a:lnTo>
                  <a:lnTo>
                    <a:pt x="1274" y="3494"/>
                  </a:lnTo>
                  <a:lnTo>
                    <a:pt x="676" y="4517"/>
                  </a:lnTo>
                  <a:lnTo>
                    <a:pt x="116" y="5560"/>
                  </a:lnTo>
                  <a:lnTo>
                    <a:pt x="0" y="5753"/>
                  </a:lnTo>
                  <a:lnTo>
                    <a:pt x="97" y="5849"/>
                  </a:lnTo>
                  <a:lnTo>
                    <a:pt x="213" y="5617"/>
                  </a:lnTo>
                  <a:lnTo>
                    <a:pt x="772" y="4575"/>
                  </a:lnTo>
                  <a:lnTo>
                    <a:pt x="1371" y="3552"/>
                  </a:lnTo>
                  <a:lnTo>
                    <a:pt x="1988" y="2549"/>
                  </a:lnTo>
                  <a:lnTo>
                    <a:pt x="2645" y="1584"/>
                  </a:lnTo>
                  <a:lnTo>
                    <a:pt x="3146" y="889"/>
                  </a:lnTo>
                  <a:lnTo>
                    <a:pt x="3436" y="541"/>
                  </a:lnTo>
                  <a:lnTo>
                    <a:pt x="3725" y="194"/>
                  </a:lnTo>
                  <a:lnTo>
                    <a:pt x="3841" y="78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32"/>
            <p:cNvSpPr/>
            <p:nvPr/>
          </p:nvSpPr>
          <p:spPr>
            <a:xfrm>
              <a:off x="3382000" y="2368450"/>
              <a:ext cx="93625" cy="161675"/>
            </a:xfrm>
            <a:custGeom>
              <a:avLst/>
              <a:gdLst/>
              <a:ahLst/>
              <a:cxnLst/>
              <a:rect l="l" t="t" r="r" b="b"/>
              <a:pathLst>
                <a:path w="3745" h="6467" extrusionOk="0">
                  <a:moveTo>
                    <a:pt x="3571" y="1"/>
                  </a:moveTo>
                  <a:lnTo>
                    <a:pt x="3590" y="39"/>
                  </a:lnTo>
                  <a:lnTo>
                    <a:pt x="3629" y="97"/>
                  </a:lnTo>
                  <a:lnTo>
                    <a:pt x="3629" y="174"/>
                  </a:lnTo>
                  <a:lnTo>
                    <a:pt x="3629" y="329"/>
                  </a:lnTo>
                  <a:lnTo>
                    <a:pt x="3590" y="502"/>
                  </a:lnTo>
                  <a:lnTo>
                    <a:pt x="3532" y="637"/>
                  </a:lnTo>
                  <a:lnTo>
                    <a:pt x="3358" y="985"/>
                  </a:lnTo>
                  <a:lnTo>
                    <a:pt x="3165" y="1313"/>
                  </a:lnTo>
                  <a:lnTo>
                    <a:pt x="2972" y="1641"/>
                  </a:lnTo>
                  <a:lnTo>
                    <a:pt x="2779" y="1969"/>
                  </a:lnTo>
                  <a:lnTo>
                    <a:pt x="2336" y="2587"/>
                  </a:lnTo>
                  <a:lnTo>
                    <a:pt x="1892" y="3204"/>
                  </a:lnTo>
                  <a:lnTo>
                    <a:pt x="1390" y="3899"/>
                  </a:lnTo>
                  <a:lnTo>
                    <a:pt x="888" y="4613"/>
                  </a:lnTo>
                  <a:lnTo>
                    <a:pt x="656" y="4999"/>
                  </a:lnTo>
                  <a:lnTo>
                    <a:pt x="444" y="5366"/>
                  </a:lnTo>
                  <a:lnTo>
                    <a:pt x="251" y="5752"/>
                  </a:lnTo>
                  <a:lnTo>
                    <a:pt x="77" y="6158"/>
                  </a:lnTo>
                  <a:lnTo>
                    <a:pt x="0" y="6389"/>
                  </a:lnTo>
                  <a:lnTo>
                    <a:pt x="97" y="6466"/>
                  </a:lnTo>
                  <a:lnTo>
                    <a:pt x="193" y="6196"/>
                  </a:lnTo>
                  <a:lnTo>
                    <a:pt x="367" y="5810"/>
                  </a:lnTo>
                  <a:lnTo>
                    <a:pt x="560" y="5424"/>
                  </a:lnTo>
                  <a:lnTo>
                    <a:pt x="772" y="5057"/>
                  </a:lnTo>
                  <a:lnTo>
                    <a:pt x="1004" y="4671"/>
                  </a:lnTo>
                  <a:lnTo>
                    <a:pt x="1486" y="3957"/>
                  </a:lnTo>
                  <a:lnTo>
                    <a:pt x="1988" y="3262"/>
                  </a:lnTo>
                  <a:lnTo>
                    <a:pt x="2432" y="2645"/>
                  </a:lnTo>
                  <a:lnTo>
                    <a:pt x="2876" y="2027"/>
                  </a:lnTo>
                  <a:lnTo>
                    <a:pt x="3088" y="1699"/>
                  </a:lnTo>
                  <a:lnTo>
                    <a:pt x="3281" y="1371"/>
                  </a:lnTo>
                  <a:lnTo>
                    <a:pt x="3455" y="1043"/>
                  </a:lnTo>
                  <a:lnTo>
                    <a:pt x="3629" y="695"/>
                  </a:lnTo>
                  <a:lnTo>
                    <a:pt x="3706" y="541"/>
                  </a:lnTo>
                  <a:lnTo>
                    <a:pt x="3744" y="348"/>
                  </a:lnTo>
                  <a:lnTo>
                    <a:pt x="3744" y="174"/>
                  </a:lnTo>
                  <a:lnTo>
                    <a:pt x="3744" y="78"/>
                  </a:lnTo>
                  <a:lnTo>
                    <a:pt x="3706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32"/>
            <p:cNvSpPr/>
            <p:nvPr/>
          </p:nvSpPr>
          <p:spPr>
            <a:xfrm>
              <a:off x="3413350" y="2375200"/>
              <a:ext cx="104725" cy="176150"/>
            </a:xfrm>
            <a:custGeom>
              <a:avLst/>
              <a:gdLst/>
              <a:ahLst/>
              <a:cxnLst/>
              <a:rect l="l" t="t" r="r" b="b"/>
              <a:pathLst>
                <a:path w="4189" h="7046" extrusionOk="0">
                  <a:moveTo>
                    <a:pt x="4073" y="1"/>
                  </a:moveTo>
                  <a:lnTo>
                    <a:pt x="3880" y="290"/>
                  </a:lnTo>
                  <a:lnTo>
                    <a:pt x="3706" y="599"/>
                  </a:lnTo>
                  <a:lnTo>
                    <a:pt x="3263" y="1429"/>
                  </a:lnTo>
                  <a:lnTo>
                    <a:pt x="2857" y="2278"/>
                  </a:lnTo>
                  <a:lnTo>
                    <a:pt x="2220" y="3494"/>
                  </a:lnTo>
                  <a:lnTo>
                    <a:pt x="1911" y="4112"/>
                  </a:lnTo>
                  <a:lnTo>
                    <a:pt x="1564" y="4710"/>
                  </a:lnTo>
                  <a:lnTo>
                    <a:pt x="1217" y="5308"/>
                  </a:lnTo>
                  <a:lnTo>
                    <a:pt x="831" y="5888"/>
                  </a:lnTo>
                  <a:lnTo>
                    <a:pt x="445" y="6447"/>
                  </a:lnTo>
                  <a:lnTo>
                    <a:pt x="1" y="6988"/>
                  </a:lnTo>
                  <a:lnTo>
                    <a:pt x="116" y="7046"/>
                  </a:lnTo>
                  <a:lnTo>
                    <a:pt x="541" y="6505"/>
                  </a:lnTo>
                  <a:lnTo>
                    <a:pt x="946" y="5945"/>
                  </a:lnTo>
                  <a:lnTo>
                    <a:pt x="1313" y="5366"/>
                  </a:lnTo>
                  <a:lnTo>
                    <a:pt x="1680" y="4768"/>
                  </a:lnTo>
                  <a:lnTo>
                    <a:pt x="2008" y="4170"/>
                  </a:lnTo>
                  <a:lnTo>
                    <a:pt x="2336" y="3552"/>
                  </a:lnTo>
                  <a:lnTo>
                    <a:pt x="2954" y="2336"/>
                  </a:lnTo>
                  <a:lnTo>
                    <a:pt x="3378" y="1487"/>
                  </a:lnTo>
                  <a:lnTo>
                    <a:pt x="3822" y="657"/>
                  </a:lnTo>
                  <a:lnTo>
                    <a:pt x="3996" y="329"/>
                  </a:lnTo>
                  <a:lnTo>
                    <a:pt x="4189" y="39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32"/>
            <p:cNvSpPr/>
            <p:nvPr/>
          </p:nvSpPr>
          <p:spPr>
            <a:xfrm>
              <a:off x="3480900" y="2385825"/>
              <a:ext cx="73850" cy="193525"/>
            </a:xfrm>
            <a:custGeom>
              <a:avLst/>
              <a:gdLst/>
              <a:ahLst/>
              <a:cxnLst/>
              <a:rect l="l" t="t" r="r" b="b"/>
              <a:pathLst>
                <a:path w="2954" h="7741" extrusionOk="0">
                  <a:moveTo>
                    <a:pt x="2838" y="0"/>
                  </a:moveTo>
                  <a:lnTo>
                    <a:pt x="2819" y="367"/>
                  </a:lnTo>
                  <a:lnTo>
                    <a:pt x="2780" y="695"/>
                  </a:lnTo>
                  <a:lnTo>
                    <a:pt x="2722" y="1023"/>
                  </a:lnTo>
                  <a:lnTo>
                    <a:pt x="2645" y="1313"/>
                  </a:lnTo>
                  <a:lnTo>
                    <a:pt x="2491" y="1892"/>
                  </a:lnTo>
                  <a:lnTo>
                    <a:pt x="2298" y="2471"/>
                  </a:lnTo>
                  <a:lnTo>
                    <a:pt x="2085" y="3050"/>
                  </a:lnTo>
                  <a:lnTo>
                    <a:pt x="1873" y="3610"/>
                  </a:lnTo>
                  <a:lnTo>
                    <a:pt x="1622" y="4169"/>
                  </a:lnTo>
                  <a:lnTo>
                    <a:pt x="1371" y="4729"/>
                  </a:lnTo>
                  <a:lnTo>
                    <a:pt x="869" y="5829"/>
                  </a:lnTo>
                  <a:lnTo>
                    <a:pt x="483" y="6640"/>
                  </a:lnTo>
                  <a:lnTo>
                    <a:pt x="97" y="7470"/>
                  </a:lnTo>
                  <a:lnTo>
                    <a:pt x="1" y="7721"/>
                  </a:lnTo>
                  <a:lnTo>
                    <a:pt x="117" y="7740"/>
                  </a:lnTo>
                  <a:lnTo>
                    <a:pt x="213" y="7508"/>
                  </a:lnTo>
                  <a:lnTo>
                    <a:pt x="580" y="6698"/>
                  </a:lnTo>
                  <a:lnTo>
                    <a:pt x="966" y="5868"/>
                  </a:lnTo>
                  <a:lnTo>
                    <a:pt x="1487" y="4768"/>
                  </a:lnTo>
                  <a:lnTo>
                    <a:pt x="1738" y="4227"/>
                  </a:lnTo>
                  <a:lnTo>
                    <a:pt x="1969" y="3648"/>
                  </a:lnTo>
                  <a:lnTo>
                    <a:pt x="2201" y="3089"/>
                  </a:lnTo>
                  <a:lnTo>
                    <a:pt x="2413" y="2509"/>
                  </a:lnTo>
                  <a:lnTo>
                    <a:pt x="2606" y="1930"/>
                  </a:lnTo>
                  <a:lnTo>
                    <a:pt x="2761" y="1332"/>
                  </a:lnTo>
                  <a:lnTo>
                    <a:pt x="2819" y="1043"/>
                  </a:lnTo>
                  <a:lnTo>
                    <a:pt x="2896" y="734"/>
                  </a:lnTo>
                  <a:lnTo>
                    <a:pt x="2935" y="406"/>
                  </a:lnTo>
                  <a:lnTo>
                    <a:pt x="2954" y="58"/>
                  </a:lnTo>
                  <a:lnTo>
                    <a:pt x="2838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32"/>
            <p:cNvSpPr/>
            <p:nvPr/>
          </p:nvSpPr>
          <p:spPr>
            <a:xfrm>
              <a:off x="3511300" y="2413800"/>
              <a:ext cx="101350" cy="173250"/>
            </a:xfrm>
            <a:custGeom>
              <a:avLst/>
              <a:gdLst/>
              <a:ahLst/>
              <a:cxnLst/>
              <a:rect l="l" t="t" r="r" b="b"/>
              <a:pathLst>
                <a:path w="4054" h="6930" extrusionOk="0">
                  <a:moveTo>
                    <a:pt x="3957" y="1"/>
                  </a:moveTo>
                  <a:lnTo>
                    <a:pt x="3436" y="831"/>
                  </a:lnTo>
                  <a:lnTo>
                    <a:pt x="2954" y="1680"/>
                  </a:lnTo>
                  <a:lnTo>
                    <a:pt x="2471" y="2529"/>
                  </a:lnTo>
                  <a:lnTo>
                    <a:pt x="2027" y="3378"/>
                  </a:lnTo>
                  <a:lnTo>
                    <a:pt x="1545" y="4266"/>
                  </a:lnTo>
                  <a:lnTo>
                    <a:pt x="1062" y="5154"/>
                  </a:lnTo>
                  <a:lnTo>
                    <a:pt x="541" y="6042"/>
                  </a:lnTo>
                  <a:lnTo>
                    <a:pt x="271" y="6486"/>
                  </a:lnTo>
                  <a:lnTo>
                    <a:pt x="1" y="6911"/>
                  </a:lnTo>
                  <a:lnTo>
                    <a:pt x="117" y="6930"/>
                  </a:lnTo>
                  <a:lnTo>
                    <a:pt x="406" y="6505"/>
                  </a:lnTo>
                  <a:lnTo>
                    <a:pt x="657" y="6081"/>
                  </a:lnTo>
                  <a:lnTo>
                    <a:pt x="1178" y="5193"/>
                  </a:lnTo>
                  <a:lnTo>
                    <a:pt x="1661" y="4324"/>
                  </a:lnTo>
                  <a:lnTo>
                    <a:pt x="2124" y="3436"/>
                  </a:lnTo>
                  <a:lnTo>
                    <a:pt x="2587" y="2587"/>
                  </a:lnTo>
                  <a:lnTo>
                    <a:pt x="3050" y="1738"/>
                  </a:lnTo>
                  <a:lnTo>
                    <a:pt x="3533" y="889"/>
                  </a:lnTo>
                  <a:lnTo>
                    <a:pt x="4054" y="59"/>
                  </a:lnTo>
                  <a:lnTo>
                    <a:pt x="3957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32"/>
            <p:cNvSpPr/>
            <p:nvPr/>
          </p:nvSpPr>
          <p:spPr>
            <a:xfrm>
              <a:off x="3595275" y="2434550"/>
              <a:ext cx="46325" cy="154925"/>
            </a:xfrm>
            <a:custGeom>
              <a:avLst/>
              <a:gdLst/>
              <a:ahLst/>
              <a:cxnLst/>
              <a:rect l="l" t="t" r="r" b="b"/>
              <a:pathLst>
                <a:path w="1853" h="6197" extrusionOk="0">
                  <a:moveTo>
                    <a:pt x="1756" y="1"/>
                  </a:moveTo>
                  <a:lnTo>
                    <a:pt x="1602" y="560"/>
                  </a:lnTo>
                  <a:lnTo>
                    <a:pt x="1428" y="1120"/>
                  </a:lnTo>
                  <a:lnTo>
                    <a:pt x="1062" y="2220"/>
                  </a:lnTo>
                  <a:lnTo>
                    <a:pt x="676" y="3263"/>
                  </a:lnTo>
                  <a:lnTo>
                    <a:pt x="290" y="4228"/>
                  </a:lnTo>
                  <a:lnTo>
                    <a:pt x="174" y="4536"/>
                  </a:lnTo>
                  <a:lnTo>
                    <a:pt x="77" y="4865"/>
                  </a:lnTo>
                  <a:lnTo>
                    <a:pt x="39" y="5019"/>
                  </a:lnTo>
                  <a:lnTo>
                    <a:pt x="19" y="5193"/>
                  </a:lnTo>
                  <a:lnTo>
                    <a:pt x="0" y="5347"/>
                  </a:lnTo>
                  <a:lnTo>
                    <a:pt x="19" y="5521"/>
                  </a:lnTo>
                  <a:lnTo>
                    <a:pt x="58" y="5714"/>
                  </a:lnTo>
                  <a:lnTo>
                    <a:pt x="135" y="5888"/>
                  </a:lnTo>
                  <a:lnTo>
                    <a:pt x="251" y="6061"/>
                  </a:lnTo>
                  <a:lnTo>
                    <a:pt x="386" y="6196"/>
                  </a:lnTo>
                  <a:lnTo>
                    <a:pt x="541" y="6177"/>
                  </a:lnTo>
                  <a:lnTo>
                    <a:pt x="463" y="6119"/>
                  </a:lnTo>
                  <a:lnTo>
                    <a:pt x="386" y="6042"/>
                  </a:lnTo>
                  <a:lnTo>
                    <a:pt x="270" y="5888"/>
                  </a:lnTo>
                  <a:lnTo>
                    <a:pt x="193" y="5695"/>
                  </a:lnTo>
                  <a:lnTo>
                    <a:pt x="135" y="5502"/>
                  </a:lnTo>
                  <a:lnTo>
                    <a:pt x="135" y="5347"/>
                  </a:lnTo>
                  <a:lnTo>
                    <a:pt x="135" y="5193"/>
                  </a:lnTo>
                  <a:lnTo>
                    <a:pt x="155" y="5038"/>
                  </a:lnTo>
                  <a:lnTo>
                    <a:pt x="193" y="4884"/>
                  </a:lnTo>
                  <a:lnTo>
                    <a:pt x="290" y="4575"/>
                  </a:lnTo>
                  <a:lnTo>
                    <a:pt x="405" y="4266"/>
                  </a:lnTo>
                  <a:lnTo>
                    <a:pt x="791" y="3301"/>
                  </a:lnTo>
                  <a:lnTo>
                    <a:pt x="1177" y="2278"/>
                  </a:lnTo>
                  <a:lnTo>
                    <a:pt x="1544" y="1197"/>
                  </a:lnTo>
                  <a:lnTo>
                    <a:pt x="1699" y="657"/>
                  </a:lnTo>
                  <a:lnTo>
                    <a:pt x="1853" y="97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32"/>
            <p:cNvSpPr/>
            <p:nvPr/>
          </p:nvSpPr>
          <p:spPr>
            <a:xfrm>
              <a:off x="3630975" y="2474125"/>
              <a:ext cx="45375" cy="109075"/>
            </a:xfrm>
            <a:custGeom>
              <a:avLst/>
              <a:gdLst/>
              <a:ahLst/>
              <a:cxnLst/>
              <a:rect l="l" t="t" r="r" b="b"/>
              <a:pathLst>
                <a:path w="1815" h="4363" extrusionOk="0">
                  <a:moveTo>
                    <a:pt x="1737" y="0"/>
                  </a:moveTo>
                  <a:lnTo>
                    <a:pt x="1429" y="965"/>
                  </a:lnTo>
                  <a:lnTo>
                    <a:pt x="1081" y="1931"/>
                  </a:lnTo>
                  <a:lnTo>
                    <a:pt x="715" y="2896"/>
                  </a:lnTo>
                  <a:lnTo>
                    <a:pt x="309" y="3841"/>
                  </a:lnTo>
                  <a:lnTo>
                    <a:pt x="174" y="4112"/>
                  </a:lnTo>
                  <a:lnTo>
                    <a:pt x="97" y="4227"/>
                  </a:lnTo>
                  <a:lnTo>
                    <a:pt x="0" y="4362"/>
                  </a:lnTo>
                  <a:lnTo>
                    <a:pt x="0" y="4362"/>
                  </a:lnTo>
                  <a:lnTo>
                    <a:pt x="213" y="4285"/>
                  </a:lnTo>
                  <a:lnTo>
                    <a:pt x="328" y="4092"/>
                  </a:lnTo>
                  <a:lnTo>
                    <a:pt x="425" y="3880"/>
                  </a:lnTo>
                  <a:lnTo>
                    <a:pt x="811" y="2953"/>
                  </a:lnTo>
                  <a:lnTo>
                    <a:pt x="1178" y="2027"/>
                  </a:lnTo>
                  <a:lnTo>
                    <a:pt x="1506" y="1081"/>
                  </a:lnTo>
                  <a:lnTo>
                    <a:pt x="1815" y="13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32"/>
            <p:cNvSpPr/>
            <p:nvPr/>
          </p:nvSpPr>
          <p:spPr>
            <a:xfrm>
              <a:off x="3338075" y="1768200"/>
              <a:ext cx="193525" cy="194000"/>
            </a:xfrm>
            <a:custGeom>
              <a:avLst/>
              <a:gdLst/>
              <a:ahLst/>
              <a:cxnLst/>
              <a:rect l="l" t="t" r="r" b="b"/>
              <a:pathLst>
                <a:path w="7741" h="7760" extrusionOk="0">
                  <a:moveTo>
                    <a:pt x="2278" y="0"/>
                  </a:moveTo>
                  <a:lnTo>
                    <a:pt x="2394" y="2394"/>
                  </a:lnTo>
                  <a:lnTo>
                    <a:pt x="2394" y="2394"/>
                  </a:lnTo>
                  <a:lnTo>
                    <a:pt x="1" y="2278"/>
                  </a:lnTo>
                  <a:lnTo>
                    <a:pt x="1776" y="3880"/>
                  </a:lnTo>
                  <a:lnTo>
                    <a:pt x="1" y="5482"/>
                  </a:lnTo>
                  <a:lnTo>
                    <a:pt x="1" y="5482"/>
                  </a:lnTo>
                  <a:lnTo>
                    <a:pt x="2394" y="5366"/>
                  </a:lnTo>
                  <a:lnTo>
                    <a:pt x="2278" y="7759"/>
                  </a:lnTo>
                  <a:lnTo>
                    <a:pt x="3880" y="5983"/>
                  </a:lnTo>
                  <a:lnTo>
                    <a:pt x="5482" y="7759"/>
                  </a:lnTo>
                  <a:lnTo>
                    <a:pt x="5366" y="5366"/>
                  </a:lnTo>
                  <a:lnTo>
                    <a:pt x="7740" y="5482"/>
                  </a:lnTo>
                  <a:lnTo>
                    <a:pt x="5965" y="3880"/>
                  </a:lnTo>
                  <a:lnTo>
                    <a:pt x="7740" y="2278"/>
                  </a:lnTo>
                  <a:lnTo>
                    <a:pt x="7740" y="2278"/>
                  </a:lnTo>
                  <a:lnTo>
                    <a:pt x="5366" y="2394"/>
                  </a:lnTo>
                  <a:lnTo>
                    <a:pt x="5366" y="2394"/>
                  </a:lnTo>
                  <a:lnTo>
                    <a:pt x="5482" y="0"/>
                  </a:lnTo>
                  <a:lnTo>
                    <a:pt x="3880" y="1776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3906500" y="2466875"/>
              <a:ext cx="193500" cy="194000"/>
            </a:xfrm>
            <a:custGeom>
              <a:avLst/>
              <a:gdLst/>
              <a:ahLst/>
              <a:cxnLst/>
              <a:rect l="l" t="t" r="r" b="b"/>
              <a:pathLst>
                <a:path w="7740" h="7760" extrusionOk="0">
                  <a:moveTo>
                    <a:pt x="2278" y="1"/>
                  </a:moveTo>
                  <a:lnTo>
                    <a:pt x="2394" y="2394"/>
                  </a:lnTo>
                  <a:lnTo>
                    <a:pt x="2394" y="2394"/>
                  </a:lnTo>
                  <a:lnTo>
                    <a:pt x="0" y="2278"/>
                  </a:lnTo>
                  <a:lnTo>
                    <a:pt x="1776" y="3880"/>
                  </a:lnTo>
                  <a:lnTo>
                    <a:pt x="0" y="5482"/>
                  </a:lnTo>
                  <a:lnTo>
                    <a:pt x="2394" y="5367"/>
                  </a:lnTo>
                  <a:lnTo>
                    <a:pt x="2278" y="7760"/>
                  </a:lnTo>
                  <a:lnTo>
                    <a:pt x="3880" y="5984"/>
                  </a:lnTo>
                  <a:lnTo>
                    <a:pt x="5482" y="7760"/>
                  </a:lnTo>
                  <a:lnTo>
                    <a:pt x="5347" y="5367"/>
                  </a:lnTo>
                  <a:lnTo>
                    <a:pt x="5347" y="5367"/>
                  </a:lnTo>
                  <a:lnTo>
                    <a:pt x="7740" y="5482"/>
                  </a:lnTo>
                  <a:lnTo>
                    <a:pt x="5964" y="3880"/>
                  </a:lnTo>
                  <a:lnTo>
                    <a:pt x="7740" y="2278"/>
                  </a:lnTo>
                  <a:lnTo>
                    <a:pt x="5347" y="2394"/>
                  </a:lnTo>
                  <a:lnTo>
                    <a:pt x="5347" y="2394"/>
                  </a:lnTo>
                  <a:lnTo>
                    <a:pt x="5482" y="1"/>
                  </a:lnTo>
                  <a:lnTo>
                    <a:pt x="3880" y="1777"/>
                  </a:lnTo>
                  <a:lnTo>
                    <a:pt x="22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32"/>
            <p:cNvSpPr/>
            <p:nvPr/>
          </p:nvSpPr>
          <p:spPr>
            <a:xfrm>
              <a:off x="3773325" y="1731050"/>
              <a:ext cx="197850" cy="178075"/>
            </a:xfrm>
            <a:custGeom>
              <a:avLst/>
              <a:gdLst/>
              <a:ahLst/>
              <a:cxnLst/>
              <a:rect l="l" t="t" r="r" b="b"/>
              <a:pathLst>
                <a:path w="7914" h="7123" extrusionOk="0">
                  <a:moveTo>
                    <a:pt x="0" y="0"/>
                  </a:moveTo>
                  <a:lnTo>
                    <a:pt x="212" y="483"/>
                  </a:lnTo>
                  <a:lnTo>
                    <a:pt x="405" y="1004"/>
                  </a:lnTo>
                  <a:lnTo>
                    <a:pt x="425" y="1081"/>
                  </a:lnTo>
                  <a:lnTo>
                    <a:pt x="734" y="1949"/>
                  </a:lnTo>
                  <a:lnTo>
                    <a:pt x="907" y="2374"/>
                  </a:lnTo>
                  <a:lnTo>
                    <a:pt x="1081" y="2779"/>
                  </a:lnTo>
                  <a:lnTo>
                    <a:pt x="1293" y="3185"/>
                  </a:lnTo>
                  <a:lnTo>
                    <a:pt x="1332" y="3281"/>
                  </a:lnTo>
                  <a:lnTo>
                    <a:pt x="1544" y="3667"/>
                  </a:lnTo>
                  <a:lnTo>
                    <a:pt x="1757" y="4053"/>
                  </a:lnTo>
                  <a:lnTo>
                    <a:pt x="1988" y="4420"/>
                  </a:lnTo>
                  <a:lnTo>
                    <a:pt x="2258" y="4787"/>
                  </a:lnTo>
                  <a:lnTo>
                    <a:pt x="2586" y="5153"/>
                  </a:lnTo>
                  <a:lnTo>
                    <a:pt x="2953" y="5501"/>
                  </a:lnTo>
                  <a:lnTo>
                    <a:pt x="3358" y="5810"/>
                  </a:lnTo>
                  <a:lnTo>
                    <a:pt x="3783" y="6099"/>
                  </a:lnTo>
                  <a:lnTo>
                    <a:pt x="3918" y="6196"/>
                  </a:lnTo>
                  <a:lnTo>
                    <a:pt x="4343" y="6427"/>
                  </a:lnTo>
                  <a:lnTo>
                    <a:pt x="4787" y="6620"/>
                  </a:lnTo>
                  <a:lnTo>
                    <a:pt x="5250" y="6794"/>
                  </a:lnTo>
                  <a:lnTo>
                    <a:pt x="5733" y="6929"/>
                  </a:lnTo>
                  <a:lnTo>
                    <a:pt x="6215" y="7026"/>
                  </a:lnTo>
                  <a:lnTo>
                    <a:pt x="6717" y="7103"/>
                  </a:lnTo>
                  <a:lnTo>
                    <a:pt x="7219" y="7122"/>
                  </a:lnTo>
                  <a:lnTo>
                    <a:pt x="7817" y="7122"/>
                  </a:lnTo>
                  <a:lnTo>
                    <a:pt x="7875" y="6852"/>
                  </a:lnTo>
                  <a:lnTo>
                    <a:pt x="7894" y="6601"/>
                  </a:lnTo>
                  <a:lnTo>
                    <a:pt x="7914" y="6350"/>
                  </a:lnTo>
                  <a:lnTo>
                    <a:pt x="7914" y="6099"/>
                  </a:lnTo>
                  <a:lnTo>
                    <a:pt x="7914" y="5848"/>
                  </a:lnTo>
                  <a:lnTo>
                    <a:pt x="7894" y="5597"/>
                  </a:lnTo>
                  <a:lnTo>
                    <a:pt x="7856" y="5346"/>
                  </a:lnTo>
                  <a:lnTo>
                    <a:pt x="7798" y="5095"/>
                  </a:lnTo>
                  <a:lnTo>
                    <a:pt x="7721" y="4845"/>
                  </a:lnTo>
                  <a:lnTo>
                    <a:pt x="7643" y="4594"/>
                  </a:lnTo>
                  <a:lnTo>
                    <a:pt x="7566" y="4343"/>
                  </a:lnTo>
                  <a:lnTo>
                    <a:pt x="7450" y="4111"/>
                  </a:lnTo>
                  <a:lnTo>
                    <a:pt x="7354" y="3880"/>
                  </a:lnTo>
                  <a:lnTo>
                    <a:pt x="7219" y="3648"/>
                  </a:lnTo>
                  <a:lnTo>
                    <a:pt x="7084" y="3416"/>
                  </a:lnTo>
                  <a:lnTo>
                    <a:pt x="6929" y="3185"/>
                  </a:lnTo>
                  <a:lnTo>
                    <a:pt x="6852" y="3088"/>
                  </a:lnTo>
                  <a:lnTo>
                    <a:pt x="6640" y="2818"/>
                  </a:lnTo>
                  <a:lnTo>
                    <a:pt x="6408" y="2548"/>
                  </a:lnTo>
                  <a:lnTo>
                    <a:pt x="6157" y="2297"/>
                  </a:lnTo>
                  <a:lnTo>
                    <a:pt x="5887" y="2046"/>
                  </a:lnTo>
                  <a:lnTo>
                    <a:pt x="5482" y="1718"/>
                  </a:lnTo>
                  <a:lnTo>
                    <a:pt x="5038" y="1428"/>
                  </a:lnTo>
                  <a:lnTo>
                    <a:pt x="4574" y="1158"/>
                  </a:lnTo>
                  <a:lnTo>
                    <a:pt x="4092" y="907"/>
                  </a:lnTo>
                  <a:lnTo>
                    <a:pt x="3957" y="849"/>
                  </a:lnTo>
                  <a:lnTo>
                    <a:pt x="3552" y="676"/>
                  </a:lnTo>
                  <a:lnTo>
                    <a:pt x="3127" y="521"/>
                  </a:lnTo>
                  <a:lnTo>
                    <a:pt x="2702" y="405"/>
                  </a:lnTo>
                  <a:lnTo>
                    <a:pt x="2258" y="290"/>
                  </a:lnTo>
                  <a:lnTo>
                    <a:pt x="1795" y="193"/>
                  </a:lnTo>
                  <a:lnTo>
                    <a:pt x="1351" y="116"/>
                  </a:lnTo>
                  <a:lnTo>
                    <a:pt x="888" y="58"/>
                  </a:lnTo>
                  <a:lnTo>
                    <a:pt x="425" y="19"/>
                  </a:lnTo>
                  <a:lnTo>
                    <a:pt x="2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32"/>
            <p:cNvSpPr/>
            <p:nvPr/>
          </p:nvSpPr>
          <p:spPr>
            <a:xfrm>
              <a:off x="3778150" y="1729600"/>
              <a:ext cx="191575" cy="181925"/>
            </a:xfrm>
            <a:custGeom>
              <a:avLst/>
              <a:gdLst/>
              <a:ahLst/>
              <a:cxnLst/>
              <a:rect l="l" t="t" r="r" b="b"/>
              <a:pathLst>
                <a:path w="7663" h="7277" extrusionOk="0">
                  <a:moveTo>
                    <a:pt x="19" y="0"/>
                  </a:moveTo>
                  <a:lnTo>
                    <a:pt x="0" y="19"/>
                  </a:lnTo>
                  <a:lnTo>
                    <a:pt x="0" y="39"/>
                  </a:lnTo>
                  <a:lnTo>
                    <a:pt x="19" y="77"/>
                  </a:lnTo>
                  <a:lnTo>
                    <a:pt x="618" y="348"/>
                  </a:lnTo>
                  <a:lnTo>
                    <a:pt x="1216" y="656"/>
                  </a:lnTo>
                  <a:lnTo>
                    <a:pt x="1795" y="984"/>
                  </a:lnTo>
                  <a:lnTo>
                    <a:pt x="2355" y="1351"/>
                  </a:lnTo>
                  <a:lnTo>
                    <a:pt x="2915" y="1718"/>
                  </a:lnTo>
                  <a:lnTo>
                    <a:pt x="3436" y="2123"/>
                  </a:lnTo>
                  <a:lnTo>
                    <a:pt x="3957" y="2567"/>
                  </a:lnTo>
                  <a:lnTo>
                    <a:pt x="4439" y="3011"/>
                  </a:lnTo>
                  <a:lnTo>
                    <a:pt x="4922" y="3474"/>
                  </a:lnTo>
                  <a:lnTo>
                    <a:pt x="5366" y="3976"/>
                  </a:lnTo>
                  <a:lnTo>
                    <a:pt x="5810" y="4478"/>
                  </a:lnTo>
                  <a:lnTo>
                    <a:pt x="6215" y="4999"/>
                  </a:lnTo>
                  <a:lnTo>
                    <a:pt x="6601" y="5539"/>
                  </a:lnTo>
                  <a:lnTo>
                    <a:pt x="6948" y="6099"/>
                  </a:lnTo>
                  <a:lnTo>
                    <a:pt x="7277" y="6678"/>
                  </a:lnTo>
                  <a:lnTo>
                    <a:pt x="7585" y="7257"/>
                  </a:lnTo>
                  <a:lnTo>
                    <a:pt x="7605" y="7277"/>
                  </a:lnTo>
                  <a:lnTo>
                    <a:pt x="7643" y="7277"/>
                  </a:lnTo>
                  <a:lnTo>
                    <a:pt x="7663" y="7257"/>
                  </a:lnTo>
                  <a:lnTo>
                    <a:pt x="7663" y="7219"/>
                  </a:lnTo>
                  <a:lnTo>
                    <a:pt x="7354" y="6640"/>
                  </a:lnTo>
                  <a:lnTo>
                    <a:pt x="7026" y="6061"/>
                  </a:lnTo>
                  <a:lnTo>
                    <a:pt x="6659" y="5501"/>
                  </a:lnTo>
                  <a:lnTo>
                    <a:pt x="6273" y="4960"/>
                  </a:lnTo>
                  <a:lnTo>
                    <a:pt x="5868" y="4420"/>
                  </a:lnTo>
                  <a:lnTo>
                    <a:pt x="5443" y="3918"/>
                  </a:lnTo>
                  <a:lnTo>
                    <a:pt x="4980" y="3416"/>
                  </a:lnTo>
                  <a:lnTo>
                    <a:pt x="4497" y="2953"/>
                  </a:lnTo>
                  <a:lnTo>
                    <a:pt x="4015" y="2490"/>
                  </a:lnTo>
                  <a:lnTo>
                    <a:pt x="3494" y="2065"/>
                  </a:lnTo>
                  <a:lnTo>
                    <a:pt x="2953" y="1660"/>
                  </a:lnTo>
                  <a:lnTo>
                    <a:pt x="2413" y="1274"/>
                  </a:lnTo>
                  <a:lnTo>
                    <a:pt x="1834" y="907"/>
                  </a:lnTo>
                  <a:lnTo>
                    <a:pt x="1255" y="579"/>
                  </a:lnTo>
                  <a:lnTo>
                    <a:pt x="656" y="27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32"/>
            <p:cNvSpPr/>
            <p:nvPr/>
          </p:nvSpPr>
          <p:spPr>
            <a:xfrm>
              <a:off x="3872225" y="1752275"/>
              <a:ext cx="11625" cy="45375"/>
            </a:xfrm>
            <a:custGeom>
              <a:avLst/>
              <a:gdLst/>
              <a:ahLst/>
              <a:cxnLst/>
              <a:rect l="l" t="t" r="r" b="b"/>
              <a:pathLst>
                <a:path w="465" h="1815" extrusionOk="0">
                  <a:moveTo>
                    <a:pt x="1" y="0"/>
                  </a:moveTo>
                  <a:lnTo>
                    <a:pt x="97" y="193"/>
                  </a:lnTo>
                  <a:lnTo>
                    <a:pt x="194" y="406"/>
                  </a:lnTo>
                  <a:lnTo>
                    <a:pt x="252" y="618"/>
                  </a:lnTo>
                  <a:lnTo>
                    <a:pt x="310" y="830"/>
                  </a:lnTo>
                  <a:lnTo>
                    <a:pt x="348" y="1043"/>
                  </a:lnTo>
                  <a:lnTo>
                    <a:pt x="368" y="1255"/>
                  </a:lnTo>
                  <a:lnTo>
                    <a:pt x="368" y="1486"/>
                  </a:lnTo>
                  <a:lnTo>
                    <a:pt x="368" y="1699"/>
                  </a:lnTo>
                  <a:lnTo>
                    <a:pt x="368" y="1776"/>
                  </a:lnTo>
                  <a:lnTo>
                    <a:pt x="368" y="1795"/>
                  </a:lnTo>
                  <a:lnTo>
                    <a:pt x="406" y="1815"/>
                  </a:lnTo>
                  <a:lnTo>
                    <a:pt x="425" y="1795"/>
                  </a:lnTo>
                  <a:lnTo>
                    <a:pt x="445" y="1776"/>
                  </a:lnTo>
                  <a:lnTo>
                    <a:pt x="464" y="1544"/>
                  </a:lnTo>
                  <a:lnTo>
                    <a:pt x="464" y="1332"/>
                  </a:lnTo>
                  <a:lnTo>
                    <a:pt x="445" y="1120"/>
                  </a:lnTo>
                  <a:lnTo>
                    <a:pt x="406" y="888"/>
                  </a:lnTo>
                  <a:lnTo>
                    <a:pt x="368" y="676"/>
                  </a:lnTo>
                  <a:lnTo>
                    <a:pt x="290" y="463"/>
                  </a:lnTo>
                  <a:lnTo>
                    <a:pt x="232" y="251"/>
                  </a:lnTo>
                  <a:lnTo>
                    <a:pt x="136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32"/>
            <p:cNvSpPr/>
            <p:nvPr/>
          </p:nvSpPr>
          <p:spPr>
            <a:xfrm>
              <a:off x="3805650" y="1810650"/>
              <a:ext cx="99425" cy="9200"/>
            </a:xfrm>
            <a:custGeom>
              <a:avLst/>
              <a:gdLst/>
              <a:ahLst/>
              <a:cxnLst/>
              <a:rect l="l" t="t" r="r" b="b"/>
              <a:pathLst>
                <a:path w="3977" h="368" extrusionOk="0">
                  <a:moveTo>
                    <a:pt x="0" y="1"/>
                  </a:moveTo>
                  <a:lnTo>
                    <a:pt x="39" y="97"/>
                  </a:lnTo>
                  <a:lnTo>
                    <a:pt x="444" y="174"/>
                  </a:lnTo>
                  <a:lnTo>
                    <a:pt x="830" y="232"/>
                  </a:lnTo>
                  <a:lnTo>
                    <a:pt x="1236" y="290"/>
                  </a:lnTo>
                  <a:lnTo>
                    <a:pt x="1641" y="329"/>
                  </a:lnTo>
                  <a:lnTo>
                    <a:pt x="2027" y="348"/>
                  </a:lnTo>
                  <a:lnTo>
                    <a:pt x="2432" y="367"/>
                  </a:lnTo>
                  <a:lnTo>
                    <a:pt x="3243" y="367"/>
                  </a:lnTo>
                  <a:lnTo>
                    <a:pt x="3899" y="309"/>
                  </a:lnTo>
                  <a:lnTo>
                    <a:pt x="3957" y="309"/>
                  </a:lnTo>
                  <a:lnTo>
                    <a:pt x="3976" y="271"/>
                  </a:lnTo>
                  <a:lnTo>
                    <a:pt x="3957" y="252"/>
                  </a:lnTo>
                  <a:lnTo>
                    <a:pt x="3938" y="232"/>
                  </a:lnTo>
                  <a:lnTo>
                    <a:pt x="3822" y="232"/>
                  </a:lnTo>
                  <a:lnTo>
                    <a:pt x="3339" y="271"/>
                  </a:lnTo>
                  <a:lnTo>
                    <a:pt x="2857" y="290"/>
                  </a:lnTo>
                  <a:lnTo>
                    <a:pt x="2374" y="290"/>
                  </a:lnTo>
                  <a:lnTo>
                    <a:pt x="1892" y="252"/>
                  </a:lnTo>
                  <a:lnTo>
                    <a:pt x="1409" y="232"/>
                  </a:lnTo>
                  <a:lnTo>
                    <a:pt x="946" y="174"/>
                  </a:lnTo>
                  <a:lnTo>
                    <a:pt x="464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32"/>
            <p:cNvSpPr/>
            <p:nvPr/>
          </p:nvSpPr>
          <p:spPr>
            <a:xfrm>
              <a:off x="3783450" y="1756125"/>
              <a:ext cx="50200" cy="4375"/>
            </a:xfrm>
            <a:custGeom>
              <a:avLst/>
              <a:gdLst/>
              <a:ahLst/>
              <a:cxnLst/>
              <a:rect l="l" t="t" r="r" b="b"/>
              <a:pathLst>
                <a:path w="2008" h="175" extrusionOk="0">
                  <a:moveTo>
                    <a:pt x="0" y="1"/>
                  </a:moveTo>
                  <a:lnTo>
                    <a:pt x="20" y="78"/>
                  </a:lnTo>
                  <a:lnTo>
                    <a:pt x="425" y="136"/>
                  </a:lnTo>
                  <a:lnTo>
                    <a:pt x="830" y="155"/>
                  </a:lnTo>
                  <a:lnTo>
                    <a:pt x="1236" y="174"/>
                  </a:lnTo>
                  <a:lnTo>
                    <a:pt x="1622" y="174"/>
                  </a:lnTo>
                  <a:lnTo>
                    <a:pt x="1950" y="155"/>
                  </a:lnTo>
                  <a:lnTo>
                    <a:pt x="1969" y="155"/>
                  </a:lnTo>
                  <a:lnTo>
                    <a:pt x="2008" y="136"/>
                  </a:lnTo>
                  <a:lnTo>
                    <a:pt x="2008" y="116"/>
                  </a:lnTo>
                  <a:lnTo>
                    <a:pt x="2008" y="97"/>
                  </a:lnTo>
                  <a:lnTo>
                    <a:pt x="1988" y="78"/>
                  </a:lnTo>
                  <a:lnTo>
                    <a:pt x="1834" y="78"/>
                  </a:lnTo>
                  <a:lnTo>
                    <a:pt x="1371" y="97"/>
                  </a:lnTo>
                  <a:lnTo>
                    <a:pt x="908" y="78"/>
                  </a:lnTo>
                  <a:lnTo>
                    <a:pt x="444" y="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32"/>
            <p:cNvSpPr/>
            <p:nvPr/>
          </p:nvSpPr>
          <p:spPr>
            <a:xfrm>
              <a:off x="3934950" y="1808250"/>
              <a:ext cx="11625" cy="49225"/>
            </a:xfrm>
            <a:custGeom>
              <a:avLst/>
              <a:gdLst/>
              <a:ahLst/>
              <a:cxnLst/>
              <a:rect l="l" t="t" r="r" b="b"/>
              <a:pathLst>
                <a:path w="465" h="1969" extrusionOk="0">
                  <a:moveTo>
                    <a:pt x="387" y="0"/>
                  </a:moveTo>
                  <a:lnTo>
                    <a:pt x="348" y="463"/>
                  </a:lnTo>
                  <a:lnTo>
                    <a:pt x="271" y="927"/>
                  </a:lnTo>
                  <a:lnTo>
                    <a:pt x="155" y="1390"/>
                  </a:lnTo>
                  <a:lnTo>
                    <a:pt x="20" y="1834"/>
                  </a:lnTo>
                  <a:lnTo>
                    <a:pt x="1" y="1911"/>
                  </a:lnTo>
                  <a:lnTo>
                    <a:pt x="1" y="1950"/>
                  </a:lnTo>
                  <a:lnTo>
                    <a:pt x="20" y="1969"/>
                  </a:lnTo>
                  <a:lnTo>
                    <a:pt x="40" y="1969"/>
                  </a:lnTo>
                  <a:lnTo>
                    <a:pt x="59" y="1950"/>
                  </a:lnTo>
                  <a:lnTo>
                    <a:pt x="78" y="1930"/>
                  </a:lnTo>
                  <a:lnTo>
                    <a:pt x="213" y="1467"/>
                  </a:lnTo>
                  <a:lnTo>
                    <a:pt x="329" y="1023"/>
                  </a:lnTo>
                  <a:lnTo>
                    <a:pt x="406" y="560"/>
                  </a:lnTo>
                  <a:lnTo>
                    <a:pt x="464" y="97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32"/>
            <p:cNvSpPr/>
            <p:nvPr/>
          </p:nvSpPr>
          <p:spPr>
            <a:xfrm>
              <a:off x="3867900" y="1878700"/>
              <a:ext cx="83975" cy="7725"/>
            </a:xfrm>
            <a:custGeom>
              <a:avLst/>
              <a:gdLst/>
              <a:ahLst/>
              <a:cxnLst/>
              <a:rect l="l" t="t" r="r" b="b"/>
              <a:pathLst>
                <a:path w="3359" h="309" extrusionOk="0">
                  <a:moveTo>
                    <a:pt x="3281" y="0"/>
                  </a:moveTo>
                  <a:lnTo>
                    <a:pt x="2876" y="77"/>
                  </a:lnTo>
                  <a:lnTo>
                    <a:pt x="2471" y="135"/>
                  </a:lnTo>
                  <a:lnTo>
                    <a:pt x="2046" y="193"/>
                  </a:lnTo>
                  <a:lnTo>
                    <a:pt x="1641" y="212"/>
                  </a:lnTo>
                  <a:lnTo>
                    <a:pt x="1235" y="232"/>
                  </a:lnTo>
                  <a:lnTo>
                    <a:pt x="405" y="232"/>
                  </a:lnTo>
                  <a:lnTo>
                    <a:pt x="0" y="193"/>
                  </a:lnTo>
                  <a:lnTo>
                    <a:pt x="135" y="290"/>
                  </a:lnTo>
                  <a:lnTo>
                    <a:pt x="772" y="309"/>
                  </a:lnTo>
                  <a:lnTo>
                    <a:pt x="1409" y="309"/>
                  </a:lnTo>
                  <a:lnTo>
                    <a:pt x="1892" y="290"/>
                  </a:lnTo>
                  <a:lnTo>
                    <a:pt x="2374" y="232"/>
                  </a:lnTo>
                  <a:lnTo>
                    <a:pt x="2857" y="174"/>
                  </a:lnTo>
                  <a:lnTo>
                    <a:pt x="3320" y="77"/>
                  </a:lnTo>
                  <a:lnTo>
                    <a:pt x="3339" y="77"/>
                  </a:lnTo>
                  <a:lnTo>
                    <a:pt x="3358" y="58"/>
                  </a:lnTo>
                  <a:lnTo>
                    <a:pt x="3358" y="19"/>
                  </a:lnTo>
                  <a:lnTo>
                    <a:pt x="333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32"/>
            <p:cNvSpPr/>
            <p:nvPr/>
          </p:nvSpPr>
          <p:spPr>
            <a:xfrm>
              <a:off x="3226625" y="2570625"/>
              <a:ext cx="247075" cy="126925"/>
            </a:xfrm>
            <a:custGeom>
              <a:avLst/>
              <a:gdLst/>
              <a:ahLst/>
              <a:cxnLst/>
              <a:rect l="l" t="t" r="r" b="b"/>
              <a:pathLst>
                <a:path w="9883" h="5077" extrusionOk="0">
                  <a:moveTo>
                    <a:pt x="2837" y="1"/>
                  </a:moveTo>
                  <a:lnTo>
                    <a:pt x="2587" y="20"/>
                  </a:lnTo>
                  <a:lnTo>
                    <a:pt x="2316" y="59"/>
                  </a:lnTo>
                  <a:lnTo>
                    <a:pt x="2065" y="97"/>
                  </a:lnTo>
                  <a:lnTo>
                    <a:pt x="1814" y="155"/>
                  </a:lnTo>
                  <a:lnTo>
                    <a:pt x="1564" y="213"/>
                  </a:lnTo>
                  <a:lnTo>
                    <a:pt x="1332" y="290"/>
                  </a:lnTo>
                  <a:lnTo>
                    <a:pt x="1100" y="387"/>
                  </a:lnTo>
                  <a:lnTo>
                    <a:pt x="869" y="502"/>
                  </a:lnTo>
                  <a:lnTo>
                    <a:pt x="637" y="618"/>
                  </a:lnTo>
                  <a:lnTo>
                    <a:pt x="425" y="734"/>
                  </a:lnTo>
                  <a:lnTo>
                    <a:pt x="213" y="888"/>
                  </a:lnTo>
                  <a:lnTo>
                    <a:pt x="0" y="1043"/>
                  </a:lnTo>
                  <a:lnTo>
                    <a:pt x="39" y="1120"/>
                  </a:lnTo>
                  <a:lnTo>
                    <a:pt x="270" y="1583"/>
                  </a:lnTo>
                  <a:lnTo>
                    <a:pt x="521" y="2008"/>
                  </a:lnTo>
                  <a:lnTo>
                    <a:pt x="811" y="2433"/>
                  </a:lnTo>
                  <a:lnTo>
                    <a:pt x="1120" y="2819"/>
                  </a:lnTo>
                  <a:lnTo>
                    <a:pt x="1467" y="3185"/>
                  </a:lnTo>
                  <a:lnTo>
                    <a:pt x="1814" y="3513"/>
                  </a:lnTo>
                  <a:lnTo>
                    <a:pt x="2201" y="3822"/>
                  </a:lnTo>
                  <a:lnTo>
                    <a:pt x="2587" y="4092"/>
                  </a:lnTo>
                  <a:lnTo>
                    <a:pt x="2741" y="4189"/>
                  </a:lnTo>
                  <a:lnTo>
                    <a:pt x="3185" y="4440"/>
                  </a:lnTo>
                  <a:lnTo>
                    <a:pt x="3648" y="4652"/>
                  </a:lnTo>
                  <a:lnTo>
                    <a:pt x="4131" y="4826"/>
                  </a:lnTo>
                  <a:lnTo>
                    <a:pt x="4613" y="4942"/>
                  </a:lnTo>
                  <a:lnTo>
                    <a:pt x="5038" y="5019"/>
                  </a:lnTo>
                  <a:lnTo>
                    <a:pt x="5482" y="5057"/>
                  </a:lnTo>
                  <a:lnTo>
                    <a:pt x="5926" y="5077"/>
                  </a:lnTo>
                  <a:lnTo>
                    <a:pt x="6929" y="5077"/>
                  </a:lnTo>
                  <a:lnTo>
                    <a:pt x="7373" y="5057"/>
                  </a:lnTo>
                  <a:lnTo>
                    <a:pt x="7817" y="5000"/>
                  </a:lnTo>
                  <a:lnTo>
                    <a:pt x="8724" y="4884"/>
                  </a:lnTo>
                  <a:lnTo>
                    <a:pt x="8821" y="4884"/>
                  </a:lnTo>
                  <a:lnTo>
                    <a:pt x="9361" y="4826"/>
                  </a:lnTo>
                  <a:lnTo>
                    <a:pt x="9882" y="4787"/>
                  </a:lnTo>
                  <a:lnTo>
                    <a:pt x="9786" y="4594"/>
                  </a:lnTo>
                  <a:lnTo>
                    <a:pt x="9689" y="4401"/>
                  </a:lnTo>
                  <a:lnTo>
                    <a:pt x="9438" y="4015"/>
                  </a:lnTo>
                  <a:lnTo>
                    <a:pt x="9187" y="3629"/>
                  </a:lnTo>
                  <a:lnTo>
                    <a:pt x="8898" y="3262"/>
                  </a:lnTo>
                  <a:lnTo>
                    <a:pt x="8628" y="2915"/>
                  </a:lnTo>
                  <a:lnTo>
                    <a:pt x="8319" y="2568"/>
                  </a:lnTo>
                  <a:lnTo>
                    <a:pt x="8010" y="2240"/>
                  </a:lnTo>
                  <a:lnTo>
                    <a:pt x="7682" y="1931"/>
                  </a:lnTo>
                  <a:lnTo>
                    <a:pt x="7335" y="1641"/>
                  </a:lnTo>
                  <a:lnTo>
                    <a:pt x="7219" y="1545"/>
                  </a:lnTo>
                  <a:lnTo>
                    <a:pt x="6794" y="1236"/>
                  </a:lnTo>
                  <a:lnTo>
                    <a:pt x="6331" y="946"/>
                  </a:lnTo>
                  <a:lnTo>
                    <a:pt x="5868" y="676"/>
                  </a:lnTo>
                  <a:lnTo>
                    <a:pt x="5385" y="464"/>
                  </a:lnTo>
                  <a:lnTo>
                    <a:pt x="5057" y="329"/>
                  </a:lnTo>
                  <a:lnTo>
                    <a:pt x="4710" y="232"/>
                  </a:lnTo>
                  <a:lnTo>
                    <a:pt x="4362" y="136"/>
                  </a:lnTo>
                  <a:lnTo>
                    <a:pt x="4034" y="78"/>
                  </a:lnTo>
                  <a:lnTo>
                    <a:pt x="4015" y="78"/>
                  </a:lnTo>
                  <a:lnTo>
                    <a:pt x="3899" y="59"/>
                  </a:lnTo>
                  <a:lnTo>
                    <a:pt x="3629" y="20"/>
                  </a:lnTo>
                  <a:lnTo>
                    <a:pt x="3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32"/>
            <p:cNvSpPr/>
            <p:nvPr/>
          </p:nvSpPr>
          <p:spPr>
            <a:xfrm>
              <a:off x="3224200" y="2596675"/>
              <a:ext cx="248525" cy="89300"/>
            </a:xfrm>
            <a:custGeom>
              <a:avLst/>
              <a:gdLst/>
              <a:ahLst/>
              <a:cxnLst/>
              <a:rect l="l" t="t" r="r" b="b"/>
              <a:pathLst>
                <a:path w="9941" h="3572" extrusionOk="0">
                  <a:moveTo>
                    <a:pt x="39" y="1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59"/>
                  </a:lnTo>
                  <a:lnTo>
                    <a:pt x="20" y="78"/>
                  </a:lnTo>
                  <a:lnTo>
                    <a:pt x="696" y="78"/>
                  </a:lnTo>
                  <a:lnTo>
                    <a:pt x="1352" y="117"/>
                  </a:lnTo>
                  <a:lnTo>
                    <a:pt x="2027" y="194"/>
                  </a:lnTo>
                  <a:lnTo>
                    <a:pt x="2684" y="290"/>
                  </a:lnTo>
                  <a:lnTo>
                    <a:pt x="3340" y="406"/>
                  </a:lnTo>
                  <a:lnTo>
                    <a:pt x="3977" y="561"/>
                  </a:lnTo>
                  <a:lnTo>
                    <a:pt x="4614" y="734"/>
                  </a:lnTo>
                  <a:lnTo>
                    <a:pt x="5251" y="947"/>
                  </a:lnTo>
                  <a:lnTo>
                    <a:pt x="5887" y="1178"/>
                  </a:lnTo>
                  <a:lnTo>
                    <a:pt x="6486" y="1448"/>
                  </a:lnTo>
                  <a:lnTo>
                    <a:pt x="7103" y="1738"/>
                  </a:lnTo>
                  <a:lnTo>
                    <a:pt x="7682" y="2047"/>
                  </a:lnTo>
                  <a:lnTo>
                    <a:pt x="8261" y="2394"/>
                  </a:lnTo>
                  <a:lnTo>
                    <a:pt x="8821" y="2761"/>
                  </a:lnTo>
                  <a:lnTo>
                    <a:pt x="9362" y="3147"/>
                  </a:lnTo>
                  <a:lnTo>
                    <a:pt x="9883" y="3552"/>
                  </a:lnTo>
                  <a:lnTo>
                    <a:pt x="9902" y="3572"/>
                  </a:lnTo>
                  <a:lnTo>
                    <a:pt x="9941" y="3552"/>
                  </a:lnTo>
                  <a:lnTo>
                    <a:pt x="9941" y="3514"/>
                  </a:lnTo>
                  <a:lnTo>
                    <a:pt x="9941" y="3494"/>
                  </a:lnTo>
                  <a:lnTo>
                    <a:pt x="9400" y="3070"/>
                  </a:lnTo>
                  <a:lnTo>
                    <a:pt x="8860" y="2684"/>
                  </a:lnTo>
                  <a:lnTo>
                    <a:pt x="8300" y="2317"/>
                  </a:lnTo>
                  <a:lnTo>
                    <a:pt x="7721" y="1970"/>
                  </a:lnTo>
                  <a:lnTo>
                    <a:pt x="7123" y="1661"/>
                  </a:lnTo>
                  <a:lnTo>
                    <a:pt x="6524" y="1371"/>
                  </a:lnTo>
                  <a:lnTo>
                    <a:pt x="5907" y="1101"/>
                  </a:lnTo>
                  <a:lnTo>
                    <a:pt x="5289" y="869"/>
                  </a:lnTo>
                  <a:lnTo>
                    <a:pt x="4652" y="657"/>
                  </a:lnTo>
                  <a:lnTo>
                    <a:pt x="3996" y="483"/>
                  </a:lnTo>
                  <a:lnTo>
                    <a:pt x="3340" y="329"/>
                  </a:lnTo>
                  <a:lnTo>
                    <a:pt x="2684" y="194"/>
                  </a:lnTo>
                  <a:lnTo>
                    <a:pt x="2027" y="97"/>
                  </a:lnTo>
                  <a:lnTo>
                    <a:pt x="1371" y="39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32"/>
            <p:cNvSpPr/>
            <p:nvPr/>
          </p:nvSpPr>
          <p:spPr>
            <a:xfrm>
              <a:off x="3365100" y="2609225"/>
              <a:ext cx="44900" cy="14500"/>
            </a:xfrm>
            <a:custGeom>
              <a:avLst/>
              <a:gdLst/>
              <a:ahLst/>
              <a:cxnLst/>
              <a:rect l="l" t="t" r="r" b="b"/>
              <a:pathLst>
                <a:path w="1796" h="580" extrusionOk="0">
                  <a:moveTo>
                    <a:pt x="1680" y="1"/>
                  </a:moveTo>
                  <a:lnTo>
                    <a:pt x="1467" y="20"/>
                  </a:lnTo>
                  <a:lnTo>
                    <a:pt x="1255" y="39"/>
                  </a:lnTo>
                  <a:lnTo>
                    <a:pt x="1024" y="97"/>
                  </a:lnTo>
                  <a:lnTo>
                    <a:pt x="811" y="155"/>
                  </a:lnTo>
                  <a:lnTo>
                    <a:pt x="618" y="213"/>
                  </a:lnTo>
                  <a:lnTo>
                    <a:pt x="406" y="290"/>
                  </a:lnTo>
                  <a:lnTo>
                    <a:pt x="213" y="406"/>
                  </a:lnTo>
                  <a:lnTo>
                    <a:pt x="20" y="503"/>
                  </a:lnTo>
                  <a:lnTo>
                    <a:pt x="1" y="541"/>
                  </a:lnTo>
                  <a:lnTo>
                    <a:pt x="1" y="560"/>
                  </a:lnTo>
                  <a:lnTo>
                    <a:pt x="39" y="580"/>
                  </a:lnTo>
                  <a:lnTo>
                    <a:pt x="58" y="580"/>
                  </a:lnTo>
                  <a:lnTo>
                    <a:pt x="116" y="541"/>
                  </a:lnTo>
                  <a:lnTo>
                    <a:pt x="309" y="445"/>
                  </a:lnTo>
                  <a:lnTo>
                    <a:pt x="502" y="348"/>
                  </a:lnTo>
                  <a:lnTo>
                    <a:pt x="715" y="271"/>
                  </a:lnTo>
                  <a:lnTo>
                    <a:pt x="927" y="194"/>
                  </a:lnTo>
                  <a:lnTo>
                    <a:pt x="1139" y="155"/>
                  </a:lnTo>
                  <a:lnTo>
                    <a:pt x="1352" y="116"/>
                  </a:lnTo>
                  <a:lnTo>
                    <a:pt x="1583" y="97"/>
                  </a:lnTo>
                  <a:lnTo>
                    <a:pt x="1796" y="97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32"/>
            <p:cNvSpPr/>
            <p:nvPr/>
          </p:nvSpPr>
          <p:spPr>
            <a:xfrm>
              <a:off x="3336625" y="2612125"/>
              <a:ext cx="51650" cy="85425"/>
            </a:xfrm>
            <a:custGeom>
              <a:avLst/>
              <a:gdLst/>
              <a:ahLst/>
              <a:cxnLst/>
              <a:rect l="l" t="t" r="r" b="b"/>
              <a:pathLst>
                <a:path w="2066" h="3417" extrusionOk="0">
                  <a:moveTo>
                    <a:pt x="20" y="0"/>
                  </a:moveTo>
                  <a:lnTo>
                    <a:pt x="1" y="20"/>
                  </a:lnTo>
                  <a:lnTo>
                    <a:pt x="1" y="58"/>
                  </a:lnTo>
                  <a:lnTo>
                    <a:pt x="20" y="97"/>
                  </a:lnTo>
                  <a:lnTo>
                    <a:pt x="271" y="695"/>
                  </a:lnTo>
                  <a:lnTo>
                    <a:pt x="445" y="1062"/>
                  </a:lnTo>
                  <a:lnTo>
                    <a:pt x="638" y="1409"/>
                  </a:lnTo>
                  <a:lnTo>
                    <a:pt x="831" y="1757"/>
                  </a:lnTo>
                  <a:lnTo>
                    <a:pt x="1043" y="2104"/>
                  </a:lnTo>
                  <a:lnTo>
                    <a:pt x="1255" y="2452"/>
                  </a:lnTo>
                  <a:lnTo>
                    <a:pt x="1487" y="2780"/>
                  </a:lnTo>
                  <a:lnTo>
                    <a:pt x="1719" y="3108"/>
                  </a:lnTo>
                  <a:lnTo>
                    <a:pt x="1970" y="3417"/>
                  </a:lnTo>
                  <a:lnTo>
                    <a:pt x="2066" y="3417"/>
                  </a:lnTo>
                  <a:lnTo>
                    <a:pt x="1776" y="3050"/>
                  </a:lnTo>
                  <a:lnTo>
                    <a:pt x="1487" y="2664"/>
                  </a:lnTo>
                  <a:lnTo>
                    <a:pt x="1217" y="2259"/>
                  </a:lnTo>
                  <a:lnTo>
                    <a:pt x="966" y="1853"/>
                  </a:lnTo>
                  <a:lnTo>
                    <a:pt x="734" y="1429"/>
                  </a:lnTo>
                  <a:lnTo>
                    <a:pt x="522" y="1004"/>
                  </a:lnTo>
                  <a:lnTo>
                    <a:pt x="310" y="560"/>
                  </a:lnTo>
                  <a:lnTo>
                    <a:pt x="117" y="116"/>
                  </a:lnTo>
                  <a:lnTo>
                    <a:pt x="78" y="2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32"/>
            <p:cNvSpPr/>
            <p:nvPr/>
          </p:nvSpPr>
          <p:spPr>
            <a:xfrm>
              <a:off x="3421075" y="2648800"/>
              <a:ext cx="26075" cy="43925"/>
            </a:xfrm>
            <a:custGeom>
              <a:avLst/>
              <a:gdLst/>
              <a:ahLst/>
              <a:cxnLst/>
              <a:rect l="l" t="t" r="r" b="b"/>
              <a:pathLst>
                <a:path w="1043" h="1757" extrusionOk="0">
                  <a:moveTo>
                    <a:pt x="20" y="0"/>
                  </a:moveTo>
                  <a:lnTo>
                    <a:pt x="0" y="39"/>
                  </a:lnTo>
                  <a:lnTo>
                    <a:pt x="0" y="58"/>
                  </a:lnTo>
                  <a:lnTo>
                    <a:pt x="20" y="78"/>
                  </a:lnTo>
                  <a:lnTo>
                    <a:pt x="136" y="367"/>
                  </a:lnTo>
                  <a:lnTo>
                    <a:pt x="329" y="734"/>
                  </a:lnTo>
                  <a:lnTo>
                    <a:pt x="522" y="1081"/>
                  </a:lnTo>
                  <a:lnTo>
                    <a:pt x="734" y="1429"/>
                  </a:lnTo>
                  <a:lnTo>
                    <a:pt x="946" y="1757"/>
                  </a:lnTo>
                  <a:lnTo>
                    <a:pt x="1043" y="1757"/>
                  </a:lnTo>
                  <a:lnTo>
                    <a:pt x="792" y="1371"/>
                  </a:lnTo>
                  <a:lnTo>
                    <a:pt x="541" y="985"/>
                  </a:lnTo>
                  <a:lnTo>
                    <a:pt x="329" y="579"/>
                  </a:lnTo>
                  <a:lnTo>
                    <a:pt x="136" y="155"/>
                  </a:lnTo>
                  <a:lnTo>
                    <a:pt x="78" y="39"/>
                  </a:lnTo>
                  <a:lnTo>
                    <a:pt x="78" y="2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32"/>
            <p:cNvSpPr/>
            <p:nvPr/>
          </p:nvSpPr>
          <p:spPr>
            <a:xfrm>
              <a:off x="3287425" y="2572075"/>
              <a:ext cx="39575" cy="31400"/>
            </a:xfrm>
            <a:custGeom>
              <a:avLst/>
              <a:gdLst/>
              <a:ahLst/>
              <a:cxnLst/>
              <a:rect l="l" t="t" r="r" b="b"/>
              <a:pathLst>
                <a:path w="1583" h="1256" extrusionOk="0">
                  <a:moveTo>
                    <a:pt x="1467" y="1"/>
                  </a:moveTo>
                  <a:lnTo>
                    <a:pt x="1081" y="251"/>
                  </a:lnTo>
                  <a:lnTo>
                    <a:pt x="714" y="541"/>
                  </a:lnTo>
                  <a:lnTo>
                    <a:pt x="367" y="850"/>
                  </a:lnTo>
                  <a:lnTo>
                    <a:pt x="19" y="1159"/>
                  </a:lnTo>
                  <a:lnTo>
                    <a:pt x="19" y="1178"/>
                  </a:lnTo>
                  <a:lnTo>
                    <a:pt x="0" y="1197"/>
                  </a:lnTo>
                  <a:lnTo>
                    <a:pt x="0" y="1216"/>
                  </a:lnTo>
                  <a:lnTo>
                    <a:pt x="19" y="1236"/>
                  </a:lnTo>
                  <a:lnTo>
                    <a:pt x="39" y="1255"/>
                  </a:lnTo>
                  <a:lnTo>
                    <a:pt x="77" y="1236"/>
                  </a:lnTo>
                  <a:lnTo>
                    <a:pt x="116" y="1178"/>
                  </a:lnTo>
                  <a:lnTo>
                    <a:pt x="463" y="850"/>
                  </a:lnTo>
                  <a:lnTo>
                    <a:pt x="830" y="560"/>
                  </a:lnTo>
                  <a:lnTo>
                    <a:pt x="1197" y="271"/>
                  </a:lnTo>
                  <a:lnTo>
                    <a:pt x="1583" y="20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32"/>
            <p:cNvSpPr/>
            <p:nvPr/>
          </p:nvSpPr>
          <p:spPr>
            <a:xfrm>
              <a:off x="3259900" y="2598125"/>
              <a:ext cx="35250" cy="77225"/>
            </a:xfrm>
            <a:custGeom>
              <a:avLst/>
              <a:gdLst/>
              <a:ahLst/>
              <a:cxnLst/>
              <a:rect l="l" t="t" r="r" b="b"/>
              <a:pathLst>
                <a:path w="1410" h="3089" extrusionOk="0">
                  <a:moveTo>
                    <a:pt x="20" y="1"/>
                  </a:moveTo>
                  <a:lnTo>
                    <a:pt x="1" y="20"/>
                  </a:lnTo>
                  <a:lnTo>
                    <a:pt x="1" y="59"/>
                  </a:lnTo>
                  <a:lnTo>
                    <a:pt x="1" y="78"/>
                  </a:lnTo>
                  <a:lnTo>
                    <a:pt x="136" y="541"/>
                  </a:lnTo>
                  <a:lnTo>
                    <a:pt x="290" y="985"/>
                  </a:lnTo>
                  <a:lnTo>
                    <a:pt x="464" y="1429"/>
                  </a:lnTo>
                  <a:lnTo>
                    <a:pt x="657" y="1873"/>
                  </a:lnTo>
                  <a:lnTo>
                    <a:pt x="947" y="2452"/>
                  </a:lnTo>
                  <a:lnTo>
                    <a:pt x="1256" y="2992"/>
                  </a:lnTo>
                  <a:lnTo>
                    <a:pt x="1410" y="3089"/>
                  </a:lnTo>
                  <a:lnTo>
                    <a:pt x="1410" y="3089"/>
                  </a:lnTo>
                  <a:lnTo>
                    <a:pt x="1198" y="2741"/>
                  </a:lnTo>
                  <a:lnTo>
                    <a:pt x="1005" y="2375"/>
                  </a:lnTo>
                  <a:lnTo>
                    <a:pt x="812" y="2008"/>
                  </a:lnTo>
                  <a:lnTo>
                    <a:pt x="638" y="1622"/>
                  </a:lnTo>
                  <a:lnTo>
                    <a:pt x="483" y="1255"/>
                  </a:lnTo>
                  <a:lnTo>
                    <a:pt x="329" y="869"/>
                  </a:lnTo>
                  <a:lnTo>
                    <a:pt x="213" y="483"/>
                  </a:lnTo>
                  <a:lnTo>
                    <a:pt x="78" y="78"/>
                  </a:lnTo>
                  <a:lnTo>
                    <a:pt x="78" y="39"/>
                  </a:lnTo>
                  <a:lnTo>
                    <a:pt x="59" y="2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32"/>
            <p:cNvSpPr/>
            <p:nvPr/>
          </p:nvSpPr>
          <p:spPr>
            <a:xfrm>
              <a:off x="3601050" y="1695825"/>
              <a:ext cx="100875" cy="100850"/>
            </a:xfrm>
            <a:custGeom>
              <a:avLst/>
              <a:gdLst/>
              <a:ahLst/>
              <a:cxnLst/>
              <a:rect l="l" t="t" r="r" b="b"/>
              <a:pathLst>
                <a:path w="4035" h="4034" extrusionOk="0">
                  <a:moveTo>
                    <a:pt x="2027" y="0"/>
                  </a:moveTo>
                  <a:lnTo>
                    <a:pt x="1969" y="19"/>
                  </a:lnTo>
                  <a:lnTo>
                    <a:pt x="1912" y="58"/>
                  </a:lnTo>
                  <a:lnTo>
                    <a:pt x="1873" y="135"/>
                  </a:lnTo>
                  <a:lnTo>
                    <a:pt x="1854" y="232"/>
                  </a:lnTo>
                  <a:lnTo>
                    <a:pt x="1815" y="463"/>
                  </a:lnTo>
                  <a:lnTo>
                    <a:pt x="1796" y="753"/>
                  </a:lnTo>
                  <a:lnTo>
                    <a:pt x="1796" y="1042"/>
                  </a:lnTo>
                  <a:lnTo>
                    <a:pt x="1776" y="1313"/>
                  </a:lnTo>
                  <a:lnTo>
                    <a:pt x="1738" y="1525"/>
                  </a:lnTo>
                  <a:lnTo>
                    <a:pt x="1699" y="1621"/>
                  </a:lnTo>
                  <a:lnTo>
                    <a:pt x="1661" y="1679"/>
                  </a:lnTo>
                  <a:lnTo>
                    <a:pt x="1622" y="1718"/>
                  </a:lnTo>
                  <a:lnTo>
                    <a:pt x="1525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795"/>
                  </a:lnTo>
                  <a:lnTo>
                    <a:pt x="464" y="1814"/>
                  </a:lnTo>
                  <a:lnTo>
                    <a:pt x="232" y="1853"/>
                  </a:lnTo>
                  <a:lnTo>
                    <a:pt x="136" y="1872"/>
                  </a:lnTo>
                  <a:lnTo>
                    <a:pt x="59" y="1911"/>
                  </a:lnTo>
                  <a:lnTo>
                    <a:pt x="20" y="1969"/>
                  </a:lnTo>
                  <a:lnTo>
                    <a:pt x="1" y="2027"/>
                  </a:lnTo>
                  <a:lnTo>
                    <a:pt x="20" y="2085"/>
                  </a:lnTo>
                  <a:lnTo>
                    <a:pt x="59" y="2123"/>
                  </a:lnTo>
                  <a:lnTo>
                    <a:pt x="136" y="2162"/>
                  </a:lnTo>
                  <a:lnTo>
                    <a:pt x="232" y="2200"/>
                  </a:lnTo>
                  <a:lnTo>
                    <a:pt x="464" y="2220"/>
                  </a:lnTo>
                  <a:lnTo>
                    <a:pt x="753" y="2239"/>
                  </a:lnTo>
                  <a:lnTo>
                    <a:pt x="1043" y="2258"/>
                  </a:lnTo>
                  <a:lnTo>
                    <a:pt x="1313" y="2278"/>
                  </a:lnTo>
                  <a:lnTo>
                    <a:pt x="1525" y="2297"/>
                  </a:lnTo>
                  <a:lnTo>
                    <a:pt x="1622" y="2335"/>
                  </a:lnTo>
                  <a:lnTo>
                    <a:pt x="1661" y="2374"/>
                  </a:lnTo>
                  <a:lnTo>
                    <a:pt x="1699" y="2432"/>
                  </a:lnTo>
                  <a:lnTo>
                    <a:pt x="1738" y="2509"/>
                  </a:lnTo>
                  <a:lnTo>
                    <a:pt x="1776" y="2721"/>
                  </a:lnTo>
                  <a:lnTo>
                    <a:pt x="1796" y="2992"/>
                  </a:lnTo>
                  <a:lnTo>
                    <a:pt x="1796" y="3301"/>
                  </a:lnTo>
                  <a:lnTo>
                    <a:pt x="1815" y="3571"/>
                  </a:lnTo>
                  <a:lnTo>
                    <a:pt x="1854" y="3822"/>
                  </a:lnTo>
                  <a:lnTo>
                    <a:pt x="1873" y="3899"/>
                  </a:lnTo>
                  <a:lnTo>
                    <a:pt x="1912" y="3976"/>
                  </a:lnTo>
                  <a:lnTo>
                    <a:pt x="1969" y="4034"/>
                  </a:lnTo>
                  <a:lnTo>
                    <a:pt x="2085" y="4034"/>
                  </a:lnTo>
                  <a:lnTo>
                    <a:pt x="2124" y="3976"/>
                  </a:lnTo>
                  <a:lnTo>
                    <a:pt x="2162" y="3899"/>
                  </a:lnTo>
                  <a:lnTo>
                    <a:pt x="2182" y="3822"/>
                  </a:lnTo>
                  <a:lnTo>
                    <a:pt x="2220" y="3571"/>
                  </a:lnTo>
                  <a:lnTo>
                    <a:pt x="2240" y="3301"/>
                  </a:lnTo>
                  <a:lnTo>
                    <a:pt x="2259" y="2992"/>
                  </a:lnTo>
                  <a:lnTo>
                    <a:pt x="2259" y="2721"/>
                  </a:lnTo>
                  <a:lnTo>
                    <a:pt x="2298" y="2509"/>
                  </a:lnTo>
                  <a:lnTo>
                    <a:pt x="2336" y="2432"/>
                  </a:lnTo>
                  <a:lnTo>
                    <a:pt x="2375" y="2374"/>
                  </a:lnTo>
                  <a:lnTo>
                    <a:pt x="2433" y="2335"/>
                  </a:lnTo>
                  <a:lnTo>
                    <a:pt x="2510" y="2297"/>
                  </a:lnTo>
                  <a:lnTo>
                    <a:pt x="2722" y="2278"/>
                  </a:lnTo>
                  <a:lnTo>
                    <a:pt x="2992" y="2258"/>
                  </a:lnTo>
                  <a:lnTo>
                    <a:pt x="3282" y="2239"/>
                  </a:lnTo>
                  <a:lnTo>
                    <a:pt x="3571" y="2220"/>
                  </a:lnTo>
                  <a:lnTo>
                    <a:pt x="3803" y="2200"/>
                  </a:lnTo>
                  <a:lnTo>
                    <a:pt x="3899" y="2162"/>
                  </a:lnTo>
                  <a:lnTo>
                    <a:pt x="3977" y="2123"/>
                  </a:lnTo>
                  <a:lnTo>
                    <a:pt x="4015" y="2085"/>
                  </a:lnTo>
                  <a:lnTo>
                    <a:pt x="4035" y="2027"/>
                  </a:lnTo>
                  <a:lnTo>
                    <a:pt x="4015" y="1969"/>
                  </a:lnTo>
                  <a:lnTo>
                    <a:pt x="3977" y="1911"/>
                  </a:lnTo>
                  <a:lnTo>
                    <a:pt x="3899" y="1872"/>
                  </a:lnTo>
                  <a:lnTo>
                    <a:pt x="3803" y="1853"/>
                  </a:lnTo>
                  <a:lnTo>
                    <a:pt x="3571" y="1814"/>
                  </a:lnTo>
                  <a:lnTo>
                    <a:pt x="3282" y="1795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10" y="1737"/>
                  </a:lnTo>
                  <a:lnTo>
                    <a:pt x="2433" y="1718"/>
                  </a:lnTo>
                  <a:lnTo>
                    <a:pt x="2375" y="1679"/>
                  </a:lnTo>
                  <a:lnTo>
                    <a:pt x="2336" y="1621"/>
                  </a:lnTo>
                  <a:lnTo>
                    <a:pt x="2298" y="1525"/>
                  </a:lnTo>
                  <a:lnTo>
                    <a:pt x="2259" y="1313"/>
                  </a:lnTo>
                  <a:lnTo>
                    <a:pt x="2259" y="1042"/>
                  </a:lnTo>
                  <a:lnTo>
                    <a:pt x="2240" y="753"/>
                  </a:lnTo>
                  <a:lnTo>
                    <a:pt x="2220" y="463"/>
                  </a:lnTo>
                  <a:lnTo>
                    <a:pt x="2182" y="232"/>
                  </a:lnTo>
                  <a:lnTo>
                    <a:pt x="2162" y="135"/>
                  </a:lnTo>
                  <a:lnTo>
                    <a:pt x="2124" y="58"/>
                  </a:lnTo>
                  <a:lnTo>
                    <a:pt x="2085" y="19"/>
                  </a:lnTo>
                  <a:lnTo>
                    <a:pt x="2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32"/>
            <p:cNvSpPr/>
            <p:nvPr/>
          </p:nvSpPr>
          <p:spPr>
            <a:xfrm>
              <a:off x="3731325" y="2599100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28" y="0"/>
                  </a:moveTo>
                  <a:lnTo>
                    <a:pt x="1970" y="20"/>
                  </a:lnTo>
                  <a:lnTo>
                    <a:pt x="1912" y="78"/>
                  </a:lnTo>
                  <a:lnTo>
                    <a:pt x="1873" y="135"/>
                  </a:lnTo>
                  <a:lnTo>
                    <a:pt x="1854" y="232"/>
                  </a:lnTo>
                  <a:lnTo>
                    <a:pt x="1815" y="483"/>
                  </a:lnTo>
                  <a:lnTo>
                    <a:pt x="1796" y="753"/>
                  </a:lnTo>
                  <a:lnTo>
                    <a:pt x="1796" y="1043"/>
                  </a:lnTo>
                  <a:lnTo>
                    <a:pt x="1777" y="1313"/>
                  </a:lnTo>
                  <a:lnTo>
                    <a:pt x="1738" y="1544"/>
                  </a:lnTo>
                  <a:lnTo>
                    <a:pt x="1719" y="1622"/>
                  </a:lnTo>
                  <a:lnTo>
                    <a:pt x="1680" y="1680"/>
                  </a:lnTo>
                  <a:lnTo>
                    <a:pt x="1622" y="1718"/>
                  </a:lnTo>
                  <a:lnTo>
                    <a:pt x="1526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4" y="1815"/>
                  </a:lnTo>
                  <a:lnTo>
                    <a:pt x="464" y="1834"/>
                  </a:lnTo>
                  <a:lnTo>
                    <a:pt x="233" y="1853"/>
                  </a:lnTo>
                  <a:lnTo>
                    <a:pt x="136" y="1892"/>
                  </a:lnTo>
                  <a:lnTo>
                    <a:pt x="59" y="1930"/>
                  </a:lnTo>
                  <a:lnTo>
                    <a:pt x="20" y="1969"/>
                  </a:lnTo>
                  <a:lnTo>
                    <a:pt x="1" y="2027"/>
                  </a:lnTo>
                  <a:lnTo>
                    <a:pt x="20" y="2085"/>
                  </a:lnTo>
                  <a:lnTo>
                    <a:pt x="59" y="2143"/>
                  </a:lnTo>
                  <a:lnTo>
                    <a:pt x="136" y="2162"/>
                  </a:lnTo>
                  <a:lnTo>
                    <a:pt x="233" y="2201"/>
                  </a:lnTo>
                  <a:lnTo>
                    <a:pt x="464" y="2239"/>
                  </a:lnTo>
                  <a:lnTo>
                    <a:pt x="754" y="2259"/>
                  </a:lnTo>
                  <a:lnTo>
                    <a:pt x="1043" y="2259"/>
                  </a:lnTo>
                  <a:lnTo>
                    <a:pt x="1313" y="2278"/>
                  </a:lnTo>
                  <a:lnTo>
                    <a:pt x="1526" y="2316"/>
                  </a:lnTo>
                  <a:lnTo>
                    <a:pt x="1622" y="2336"/>
                  </a:lnTo>
                  <a:lnTo>
                    <a:pt x="1680" y="2374"/>
                  </a:lnTo>
                  <a:lnTo>
                    <a:pt x="1719" y="2432"/>
                  </a:lnTo>
                  <a:lnTo>
                    <a:pt x="1738" y="2509"/>
                  </a:lnTo>
                  <a:lnTo>
                    <a:pt x="1777" y="2741"/>
                  </a:lnTo>
                  <a:lnTo>
                    <a:pt x="1796" y="3011"/>
                  </a:lnTo>
                  <a:lnTo>
                    <a:pt x="1796" y="3301"/>
                  </a:lnTo>
                  <a:lnTo>
                    <a:pt x="1815" y="3590"/>
                  </a:lnTo>
                  <a:lnTo>
                    <a:pt x="1854" y="3822"/>
                  </a:lnTo>
                  <a:lnTo>
                    <a:pt x="1873" y="3918"/>
                  </a:lnTo>
                  <a:lnTo>
                    <a:pt x="1912" y="3996"/>
                  </a:lnTo>
                  <a:lnTo>
                    <a:pt x="1970" y="4034"/>
                  </a:lnTo>
                  <a:lnTo>
                    <a:pt x="2028" y="4054"/>
                  </a:lnTo>
                  <a:lnTo>
                    <a:pt x="2085" y="4034"/>
                  </a:lnTo>
                  <a:lnTo>
                    <a:pt x="2124" y="3996"/>
                  </a:lnTo>
                  <a:lnTo>
                    <a:pt x="2163" y="3918"/>
                  </a:lnTo>
                  <a:lnTo>
                    <a:pt x="2201" y="3822"/>
                  </a:lnTo>
                  <a:lnTo>
                    <a:pt x="2221" y="3590"/>
                  </a:lnTo>
                  <a:lnTo>
                    <a:pt x="2240" y="3301"/>
                  </a:lnTo>
                  <a:lnTo>
                    <a:pt x="2259" y="3011"/>
                  </a:lnTo>
                  <a:lnTo>
                    <a:pt x="2278" y="2741"/>
                  </a:lnTo>
                  <a:lnTo>
                    <a:pt x="2298" y="2509"/>
                  </a:lnTo>
                  <a:lnTo>
                    <a:pt x="2336" y="2432"/>
                  </a:lnTo>
                  <a:lnTo>
                    <a:pt x="2375" y="2374"/>
                  </a:lnTo>
                  <a:lnTo>
                    <a:pt x="2433" y="2336"/>
                  </a:lnTo>
                  <a:lnTo>
                    <a:pt x="2510" y="2316"/>
                  </a:lnTo>
                  <a:lnTo>
                    <a:pt x="2722" y="2278"/>
                  </a:lnTo>
                  <a:lnTo>
                    <a:pt x="2993" y="2259"/>
                  </a:lnTo>
                  <a:lnTo>
                    <a:pt x="3301" y="2259"/>
                  </a:lnTo>
                  <a:lnTo>
                    <a:pt x="3572" y="2239"/>
                  </a:lnTo>
                  <a:lnTo>
                    <a:pt x="3823" y="2201"/>
                  </a:lnTo>
                  <a:lnTo>
                    <a:pt x="3900" y="2162"/>
                  </a:lnTo>
                  <a:lnTo>
                    <a:pt x="3977" y="2143"/>
                  </a:lnTo>
                  <a:lnTo>
                    <a:pt x="4035" y="2085"/>
                  </a:lnTo>
                  <a:lnTo>
                    <a:pt x="4035" y="2027"/>
                  </a:lnTo>
                  <a:lnTo>
                    <a:pt x="4035" y="1969"/>
                  </a:lnTo>
                  <a:lnTo>
                    <a:pt x="3977" y="1930"/>
                  </a:lnTo>
                  <a:lnTo>
                    <a:pt x="3900" y="1892"/>
                  </a:lnTo>
                  <a:lnTo>
                    <a:pt x="3823" y="1853"/>
                  </a:lnTo>
                  <a:lnTo>
                    <a:pt x="3572" y="1834"/>
                  </a:lnTo>
                  <a:lnTo>
                    <a:pt x="3301" y="1815"/>
                  </a:lnTo>
                  <a:lnTo>
                    <a:pt x="2993" y="1795"/>
                  </a:lnTo>
                  <a:lnTo>
                    <a:pt x="2722" y="1776"/>
                  </a:lnTo>
                  <a:lnTo>
                    <a:pt x="2510" y="1737"/>
                  </a:lnTo>
                  <a:lnTo>
                    <a:pt x="2433" y="1718"/>
                  </a:lnTo>
                  <a:lnTo>
                    <a:pt x="2375" y="1680"/>
                  </a:lnTo>
                  <a:lnTo>
                    <a:pt x="2336" y="1622"/>
                  </a:lnTo>
                  <a:lnTo>
                    <a:pt x="2298" y="1544"/>
                  </a:lnTo>
                  <a:lnTo>
                    <a:pt x="2278" y="1313"/>
                  </a:lnTo>
                  <a:lnTo>
                    <a:pt x="2259" y="1043"/>
                  </a:lnTo>
                  <a:lnTo>
                    <a:pt x="2240" y="753"/>
                  </a:lnTo>
                  <a:lnTo>
                    <a:pt x="2221" y="483"/>
                  </a:lnTo>
                  <a:lnTo>
                    <a:pt x="2201" y="232"/>
                  </a:lnTo>
                  <a:lnTo>
                    <a:pt x="2163" y="135"/>
                  </a:lnTo>
                  <a:lnTo>
                    <a:pt x="2124" y="78"/>
                  </a:lnTo>
                  <a:lnTo>
                    <a:pt x="2085" y="20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32"/>
            <p:cNvSpPr/>
            <p:nvPr/>
          </p:nvSpPr>
          <p:spPr>
            <a:xfrm>
              <a:off x="4003000" y="1948175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27" y="0"/>
                  </a:moveTo>
                  <a:lnTo>
                    <a:pt x="1969" y="20"/>
                  </a:lnTo>
                  <a:lnTo>
                    <a:pt x="1911" y="58"/>
                  </a:lnTo>
                  <a:lnTo>
                    <a:pt x="1873" y="136"/>
                  </a:lnTo>
                  <a:lnTo>
                    <a:pt x="1853" y="232"/>
                  </a:lnTo>
                  <a:lnTo>
                    <a:pt x="1815" y="464"/>
                  </a:lnTo>
                  <a:lnTo>
                    <a:pt x="1795" y="753"/>
                  </a:lnTo>
                  <a:lnTo>
                    <a:pt x="1795" y="1043"/>
                  </a:lnTo>
                  <a:lnTo>
                    <a:pt x="1776" y="1313"/>
                  </a:lnTo>
                  <a:lnTo>
                    <a:pt x="1737" y="1545"/>
                  </a:lnTo>
                  <a:lnTo>
                    <a:pt x="1699" y="1622"/>
                  </a:lnTo>
                  <a:lnTo>
                    <a:pt x="1680" y="1680"/>
                  </a:lnTo>
                  <a:lnTo>
                    <a:pt x="1622" y="1718"/>
                  </a:lnTo>
                  <a:lnTo>
                    <a:pt x="1525" y="1738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795"/>
                  </a:lnTo>
                  <a:lnTo>
                    <a:pt x="464" y="1815"/>
                  </a:lnTo>
                  <a:lnTo>
                    <a:pt x="232" y="1853"/>
                  </a:lnTo>
                  <a:lnTo>
                    <a:pt x="135" y="1892"/>
                  </a:lnTo>
                  <a:lnTo>
                    <a:pt x="58" y="1911"/>
                  </a:lnTo>
                  <a:lnTo>
                    <a:pt x="20" y="1969"/>
                  </a:lnTo>
                  <a:lnTo>
                    <a:pt x="0" y="2027"/>
                  </a:lnTo>
                  <a:lnTo>
                    <a:pt x="20" y="2085"/>
                  </a:lnTo>
                  <a:lnTo>
                    <a:pt x="58" y="2124"/>
                  </a:lnTo>
                  <a:lnTo>
                    <a:pt x="135" y="2162"/>
                  </a:lnTo>
                  <a:lnTo>
                    <a:pt x="232" y="2201"/>
                  </a:lnTo>
                  <a:lnTo>
                    <a:pt x="464" y="2220"/>
                  </a:lnTo>
                  <a:lnTo>
                    <a:pt x="753" y="2239"/>
                  </a:lnTo>
                  <a:lnTo>
                    <a:pt x="1043" y="2259"/>
                  </a:lnTo>
                  <a:lnTo>
                    <a:pt x="1313" y="2278"/>
                  </a:lnTo>
                  <a:lnTo>
                    <a:pt x="1525" y="2317"/>
                  </a:lnTo>
                  <a:lnTo>
                    <a:pt x="1622" y="2336"/>
                  </a:lnTo>
                  <a:lnTo>
                    <a:pt x="1680" y="2374"/>
                  </a:lnTo>
                  <a:lnTo>
                    <a:pt x="1699" y="2432"/>
                  </a:lnTo>
                  <a:lnTo>
                    <a:pt x="1737" y="2510"/>
                  </a:lnTo>
                  <a:lnTo>
                    <a:pt x="1776" y="2741"/>
                  </a:lnTo>
                  <a:lnTo>
                    <a:pt x="1795" y="3011"/>
                  </a:lnTo>
                  <a:lnTo>
                    <a:pt x="1795" y="3301"/>
                  </a:lnTo>
                  <a:lnTo>
                    <a:pt x="1815" y="3571"/>
                  </a:lnTo>
                  <a:lnTo>
                    <a:pt x="1853" y="3822"/>
                  </a:lnTo>
                  <a:lnTo>
                    <a:pt x="1873" y="3919"/>
                  </a:lnTo>
                  <a:lnTo>
                    <a:pt x="1911" y="3976"/>
                  </a:lnTo>
                  <a:lnTo>
                    <a:pt x="1969" y="4034"/>
                  </a:lnTo>
                  <a:lnTo>
                    <a:pt x="2027" y="4054"/>
                  </a:lnTo>
                  <a:lnTo>
                    <a:pt x="2085" y="4034"/>
                  </a:lnTo>
                  <a:lnTo>
                    <a:pt x="2123" y="3976"/>
                  </a:lnTo>
                  <a:lnTo>
                    <a:pt x="2162" y="3919"/>
                  </a:lnTo>
                  <a:lnTo>
                    <a:pt x="2181" y="3822"/>
                  </a:lnTo>
                  <a:lnTo>
                    <a:pt x="2220" y="3571"/>
                  </a:lnTo>
                  <a:lnTo>
                    <a:pt x="2239" y="3301"/>
                  </a:lnTo>
                  <a:lnTo>
                    <a:pt x="2259" y="3011"/>
                  </a:lnTo>
                  <a:lnTo>
                    <a:pt x="2278" y="2741"/>
                  </a:lnTo>
                  <a:lnTo>
                    <a:pt x="2297" y="2510"/>
                  </a:lnTo>
                  <a:lnTo>
                    <a:pt x="2336" y="2432"/>
                  </a:lnTo>
                  <a:lnTo>
                    <a:pt x="2374" y="2374"/>
                  </a:lnTo>
                  <a:lnTo>
                    <a:pt x="2432" y="2336"/>
                  </a:lnTo>
                  <a:lnTo>
                    <a:pt x="2509" y="2317"/>
                  </a:lnTo>
                  <a:lnTo>
                    <a:pt x="2722" y="2278"/>
                  </a:lnTo>
                  <a:lnTo>
                    <a:pt x="2992" y="2259"/>
                  </a:lnTo>
                  <a:lnTo>
                    <a:pt x="3301" y="2239"/>
                  </a:lnTo>
                  <a:lnTo>
                    <a:pt x="3571" y="2220"/>
                  </a:lnTo>
                  <a:lnTo>
                    <a:pt x="3822" y="2201"/>
                  </a:lnTo>
                  <a:lnTo>
                    <a:pt x="3899" y="2162"/>
                  </a:lnTo>
                  <a:lnTo>
                    <a:pt x="3976" y="2124"/>
                  </a:lnTo>
                  <a:lnTo>
                    <a:pt x="4034" y="2085"/>
                  </a:lnTo>
                  <a:lnTo>
                    <a:pt x="4034" y="2027"/>
                  </a:lnTo>
                  <a:lnTo>
                    <a:pt x="4034" y="1969"/>
                  </a:lnTo>
                  <a:lnTo>
                    <a:pt x="3976" y="1911"/>
                  </a:lnTo>
                  <a:lnTo>
                    <a:pt x="3899" y="1892"/>
                  </a:lnTo>
                  <a:lnTo>
                    <a:pt x="3822" y="1853"/>
                  </a:lnTo>
                  <a:lnTo>
                    <a:pt x="3571" y="1815"/>
                  </a:lnTo>
                  <a:lnTo>
                    <a:pt x="3301" y="1795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09" y="1738"/>
                  </a:lnTo>
                  <a:lnTo>
                    <a:pt x="2432" y="1718"/>
                  </a:lnTo>
                  <a:lnTo>
                    <a:pt x="2374" y="1680"/>
                  </a:lnTo>
                  <a:lnTo>
                    <a:pt x="2336" y="1622"/>
                  </a:lnTo>
                  <a:lnTo>
                    <a:pt x="2297" y="1545"/>
                  </a:lnTo>
                  <a:lnTo>
                    <a:pt x="2278" y="1313"/>
                  </a:lnTo>
                  <a:lnTo>
                    <a:pt x="2259" y="1043"/>
                  </a:lnTo>
                  <a:lnTo>
                    <a:pt x="2239" y="753"/>
                  </a:lnTo>
                  <a:lnTo>
                    <a:pt x="2220" y="464"/>
                  </a:lnTo>
                  <a:lnTo>
                    <a:pt x="2181" y="232"/>
                  </a:lnTo>
                  <a:lnTo>
                    <a:pt x="2162" y="136"/>
                  </a:lnTo>
                  <a:lnTo>
                    <a:pt x="2123" y="58"/>
                  </a:lnTo>
                  <a:lnTo>
                    <a:pt x="2085" y="20"/>
                  </a:lnTo>
                  <a:lnTo>
                    <a:pt x="2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32"/>
            <p:cNvSpPr/>
            <p:nvPr/>
          </p:nvSpPr>
          <p:spPr>
            <a:xfrm>
              <a:off x="3201050" y="2106450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08" y="0"/>
                  </a:moveTo>
                  <a:lnTo>
                    <a:pt x="1950" y="19"/>
                  </a:lnTo>
                  <a:lnTo>
                    <a:pt x="1911" y="58"/>
                  </a:lnTo>
                  <a:lnTo>
                    <a:pt x="1872" y="135"/>
                  </a:lnTo>
                  <a:lnTo>
                    <a:pt x="1853" y="232"/>
                  </a:lnTo>
                  <a:lnTo>
                    <a:pt x="1815" y="483"/>
                  </a:lnTo>
                  <a:lnTo>
                    <a:pt x="1795" y="753"/>
                  </a:lnTo>
                  <a:lnTo>
                    <a:pt x="1776" y="1042"/>
                  </a:lnTo>
                  <a:lnTo>
                    <a:pt x="1757" y="1313"/>
                  </a:lnTo>
                  <a:lnTo>
                    <a:pt x="1737" y="1544"/>
                  </a:lnTo>
                  <a:lnTo>
                    <a:pt x="1699" y="1621"/>
                  </a:lnTo>
                  <a:lnTo>
                    <a:pt x="1660" y="1679"/>
                  </a:lnTo>
                  <a:lnTo>
                    <a:pt x="1602" y="1718"/>
                  </a:lnTo>
                  <a:lnTo>
                    <a:pt x="1525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814"/>
                  </a:lnTo>
                  <a:lnTo>
                    <a:pt x="463" y="1814"/>
                  </a:lnTo>
                  <a:lnTo>
                    <a:pt x="232" y="1853"/>
                  </a:lnTo>
                  <a:lnTo>
                    <a:pt x="135" y="1892"/>
                  </a:lnTo>
                  <a:lnTo>
                    <a:pt x="58" y="1911"/>
                  </a:lnTo>
                  <a:lnTo>
                    <a:pt x="20" y="1969"/>
                  </a:lnTo>
                  <a:lnTo>
                    <a:pt x="0" y="2027"/>
                  </a:lnTo>
                  <a:lnTo>
                    <a:pt x="20" y="2085"/>
                  </a:lnTo>
                  <a:lnTo>
                    <a:pt x="58" y="2123"/>
                  </a:lnTo>
                  <a:lnTo>
                    <a:pt x="135" y="2162"/>
                  </a:lnTo>
                  <a:lnTo>
                    <a:pt x="232" y="2200"/>
                  </a:lnTo>
                  <a:lnTo>
                    <a:pt x="463" y="2220"/>
                  </a:lnTo>
                  <a:lnTo>
                    <a:pt x="753" y="2239"/>
                  </a:lnTo>
                  <a:lnTo>
                    <a:pt x="1043" y="2258"/>
                  </a:lnTo>
                  <a:lnTo>
                    <a:pt x="1313" y="2278"/>
                  </a:lnTo>
                  <a:lnTo>
                    <a:pt x="1525" y="2316"/>
                  </a:lnTo>
                  <a:lnTo>
                    <a:pt x="1602" y="2336"/>
                  </a:lnTo>
                  <a:lnTo>
                    <a:pt x="1660" y="2374"/>
                  </a:lnTo>
                  <a:lnTo>
                    <a:pt x="1699" y="2432"/>
                  </a:lnTo>
                  <a:lnTo>
                    <a:pt x="1737" y="2509"/>
                  </a:lnTo>
                  <a:lnTo>
                    <a:pt x="1757" y="2741"/>
                  </a:lnTo>
                  <a:lnTo>
                    <a:pt x="1776" y="3011"/>
                  </a:lnTo>
                  <a:lnTo>
                    <a:pt x="1795" y="3301"/>
                  </a:lnTo>
                  <a:lnTo>
                    <a:pt x="1815" y="3571"/>
                  </a:lnTo>
                  <a:lnTo>
                    <a:pt x="1853" y="3822"/>
                  </a:lnTo>
                  <a:lnTo>
                    <a:pt x="1872" y="3918"/>
                  </a:lnTo>
                  <a:lnTo>
                    <a:pt x="1911" y="3976"/>
                  </a:lnTo>
                  <a:lnTo>
                    <a:pt x="1950" y="4034"/>
                  </a:lnTo>
                  <a:lnTo>
                    <a:pt x="2008" y="4053"/>
                  </a:lnTo>
                  <a:lnTo>
                    <a:pt x="2065" y="4034"/>
                  </a:lnTo>
                  <a:lnTo>
                    <a:pt x="2123" y="3976"/>
                  </a:lnTo>
                  <a:lnTo>
                    <a:pt x="2162" y="3918"/>
                  </a:lnTo>
                  <a:lnTo>
                    <a:pt x="2181" y="3822"/>
                  </a:lnTo>
                  <a:lnTo>
                    <a:pt x="2220" y="3571"/>
                  </a:lnTo>
                  <a:lnTo>
                    <a:pt x="2239" y="3301"/>
                  </a:lnTo>
                  <a:lnTo>
                    <a:pt x="2239" y="3011"/>
                  </a:lnTo>
                  <a:lnTo>
                    <a:pt x="2258" y="2741"/>
                  </a:lnTo>
                  <a:lnTo>
                    <a:pt x="2297" y="2509"/>
                  </a:lnTo>
                  <a:lnTo>
                    <a:pt x="2336" y="2432"/>
                  </a:lnTo>
                  <a:lnTo>
                    <a:pt x="2374" y="2374"/>
                  </a:lnTo>
                  <a:lnTo>
                    <a:pt x="2413" y="2336"/>
                  </a:lnTo>
                  <a:lnTo>
                    <a:pt x="2509" y="2316"/>
                  </a:lnTo>
                  <a:lnTo>
                    <a:pt x="2722" y="2278"/>
                  </a:lnTo>
                  <a:lnTo>
                    <a:pt x="2992" y="2258"/>
                  </a:lnTo>
                  <a:lnTo>
                    <a:pt x="3281" y="2239"/>
                  </a:lnTo>
                  <a:lnTo>
                    <a:pt x="3571" y="2220"/>
                  </a:lnTo>
                  <a:lnTo>
                    <a:pt x="3803" y="2200"/>
                  </a:lnTo>
                  <a:lnTo>
                    <a:pt x="3899" y="2162"/>
                  </a:lnTo>
                  <a:lnTo>
                    <a:pt x="3976" y="2123"/>
                  </a:lnTo>
                  <a:lnTo>
                    <a:pt x="4015" y="2085"/>
                  </a:lnTo>
                  <a:lnTo>
                    <a:pt x="4034" y="2027"/>
                  </a:lnTo>
                  <a:lnTo>
                    <a:pt x="4015" y="1969"/>
                  </a:lnTo>
                  <a:lnTo>
                    <a:pt x="3976" y="1911"/>
                  </a:lnTo>
                  <a:lnTo>
                    <a:pt x="3899" y="1892"/>
                  </a:lnTo>
                  <a:lnTo>
                    <a:pt x="3803" y="1853"/>
                  </a:lnTo>
                  <a:lnTo>
                    <a:pt x="3571" y="1814"/>
                  </a:lnTo>
                  <a:lnTo>
                    <a:pt x="3281" y="1814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09" y="1737"/>
                  </a:lnTo>
                  <a:lnTo>
                    <a:pt x="2413" y="1718"/>
                  </a:lnTo>
                  <a:lnTo>
                    <a:pt x="2374" y="1679"/>
                  </a:lnTo>
                  <a:lnTo>
                    <a:pt x="2336" y="1621"/>
                  </a:lnTo>
                  <a:lnTo>
                    <a:pt x="2297" y="1544"/>
                  </a:lnTo>
                  <a:lnTo>
                    <a:pt x="2258" y="1313"/>
                  </a:lnTo>
                  <a:lnTo>
                    <a:pt x="2239" y="1042"/>
                  </a:lnTo>
                  <a:lnTo>
                    <a:pt x="2239" y="753"/>
                  </a:lnTo>
                  <a:lnTo>
                    <a:pt x="2220" y="483"/>
                  </a:lnTo>
                  <a:lnTo>
                    <a:pt x="2181" y="232"/>
                  </a:lnTo>
                  <a:lnTo>
                    <a:pt x="2162" y="135"/>
                  </a:lnTo>
                  <a:lnTo>
                    <a:pt x="2123" y="58"/>
                  </a:lnTo>
                  <a:lnTo>
                    <a:pt x="2065" y="19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2" name="Google Shape;2992;p32"/>
          <p:cNvGrpSpPr/>
          <p:nvPr/>
        </p:nvGrpSpPr>
        <p:grpSpPr>
          <a:xfrm>
            <a:off x="32931" y="3601235"/>
            <a:ext cx="923520" cy="876372"/>
            <a:chOff x="-3009275" y="-1482550"/>
            <a:chExt cx="1248225" cy="1184500"/>
          </a:xfrm>
        </p:grpSpPr>
        <p:sp>
          <p:nvSpPr>
            <p:cNvPr id="2993" name="Google Shape;2993;p32"/>
            <p:cNvSpPr/>
            <p:nvPr/>
          </p:nvSpPr>
          <p:spPr>
            <a:xfrm>
              <a:off x="-3009275" y="-1482550"/>
              <a:ext cx="479675" cy="1032050"/>
            </a:xfrm>
            <a:custGeom>
              <a:avLst/>
              <a:gdLst/>
              <a:ahLst/>
              <a:cxnLst/>
              <a:rect l="l" t="t" r="r" b="b"/>
              <a:pathLst>
                <a:path w="19187" h="41282" extrusionOk="0">
                  <a:moveTo>
                    <a:pt x="12409" y="1"/>
                  </a:moveTo>
                  <a:lnTo>
                    <a:pt x="11856" y="447"/>
                  </a:lnTo>
                  <a:lnTo>
                    <a:pt x="11304" y="914"/>
                  </a:lnTo>
                  <a:lnTo>
                    <a:pt x="10773" y="1403"/>
                  </a:lnTo>
                  <a:lnTo>
                    <a:pt x="10263" y="1892"/>
                  </a:lnTo>
                  <a:lnTo>
                    <a:pt x="9774" y="2423"/>
                  </a:lnTo>
                  <a:lnTo>
                    <a:pt x="9307" y="2954"/>
                  </a:lnTo>
                  <a:lnTo>
                    <a:pt x="8861" y="3528"/>
                  </a:lnTo>
                  <a:lnTo>
                    <a:pt x="8436" y="4101"/>
                  </a:lnTo>
                  <a:lnTo>
                    <a:pt x="8032" y="4675"/>
                  </a:lnTo>
                  <a:lnTo>
                    <a:pt x="7649" y="5291"/>
                  </a:lnTo>
                  <a:lnTo>
                    <a:pt x="7288" y="5907"/>
                  </a:lnTo>
                  <a:lnTo>
                    <a:pt x="6948" y="6523"/>
                  </a:lnTo>
                  <a:lnTo>
                    <a:pt x="6630" y="7182"/>
                  </a:lnTo>
                  <a:lnTo>
                    <a:pt x="6353" y="7819"/>
                  </a:lnTo>
                  <a:lnTo>
                    <a:pt x="6077" y="8499"/>
                  </a:lnTo>
                  <a:lnTo>
                    <a:pt x="5844" y="9179"/>
                  </a:lnTo>
                  <a:lnTo>
                    <a:pt x="5206" y="7755"/>
                  </a:lnTo>
                  <a:lnTo>
                    <a:pt x="4888" y="8350"/>
                  </a:lnTo>
                  <a:lnTo>
                    <a:pt x="4569" y="8945"/>
                  </a:lnTo>
                  <a:lnTo>
                    <a:pt x="4271" y="9540"/>
                  </a:lnTo>
                  <a:lnTo>
                    <a:pt x="3995" y="10156"/>
                  </a:lnTo>
                  <a:lnTo>
                    <a:pt x="3719" y="10772"/>
                  </a:lnTo>
                  <a:lnTo>
                    <a:pt x="3464" y="11410"/>
                  </a:lnTo>
                  <a:lnTo>
                    <a:pt x="3230" y="12026"/>
                  </a:lnTo>
                  <a:lnTo>
                    <a:pt x="2997" y="12663"/>
                  </a:lnTo>
                  <a:lnTo>
                    <a:pt x="2784" y="13301"/>
                  </a:lnTo>
                  <a:lnTo>
                    <a:pt x="2614" y="13959"/>
                  </a:lnTo>
                  <a:lnTo>
                    <a:pt x="2423" y="14597"/>
                  </a:lnTo>
                  <a:lnTo>
                    <a:pt x="2274" y="15255"/>
                  </a:lnTo>
                  <a:lnTo>
                    <a:pt x="2126" y="15914"/>
                  </a:lnTo>
                  <a:lnTo>
                    <a:pt x="1998" y="16573"/>
                  </a:lnTo>
                  <a:lnTo>
                    <a:pt x="1892" y="17252"/>
                  </a:lnTo>
                  <a:lnTo>
                    <a:pt x="1807" y="17911"/>
                  </a:lnTo>
                  <a:lnTo>
                    <a:pt x="1594" y="17550"/>
                  </a:lnTo>
                  <a:lnTo>
                    <a:pt x="1339" y="17210"/>
                  </a:lnTo>
                  <a:lnTo>
                    <a:pt x="1042" y="16891"/>
                  </a:lnTo>
                  <a:lnTo>
                    <a:pt x="723" y="16615"/>
                  </a:lnTo>
                  <a:lnTo>
                    <a:pt x="660" y="17422"/>
                  </a:lnTo>
                  <a:lnTo>
                    <a:pt x="617" y="18230"/>
                  </a:lnTo>
                  <a:lnTo>
                    <a:pt x="575" y="19016"/>
                  </a:lnTo>
                  <a:lnTo>
                    <a:pt x="553" y="19823"/>
                  </a:lnTo>
                  <a:lnTo>
                    <a:pt x="575" y="20631"/>
                  </a:lnTo>
                  <a:lnTo>
                    <a:pt x="596" y="21417"/>
                  </a:lnTo>
                  <a:lnTo>
                    <a:pt x="638" y="22224"/>
                  </a:lnTo>
                  <a:lnTo>
                    <a:pt x="702" y="23031"/>
                  </a:lnTo>
                  <a:lnTo>
                    <a:pt x="787" y="23818"/>
                  </a:lnTo>
                  <a:lnTo>
                    <a:pt x="872" y="24625"/>
                  </a:lnTo>
                  <a:lnTo>
                    <a:pt x="999" y="25411"/>
                  </a:lnTo>
                  <a:lnTo>
                    <a:pt x="1127" y="26197"/>
                  </a:lnTo>
                  <a:lnTo>
                    <a:pt x="1297" y="26983"/>
                  </a:lnTo>
                  <a:lnTo>
                    <a:pt x="1467" y="27769"/>
                  </a:lnTo>
                  <a:lnTo>
                    <a:pt x="1658" y="28534"/>
                  </a:lnTo>
                  <a:lnTo>
                    <a:pt x="1871" y="29320"/>
                  </a:lnTo>
                  <a:lnTo>
                    <a:pt x="1701" y="29108"/>
                  </a:lnTo>
                  <a:lnTo>
                    <a:pt x="1488" y="28895"/>
                  </a:lnTo>
                  <a:lnTo>
                    <a:pt x="1276" y="28725"/>
                  </a:lnTo>
                  <a:lnTo>
                    <a:pt x="1042" y="28555"/>
                  </a:lnTo>
                  <a:lnTo>
                    <a:pt x="787" y="28428"/>
                  </a:lnTo>
                  <a:lnTo>
                    <a:pt x="532" y="28300"/>
                  </a:lnTo>
                  <a:lnTo>
                    <a:pt x="277" y="28215"/>
                  </a:lnTo>
                  <a:lnTo>
                    <a:pt x="1" y="28152"/>
                  </a:lnTo>
                  <a:lnTo>
                    <a:pt x="1" y="28152"/>
                  </a:lnTo>
                  <a:lnTo>
                    <a:pt x="235" y="28853"/>
                  </a:lnTo>
                  <a:lnTo>
                    <a:pt x="490" y="29533"/>
                  </a:lnTo>
                  <a:lnTo>
                    <a:pt x="766" y="30234"/>
                  </a:lnTo>
                  <a:lnTo>
                    <a:pt x="1063" y="30914"/>
                  </a:lnTo>
                  <a:lnTo>
                    <a:pt x="1403" y="31572"/>
                  </a:lnTo>
                  <a:lnTo>
                    <a:pt x="1743" y="32210"/>
                  </a:lnTo>
                  <a:lnTo>
                    <a:pt x="2126" y="32868"/>
                  </a:lnTo>
                  <a:lnTo>
                    <a:pt x="2508" y="33484"/>
                  </a:lnTo>
                  <a:lnTo>
                    <a:pt x="2933" y="34101"/>
                  </a:lnTo>
                  <a:lnTo>
                    <a:pt x="3358" y="34695"/>
                  </a:lnTo>
                  <a:lnTo>
                    <a:pt x="3825" y="35269"/>
                  </a:lnTo>
                  <a:lnTo>
                    <a:pt x="4314" y="35843"/>
                  </a:lnTo>
                  <a:lnTo>
                    <a:pt x="4803" y="36395"/>
                  </a:lnTo>
                  <a:lnTo>
                    <a:pt x="5312" y="36905"/>
                  </a:lnTo>
                  <a:lnTo>
                    <a:pt x="5865" y="37415"/>
                  </a:lnTo>
                  <a:lnTo>
                    <a:pt x="6417" y="37925"/>
                  </a:lnTo>
                  <a:lnTo>
                    <a:pt x="6715" y="38201"/>
                  </a:lnTo>
                  <a:lnTo>
                    <a:pt x="7182" y="38626"/>
                  </a:lnTo>
                  <a:lnTo>
                    <a:pt x="8308" y="39773"/>
                  </a:lnTo>
                  <a:lnTo>
                    <a:pt x="9817" y="41282"/>
                  </a:lnTo>
                  <a:lnTo>
                    <a:pt x="10072" y="40857"/>
                  </a:lnTo>
                  <a:lnTo>
                    <a:pt x="10348" y="40453"/>
                  </a:lnTo>
                  <a:lnTo>
                    <a:pt x="10645" y="40071"/>
                  </a:lnTo>
                  <a:lnTo>
                    <a:pt x="10943" y="39688"/>
                  </a:lnTo>
                  <a:lnTo>
                    <a:pt x="11261" y="39306"/>
                  </a:lnTo>
                  <a:lnTo>
                    <a:pt x="11601" y="38966"/>
                  </a:lnTo>
                  <a:lnTo>
                    <a:pt x="12302" y="38265"/>
                  </a:lnTo>
                  <a:lnTo>
                    <a:pt x="13025" y="37585"/>
                  </a:lnTo>
                  <a:lnTo>
                    <a:pt x="13747" y="36905"/>
                  </a:lnTo>
                  <a:lnTo>
                    <a:pt x="14469" y="36246"/>
                  </a:lnTo>
                  <a:lnTo>
                    <a:pt x="15192" y="35545"/>
                  </a:lnTo>
                  <a:lnTo>
                    <a:pt x="15914" y="34802"/>
                  </a:lnTo>
                  <a:lnTo>
                    <a:pt x="16658" y="33973"/>
                  </a:lnTo>
                  <a:lnTo>
                    <a:pt x="17019" y="33548"/>
                  </a:lnTo>
                  <a:lnTo>
                    <a:pt x="17380" y="33081"/>
                  </a:lnTo>
                  <a:lnTo>
                    <a:pt x="17720" y="32613"/>
                  </a:lnTo>
                  <a:lnTo>
                    <a:pt x="18039" y="32146"/>
                  </a:lnTo>
                  <a:lnTo>
                    <a:pt x="18336" y="31657"/>
                  </a:lnTo>
                  <a:lnTo>
                    <a:pt x="18591" y="31169"/>
                  </a:lnTo>
                  <a:lnTo>
                    <a:pt x="18825" y="30680"/>
                  </a:lnTo>
                  <a:lnTo>
                    <a:pt x="18995" y="30191"/>
                  </a:lnTo>
                  <a:lnTo>
                    <a:pt x="19059" y="29936"/>
                  </a:lnTo>
                  <a:lnTo>
                    <a:pt x="19101" y="29703"/>
                  </a:lnTo>
                  <a:lnTo>
                    <a:pt x="19144" y="29448"/>
                  </a:lnTo>
                  <a:lnTo>
                    <a:pt x="19165" y="29193"/>
                  </a:lnTo>
                  <a:lnTo>
                    <a:pt x="19186" y="28959"/>
                  </a:lnTo>
                  <a:lnTo>
                    <a:pt x="19165" y="28704"/>
                  </a:lnTo>
                  <a:lnTo>
                    <a:pt x="19144" y="28470"/>
                  </a:lnTo>
                  <a:lnTo>
                    <a:pt x="19101" y="28237"/>
                  </a:lnTo>
                  <a:lnTo>
                    <a:pt x="18740" y="28364"/>
                  </a:lnTo>
                  <a:lnTo>
                    <a:pt x="18251" y="28534"/>
                  </a:lnTo>
                  <a:lnTo>
                    <a:pt x="17763" y="28704"/>
                  </a:lnTo>
                  <a:lnTo>
                    <a:pt x="17423" y="28853"/>
                  </a:lnTo>
                  <a:lnTo>
                    <a:pt x="17423" y="28853"/>
                  </a:lnTo>
                  <a:lnTo>
                    <a:pt x="17826" y="27536"/>
                  </a:lnTo>
                  <a:lnTo>
                    <a:pt x="18187" y="26197"/>
                  </a:lnTo>
                  <a:lnTo>
                    <a:pt x="18357" y="25517"/>
                  </a:lnTo>
                  <a:lnTo>
                    <a:pt x="18506" y="24859"/>
                  </a:lnTo>
                  <a:lnTo>
                    <a:pt x="18655" y="24179"/>
                  </a:lnTo>
                  <a:lnTo>
                    <a:pt x="18782" y="23499"/>
                  </a:lnTo>
                  <a:lnTo>
                    <a:pt x="18889" y="22798"/>
                  </a:lnTo>
                  <a:lnTo>
                    <a:pt x="18974" y="22118"/>
                  </a:lnTo>
                  <a:lnTo>
                    <a:pt x="19037" y="21438"/>
                  </a:lnTo>
                  <a:lnTo>
                    <a:pt x="19080" y="20758"/>
                  </a:lnTo>
                  <a:lnTo>
                    <a:pt x="19101" y="20057"/>
                  </a:lnTo>
                  <a:lnTo>
                    <a:pt x="19101" y="19377"/>
                  </a:lnTo>
                  <a:lnTo>
                    <a:pt x="19080" y="18676"/>
                  </a:lnTo>
                  <a:lnTo>
                    <a:pt x="19037" y="17996"/>
                  </a:lnTo>
                  <a:lnTo>
                    <a:pt x="18697" y="18294"/>
                  </a:lnTo>
                  <a:lnTo>
                    <a:pt x="18357" y="18527"/>
                  </a:lnTo>
                  <a:lnTo>
                    <a:pt x="17996" y="18740"/>
                  </a:lnTo>
                  <a:lnTo>
                    <a:pt x="17571" y="18931"/>
                  </a:lnTo>
                  <a:lnTo>
                    <a:pt x="17720" y="18230"/>
                  </a:lnTo>
                  <a:lnTo>
                    <a:pt x="17826" y="17529"/>
                  </a:lnTo>
                  <a:lnTo>
                    <a:pt x="17911" y="16870"/>
                  </a:lnTo>
                  <a:lnTo>
                    <a:pt x="17933" y="16233"/>
                  </a:lnTo>
                  <a:lnTo>
                    <a:pt x="17954" y="15595"/>
                  </a:lnTo>
                  <a:lnTo>
                    <a:pt x="17933" y="14979"/>
                  </a:lnTo>
                  <a:lnTo>
                    <a:pt x="17890" y="14363"/>
                  </a:lnTo>
                  <a:lnTo>
                    <a:pt x="17826" y="13747"/>
                  </a:lnTo>
                  <a:lnTo>
                    <a:pt x="17678" y="12536"/>
                  </a:lnTo>
                  <a:lnTo>
                    <a:pt x="17508" y="11261"/>
                  </a:lnTo>
                  <a:lnTo>
                    <a:pt x="17423" y="10602"/>
                  </a:lnTo>
                  <a:lnTo>
                    <a:pt x="17359" y="9923"/>
                  </a:lnTo>
                  <a:lnTo>
                    <a:pt x="17316" y="9221"/>
                  </a:lnTo>
                  <a:lnTo>
                    <a:pt x="17274" y="8499"/>
                  </a:lnTo>
                  <a:lnTo>
                    <a:pt x="16700" y="8818"/>
                  </a:lnTo>
                  <a:lnTo>
                    <a:pt x="16403" y="8988"/>
                  </a:lnTo>
                  <a:lnTo>
                    <a:pt x="16169" y="9136"/>
                  </a:lnTo>
                  <a:lnTo>
                    <a:pt x="15808" y="9328"/>
                  </a:lnTo>
                  <a:lnTo>
                    <a:pt x="15723" y="8712"/>
                  </a:lnTo>
                  <a:lnTo>
                    <a:pt x="15617" y="8095"/>
                  </a:lnTo>
                  <a:lnTo>
                    <a:pt x="15489" y="7501"/>
                  </a:lnTo>
                  <a:lnTo>
                    <a:pt x="15319" y="6884"/>
                  </a:lnTo>
                  <a:lnTo>
                    <a:pt x="15149" y="6289"/>
                  </a:lnTo>
                  <a:lnTo>
                    <a:pt x="14958" y="5716"/>
                  </a:lnTo>
                  <a:lnTo>
                    <a:pt x="14746" y="5121"/>
                  </a:lnTo>
                  <a:lnTo>
                    <a:pt x="14533" y="4547"/>
                  </a:lnTo>
                  <a:lnTo>
                    <a:pt x="14045" y="3400"/>
                  </a:lnTo>
                  <a:lnTo>
                    <a:pt x="13513" y="2253"/>
                  </a:lnTo>
                  <a:lnTo>
                    <a:pt x="12982" y="1127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32"/>
            <p:cNvSpPr/>
            <p:nvPr/>
          </p:nvSpPr>
          <p:spPr>
            <a:xfrm>
              <a:off x="-2850450" y="-1316825"/>
              <a:ext cx="146625" cy="815875"/>
            </a:xfrm>
            <a:custGeom>
              <a:avLst/>
              <a:gdLst/>
              <a:ahLst/>
              <a:cxnLst/>
              <a:rect l="l" t="t" r="r" b="b"/>
              <a:pathLst>
                <a:path w="5865" h="32635" extrusionOk="0">
                  <a:moveTo>
                    <a:pt x="5864" y="0"/>
                  </a:moveTo>
                  <a:lnTo>
                    <a:pt x="5206" y="957"/>
                  </a:lnTo>
                  <a:lnTo>
                    <a:pt x="4611" y="1934"/>
                  </a:lnTo>
                  <a:lnTo>
                    <a:pt x="4037" y="2911"/>
                  </a:lnTo>
                  <a:lnTo>
                    <a:pt x="3527" y="3910"/>
                  </a:lnTo>
                  <a:lnTo>
                    <a:pt x="3039" y="4930"/>
                  </a:lnTo>
                  <a:lnTo>
                    <a:pt x="2592" y="5949"/>
                  </a:lnTo>
                  <a:lnTo>
                    <a:pt x="2189" y="6969"/>
                  </a:lnTo>
                  <a:lnTo>
                    <a:pt x="1828" y="7989"/>
                  </a:lnTo>
                  <a:lnTo>
                    <a:pt x="1509" y="9009"/>
                  </a:lnTo>
                  <a:lnTo>
                    <a:pt x="1211" y="10029"/>
                  </a:lnTo>
                  <a:lnTo>
                    <a:pt x="957" y="11048"/>
                  </a:lnTo>
                  <a:lnTo>
                    <a:pt x="723" y="12047"/>
                  </a:lnTo>
                  <a:lnTo>
                    <a:pt x="532" y="13046"/>
                  </a:lnTo>
                  <a:lnTo>
                    <a:pt x="383" y="14044"/>
                  </a:lnTo>
                  <a:lnTo>
                    <a:pt x="234" y="15000"/>
                  </a:lnTo>
                  <a:lnTo>
                    <a:pt x="149" y="15956"/>
                  </a:lnTo>
                  <a:lnTo>
                    <a:pt x="64" y="16891"/>
                  </a:lnTo>
                  <a:lnTo>
                    <a:pt x="22" y="17805"/>
                  </a:lnTo>
                  <a:lnTo>
                    <a:pt x="0" y="18697"/>
                  </a:lnTo>
                  <a:lnTo>
                    <a:pt x="0" y="19568"/>
                  </a:lnTo>
                  <a:lnTo>
                    <a:pt x="22" y="20397"/>
                  </a:lnTo>
                  <a:lnTo>
                    <a:pt x="64" y="21204"/>
                  </a:lnTo>
                  <a:lnTo>
                    <a:pt x="128" y="21969"/>
                  </a:lnTo>
                  <a:lnTo>
                    <a:pt x="213" y="22691"/>
                  </a:lnTo>
                  <a:lnTo>
                    <a:pt x="319" y="23392"/>
                  </a:lnTo>
                  <a:lnTo>
                    <a:pt x="447" y="24051"/>
                  </a:lnTo>
                  <a:lnTo>
                    <a:pt x="595" y="24646"/>
                  </a:lnTo>
                  <a:lnTo>
                    <a:pt x="744" y="25220"/>
                  </a:lnTo>
                  <a:lnTo>
                    <a:pt x="914" y="25729"/>
                  </a:lnTo>
                  <a:lnTo>
                    <a:pt x="1105" y="26197"/>
                  </a:lnTo>
                  <a:lnTo>
                    <a:pt x="1296" y="26601"/>
                  </a:lnTo>
                  <a:lnTo>
                    <a:pt x="1509" y="26962"/>
                  </a:lnTo>
                  <a:lnTo>
                    <a:pt x="1913" y="27599"/>
                  </a:lnTo>
                  <a:lnTo>
                    <a:pt x="2231" y="28215"/>
                  </a:lnTo>
                  <a:lnTo>
                    <a:pt x="2508" y="28789"/>
                  </a:lnTo>
                  <a:lnTo>
                    <a:pt x="2741" y="29320"/>
                  </a:lnTo>
                  <a:lnTo>
                    <a:pt x="2911" y="29830"/>
                  </a:lnTo>
                  <a:lnTo>
                    <a:pt x="3039" y="30297"/>
                  </a:lnTo>
                  <a:lnTo>
                    <a:pt x="3124" y="30722"/>
                  </a:lnTo>
                  <a:lnTo>
                    <a:pt x="3187" y="31126"/>
                  </a:lnTo>
                  <a:lnTo>
                    <a:pt x="3230" y="31466"/>
                  </a:lnTo>
                  <a:lnTo>
                    <a:pt x="3230" y="31763"/>
                  </a:lnTo>
                  <a:lnTo>
                    <a:pt x="3230" y="32040"/>
                  </a:lnTo>
                  <a:lnTo>
                    <a:pt x="3209" y="32252"/>
                  </a:lnTo>
                  <a:lnTo>
                    <a:pt x="3166" y="32549"/>
                  </a:lnTo>
                  <a:lnTo>
                    <a:pt x="3145" y="32634"/>
                  </a:lnTo>
                  <a:lnTo>
                    <a:pt x="3187" y="32528"/>
                  </a:lnTo>
                  <a:lnTo>
                    <a:pt x="3272" y="32231"/>
                  </a:lnTo>
                  <a:lnTo>
                    <a:pt x="3336" y="31997"/>
                  </a:lnTo>
                  <a:lnTo>
                    <a:pt x="3379" y="31700"/>
                  </a:lnTo>
                  <a:lnTo>
                    <a:pt x="3421" y="31360"/>
                  </a:lnTo>
                  <a:lnTo>
                    <a:pt x="3421" y="30977"/>
                  </a:lnTo>
                  <a:lnTo>
                    <a:pt x="3421" y="30552"/>
                  </a:lnTo>
                  <a:lnTo>
                    <a:pt x="3400" y="30064"/>
                  </a:lnTo>
                  <a:lnTo>
                    <a:pt x="3336" y="29554"/>
                  </a:lnTo>
                  <a:lnTo>
                    <a:pt x="3230" y="28980"/>
                  </a:lnTo>
                  <a:lnTo>
                    <a:pt x="3081" y="28364"/>
                  </a:lnTo>
                  <a:lnTo>
                    <a:pt x="2890" y="27684"/>
                  </a:lnTo>
                  <a:lnTo>
                    <a:pt x="2635" y="26983"/>
                  </a:lnTo>
                  <a:lnTo>
                    <a:pt x="2338" y="26239"/>
                  </a:lnTo>
                  <a:lnTo>
                    <a:pt x="2125" y="25751"/>
                  </a:lnTo>
                  <a:lnTo>
                    <a:pt x="1934" y="25262"/>
                  </a:lnTo>
                  <a:lnTo>
                    <a:pt x="1785" y="24773"/>
                  </a:lnTo>
                  <a:lnTo>
                    <a:pt x="1615" y="24263"/>
                  </a:lnTo>
                  <a:lnTo>
                    <a:pt x="1488" y="23754"/>
                  </a:lnTo>
                  <a:lnTo>
                    <a:pt x="1381" y="23244"/>
                  </a:lnTo>
                  <a:lnTo>
                    <a:pt x="1275" y="22712"/>
                  </a:lnTo>
                  <a:lnTo>
                    <a:pt x="1190" y="22181"/>
                  </a:lnTo>
                  <a:lnTo>
                    <a:pt x="1105" y="21650"/>
                  </a:lnTo>
                  <a:lnTo>
                    <a:pt x="1063" y="21119"/>
                  </a:lnTo>
                  <a:lnTo>
                    <a:pt x="999" y="20588"/>
                  </a:lnTo>
                  <a:lnTo>
                    <a:pt x="978" y="20035"/>
                  </a:lnTo>
                  <a:lnTo>
                    <a:pt x="957" y="18952"/>
                  </a:lnTo>
                  <a:lnTo>
                    <a:pt x="978" y="17847"/>
                  </a:lnTo>
                  <a:lnTo>
                    <a:pt x="1042" y="16742"/>
                  </a:lnTo>
                  <a:lnTo>
                    <a:pt x="1148" y="15659"/>
                  </a:lnTo>
                  <a:lnTo>
                    <a:pt x="1296" y="14554"/>
                  </a:lnTo>
                  <a:lnTo>
                    <a:pt x="1466" y="13470"/>
                  </a:lnTo>
                  <a:lnTo>
                    <a:pt x="1658" y="12408"/>
                  </a:lnTo>
                  <a:lnTo>
                    <a:pt x="1891" y="11346"/>
                  </a:lnTo>
                  <a:lnTo>
                    <a:pt x="2146" y="10305"/>
                  </a:lnTo>
                  <a:lnTo>
                    <a:pt x="2401" y="9306"/>
                  </a:lnTo>
                  <a:lnTo>
                    <a:pt x="2677" y="8329"/>
                  </a:lnTo>
                  <a:lnTo>
                    <a:pt x="2975" y="7394"/>
                  </a:lnTo>
                  <a:lnTo>
                    <a:pt x="3251" y="6480"/>
                  </a:lnTo>
                  <a:lnTo>
                    <a:pt x="3549" y="5609"/>
                  </a:lnTo>
                  <a:lnTo>
                    <a:pt x="4143" y="4037"/>
                  </a:lnTo>
                  <a:lnTo>
                    <a:pt x="4675" y="2656"/>
                  </a:lnTo>
                  <a:lnTo>
                    <a:pt x="5142" y="1551"/>
                  </a:lnTo>
                  <a:lnTo>
                    <a:pt x="5524" y="702"/>
                  </a:lnTo>
                  <a:lnTo>
                    <a:pt x="586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32"/>
            <p:cNvSpPr/>
            <p:nvPr/>
          </p:nvSpPr>
          <p:spPr>
            <a:xfrm>
              <a:off x="-2820700" y="-85207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97" y="553"/>
                  </a:lnTo>
                  <a:lnTo>
                    <a:pt x="5227" y="829"/>
                  </a:lnTo>
                  <a:lnTo>
                    <a:pt x="5057" y="1084"/>
                  </a:lnTo>
                  <a:lnTo>
                    <a:pt x="4674" y="1615"/>
                  </a:lnTo>
                  <a:lnTo>
                    <a:pt x="4249" y="2147"/>
                  </a:lnTo>
                  <a:lnTo>
                    <a:pt x="3782" y="2635"/>
                  </a:lnTo>
                  <a:lnTo>
                    <a:pt x="3315" y="3103"/>
                  </a:lnTo>
                  <a:lnTo>
                    <a:pt x="2847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66" y="4696"/>
                  </a:lnTo>
                  <a:lnTo>
                    <a:pt x="723" y="5249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5"/>
                  </a:lnTo>
                  <a:lnTo>
                    <a:pt x="2359" y="5142"/>
                  </a:lnTo>
                  <a:lnTo>
                    <a:pt x="3017" y="4484"/>
                  </a:lnTo>
                  <a:lnTo>
                    <a:pt x="3570" y="3846"/>
                  </a:lnTo>
                  <a:lnTo>
                    <a:pt x="4058" y="3273"/>
                  </a:lnTo>
                  <a:lnTo>
                    <a:pt x="4462" y="2720"/>
                  </a:lnTo>
                  <a:lnTo>
                    <a:pt x="4781" y="2232"/>
                  </a:lnTo>
                  <a:lnTo>
                    <a:pt x="5036" y="1764"/>
                  </a:lnTo>
                  <a:lnTo>
                    <a:pt x="5248" y="1360"/>
                  </a:lnTo>
                  <a:lnTo>
                    <a:pt x="5397" y="1021"/>
                  </a:lnTo>
                  <a:lnTo>
                    <a:pt x="5503" y="702"/>
                  </a:lnTo>
                  <a:lnTo>
                    <a:pt x="5588" y="447"/>
                  </a:lnTo>
                  <a:lnTo>
                    <a:pt x="5630" y="256"/>
                  </a:lnTo>
                  <a:lnTo>
                    <a:pt x="5652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32"/>
            <p:cNvSpPr/>
            <p:nvPr/>
          </p:nvSpPr>
          <p:spPr>
            <a:xfrm>
              <a:off x="-2936500" y="-914225"/>
              <a:ext cx="117950" cy="182225"/>
            </a:xfrm>
            <a:custGeom>
              <a:avLst/>
              <a:gdLst/>
              <a:ahLst/>
              <a:cxnLst/>
              <a:rect l="l" t="t" r="r" b="b"/>
              <a:pathLst>
                <a:path w="4718" h="7289" extrusionOk="0">
                  <a:moveTo>
                    <a:pt x="1" y="1"/>
                  </a:moveTo>
                  <a:lnTo>
                    <a:pt x="1" y="107"/>
                  </a:lnTo>
                  <a:lnTo>
                    <a:pt x="1" y="256"/>
                  </a:lnTo>
                  <a:lnTo>
                    <a:pt x="22" y="468"/>
                  </a:lnTo>
                  <a:lnTo>
                    <a:pt x="43" y="723"/>
                  </a:lnTo>
                  <a:lnTo>
                    <a:pt x="107" y="1042"/>
                  </a:lnTo>
                  <a:lnTo>
                    <a:pt x="213" y="1403"/>
                  </a:lnTo>
                  <a:lnTo>
                    <a:pt x="341" y="1849"/>
                  </a:lnTo>
                  <a:lnTo>
                    <a:pt x="532" y="2338"/>
                  </a:lnTo>
                  <a:lnTo>
                    <a:pt x="787" y="2869"/>
                  </a:lnTo>
                  <a:lnTo>
                    <a:pt x="1105" y="3464"/>
                  </a:lnTo>
                  <a:lnTo>
                    <a:pt x="1488" y="4123"/>
                  </a:lnTo>
                  <a:lnTo>
                    <a:pt x="1934" y="4824"/>
                  </a:lnTo>
                  <a:lnTo>
                    <a:pt x="2486" y="5589"/>
                  </a:lnTo>
                  <a:lnTo>
                    <a:pt x="3124" y="6417"/>
                  </a:lnTo>
                  <a:lnTo>
                    <a:pt x="3867" y="7288"/>
                  </a:lnTo>
                  <a:lnTo>
                    <a:pt x="4717" y="6524"/>
                  </a:lnTo>
                  <a:lnTo>
                    <a:pt x="4547" y="6375"/>
                  </a:lnTo>
                  <a:lnTo>
                    <a:pt x="4101" y="5950"/>
                  </a:lnTo>
                  <a:lnTo>
                    <a:pt x="3442" y="5291"/>
                  </a:lnTo>
                  <a:lnTo>
                    <a:pt x="3060" y="4888"/>
                  </a:lnTo>
                  <a:lnTo>
                    <a:pt x="2656" y="4420"/>
                  </a:lnTo>
                  <a:lnTo>
                    <a:pt x="2253" y="3953"/>
                  </a:lnTo>
                  <a:lnTo>
                    <a:pt x="1849" y="3422"/>
                  </a:lnTo>
                  <a:lnTo>
                    <a:pt x="1445" y="2890"/>
                  </a:lnTo>
                  <a:lnTo>
                    <a:pt x="1084" y="2338"/>
                  </a:lnTo>
                  <a:lnTo>
                    <a:pt x="744" y="1764"/>
                  </a:lnTo>
                  <a:lnTo>
                    <a:pt x="426" y="1169"/>
                  </a:lnTo>
                  <a:lnTo>
                    <a:pt x="298" y="872"/>
                  </a:lnTo>
                  <a:lnTo>
                    <a:pt x="192" y="575"/>
                  </a:lnTo>
                  <a:lnTo>
                    <a:pt x="86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32"/>
            <p:cNvSpPr/>
            <p:nvPr/>
          </p:nvSpPr>
          <p:spPr>
            <a:xfrm>
              <a:off x="-2894000" y="-1110750"/>
              <a:ext cx="72775" cy="201875"/>
            </a:xfrm>
            <a:custGeom>
              <a:avLst/>
              <a:gdLst/>
              <a:ahLst/>
              <a:cxnLst/>
              <a:rect l="l" t="t" r="r" b="b"/>
              <a:pathLst>
                <a:path w="2911" h="8075" extrusionOk="0">
                  <a:moveTo>
                    <a:pt x="213" y="1"/>
                  </a:moveTo>
                  <a:lnTo>
                    <a:pt x="170" y="107"/>
                  </a:lnTo>
                  <a:lnTo>
                    <a:pt x="128" y="256"/>
                  </a:lnTo>
                  <a:lnTo>
                    <a:pt x="85" y="447"/>
                  </a:lnTo>
                  <a:lnTo>
                    <a:pt x="43" y="702"/>
                  </a:lnTo>
                  <a:lnTo>
                    <a:pt x="22" y="1042"/>
                  </a:lnTo>
                  <a:lnTo>
                    <a:pt x="0" y="1424"/>
                  </a:lnTo>
                  <a:lnTo>
                    <a:pt x="22" y="1871"/>
                  </a:lnTo>
                  <a:lnTo>
                    <a:pt x="64" y="2380"/>
                  </a:lnTo>
                  <a:lnTo>
                    <a:pt x="149" y="2975"/>
                  </a:lnTo>
                  <a:lnTo>
                    <a:pt x="298" y="3634"/>
                  </a:lnTo>
                  <a:lnTo>
                    <a:pt x="468" y="4378"/>
                  </a:lnTo>
                  <a:lnTo>
                    <a:pt x="723" y="5185"/>
                  </a:lnTo>
                  <a:lnTo>
                    <a:pt x="1041" y="6056"/>
                  </a:lnTo>
                  <a:lnTo>
                    <a:pt x="1424" y="7033"/>
                  </a:lnTo>
                  <a:lnTo>
                    <a:pt x="1912" y="8074"/>
                  </a:lnTo>
                  <a:lnTo>
                    <a:pt x="2911" y="7586"/>
                  </a:lnTo>
                  <a:lnTo>
                    <a:pt x="2805" y="7395"/>
                  </a:lnTo>
                  <a:lnTo>
                    <a:pt x="2486" y="6863"/>
                  </a:lnTo>
                  <a:lnTo>
                    <a:pt x="2040" y="6035"/>
                  </a:lnTo>
                  <a:lnTo>
                    <a:pt x="1785" y="5546"/>
                  </a:lnTo>
                  <a:lnTo>
                    <a:pt x="1530" y="4994"/>
                  </a:lnTo>
                  <a:lnTo>
                    <a:pt x="1275" y="4420"/>
                  </a:lnTo>
                  <a:lnTo>
                    <a:pt x="1020" y="3804"/>
                  </a:lnTo>
                  <a:lnTo>
                    <a:pt x="786" y="3188"/>
                  </a:lnTo>
                  <a:lnTo>
                    <a:pt x="595" y="2529"/>
                  </a:lnTo>
                  <a:lnTo>
                    <a:pt x="425" y="1892"/>
                  </a:lnTo>
                  <a:lnTo>
                    <a:pt x="298" y="1254"/>
                  </a:lnTo>
                  <a:lnTo>
                    <a:pt x="255" y="936"/>
                  </a:lnTo>
                  <a:lnTo>
                    <a:pt x="213" y="617"/>
                  </a:lnTo>
                  <a:lnTo>
                    <a:pt x="213" y="29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32"/>
            <p:cNvSpPr/>
            <p:nvPr/>
          </p:nvSpPr>
          <p:spPr>
            <a:xfrm>
              <a:off x="-2845675" y="-1007175"/>
              <a:ext cx="141325" cy="165225"/>
            </a:xfrm>
            <a:custGeom>
              <a:avLst/>
              <a:gdLst/>
              <a:ahLst/>
              <a:cxnLst/>
              <a:rect l="l" t="t" r="r" b="b"/>
              <a:pathLst>
                <a:path w="5653" h="6609" extrusionOk="0">
                  <a:moveTo>
                    <a:pt x="5652" y="1"/>
                  </a:moveTo>
                  <a:lnTo>
                    <a:pt x="5525" y="277"/>
                  </a:lnTo>
                  <a:lnTo>
                    <a:pt x="5376" y="553"/>
                  </a:lnTo>
                  <a:lnTo>
                    <a:pt x="5206" y="829"/>
                  </a:lnTo>
                  <a:lnTo>
                    <a:pt x="5036" y="1106"/>
                  </a:lnTo>
                  <a:lnTo>
                    <a:pt x="4654" y="1637"/>
                  </a:lnTo>
                  <a:lnTo>
                    <a:pt x="4229" y="2147"/>
                  </a:lnTo>
                  <a:lnTo>
                    <a:pt x="3782" y="2657"/>
                  </a:lnTo>
                  <a:lnTo>
                    <a:pt x="3294" y="3124"/>
                  </a:lnTo>
                  <a:lnTo>
                    <a:pt x="2826" y="3570"/>
                  </a:lnTo>
                  <a:lnTo>
                    <a:pt x="2338" y="3995"/>
                  </a:lnTo>
                  <a:lnTo>
                    <a:pt x="1892" y="4378"/>
                  </a:lnTo>
                  <a:lnTo>
                    <a:pt x="1445" y="4718"/>
                  </a:lnTo>
                  <a:lnTo>
                    <a:pt x="702" y="5270"/>
                  </a:lnTo>
                  <a:lnTo>
                    <a:pt x="192" y="5631"/>
                  </a:lnTo>
                  <a:lnTo>
                    <a:pt x="1" y="5759"/>
                  </a:lnTo>
                  <a:lnTo>
                    <a:pt x="702" y="6608"/>
                  </a:lnTo>
                  <a:lnTo>
                    <a:pt x="1573" y="5865"/>
                  </a:lnTo>
                  <a:lnTo>
                    <a:pt x="2338" y="5164"/>
                  </a:lnTo>
                  <a:lnTo>
                    <a:pt x="2996" y="4484"/>
                  </a:lnTo>
                  <a:lnTo>
                    <a:pt x="3549" y="3868"/>
                  </a:lnTo>
                  <a:lnTo>
                    <a:pt x="4037" y="3273"/>
                  </a:lnTo>
                  <a:lnTo>
                    <a:pt x="4441" y="2720"/>
                  </a:lnTo>
                  <a:lnTo>
                    <a:pt x="4760" y="2232"/>
                  </a:lnTo>
                  <a:lnTo>
                    <a:pt x="5015" y="1786"/>
                  </a:lnTo>
                  <a:lnTo>
                    <a:pt x="5227" y="1382"/>
                  </a:lnTo>
                  <a:lnTo>
                    <a:pt x="5376" y="1021"/>
                  </a:lnTo>
                  <a:lnTo>
                    <a:pt x="5482" y="723"/>
                  </a:lnTo>
                  <a:lnTo>
                    <a:pt x="5567" y="468"/>
                  </a:lnTo>
                  <a:lnTo>
                    <a:pt x="5610" y="277"/>
                  </a:lnTo>
                  <a:lnTo>
                    <a:pt x="5631" y="128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32"/>
            <p:cNvSpPr/>
            <p:nvPr/>
          </p:nvSpPr>
          <p:spPr>
            <a:xfrm>
              <a:off x="-2822825" y="-119572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76" y="553"/>
                  </a:lnTo>
                  <a:lnTo>
                    <a:pt x="5227" y="829"/>
                  </a:lnTo>
                  <a:lnTo>
                    <a:pt x="5036" y="1084"/>
                  </a:lnTo>
                  <a:lnTo>
                    <a:pt x="4653" y="1615"/>
                  </a:lnTo>
                  <a:lnTo>
                    <a:pt x="4228" y="2146"/>
                  </a:lnTo>
                  <a:lnTo>
                    <a:pt x="3782" y="2635"/>
                  </a:lnTo>
                  <a:lnTo>
                    <a:pt x="3315" y="3102"/>
                  </a:lnTo>
                  <a:lnTo>
                    <a:pt x="2826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45" y="4696"/>
                  </a:lnTo>
                  <a:lnTo>
                    <a:pt x="701" y="5248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4"/>
                  </a:lnTo>
                  <a:lnTo>
                    <a:pt x="2337" y="5142"/>
                  </a:lnTo>
                  <a:lnTo>
                    <a:pt x="2996" y="4483"/>
                  </a:lnTo>
                  <a:lnTo>
                    <a:pt x="3570" y="3846"/>
                  </a:lnTo>
                  <a:lnTo>
                    <a:pt x="4037" y="3272"/>
                  </a:lnTo>
                  <a:lnTo>
                    <a:pt x="4441" y="2720"/>
                  </a:lnTo>
                  <a:lnTo>
                    <a:pt x="4781" y="2231"/>
                  </a:lnTo>
                  <a:lnTo>
                    <a:pt x="5036" y="1764"/>
                  </a:lnTo>
                  <a:lnTo>
                    <a:pt x="5227" y="1360"/>
                  </a:lnTo>
                  <a:lnTo>
                    <a:pt x="5397" y="1020"/>
                  </a:lnTo>
                  <a:lnTo>
                    <a:pt x="5503" y="702"/>
                  </a:lnTo>
                  <a:lnTo>
                    <a:pt x="5567" y="447"/>
                  </a:lnTo>
                  <a:lnTo>
                    <a:pt x="5609" y="255"/>
                  </a:lnTo>
                  <a:lnTo>
                    <a:pt x="5630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32"/>
            <p:cNvSpPr/>
            <p:nvPr/>
          </p:nvSpPr>
          <p:spPr>
            <a:xfrm>
              <a:off x="-2678350" y="-897750"/>
              <a:ext cx="917300" cy="589075"/>
            </a:xfrm>
            <a:custGeom>
              <a:avLst/>
              <a:gdLst/>
              <a:ahLst/>
              <a:cxnLst/>
              <a:rect l="l" t="t" r="r" b="b"/>
              <a:pathLst>
                <a:path w="36692" h="23563" extrusionOk="0">
                  <a:moveTo>
                    <a:pt x="26324" y="1"/>
                  </a:moveTo>
                  <a:lnTo>
                    <a:pt x="25665" y="22"/>
                  </a:lnTo>
                  <a:lnTo>
                    <a:pt x="24985" y="43"/>
                  </a:lnTo>
                  <a:lnTo>
                    <a:pt x="24327" y="107"/>
                  </a:lnTo>
                  <a:lnTo>
                    <a:pt x="23647" y="171"/>
                  </a:lnTo>
                  <a:lnTo>
                    <a:pt x="22988" y="256"/>
                  </a:lnTo>
                  <a:lnTo>
                    <a:pt x="22308" y="362"/>
                  </a:lnTo>
                  <a:lnTo>
                    <a:pt x="21650" y="489"/>
                  </a:lnTo>
                  <a:lnTo>
                    <a:pt x="20991" y="617"/>
                  </a:lnTo>
                  <a:lnTo>
                    <a:pt x="20333" y="765"/>
                  </a:lnTo>
                  <a:lnTo>
                    <a:pt x="19695" y="935"/>
                  </a:lnTo>
                  <a:lnTo>
                    <a:pt x="19037" y="1127"/>
                  </a:lnTo>
                  <a:lnTo>
                    <a:pt x="18399" y="1339"/>
                  </a:lnTo>
                  <a:lnTo>
                    <a:pt x="17762" y="1552"/>
                  </a:lnTo>
                  <a:lnTo>
                    <a:pt x="17124" y="1785"/>
                  </a:lnTo>
                  <a:lnTo>
                    <a:pt x="16508" y="2040"/>
                  </a:lnTo>
                  <a:lnTo>
                    <a:pt x="15892" y="2295"/>
                  </a:lnTo>
                  <a:lnTo>
                    <a:pt x="16083" y="1934"/>
                  </a:lnTo>
                  <a:lnTo>
                    <a:pt x="16253" y="1530"/>
                  </a:lnTo>
                  <a:lnTo>
                    <a:pt x="16360" y="1127"/>
                  </a:lnTo>
                  <a:lnTo>
                    <a:pt x="16423" y="702"/>
                  </a:lnTo>
                  <a:lnTo>
                    <a:pt x="16423" y="702"/>
                  </a:lnTo>
                  <a:lnTo>
                    <a:pt x="15722" y="1063"/>
                  </a:lnTo>
                  <a:lnTo>
                    <a:pt x="15000" y="1424"/>
                  </a:lnTo>
                  <a:lnTo>
                    <a:pt x="14299" y="1807"/>
                  </a:lnTo>
                  <a:lnTo>
                    <a:pt x="13598" y="2210"/>
                  </a:lnTo>
                  <a:lnTo>
                    <a:pt x="12918" y="2635"/>
                  </a:lnTo>
                  <a:lnTo>
                    <a:pt x="12238" y="3060"/>
                  </a:lnTo>
                  <a:lnTo>
                    <a:pt x="11579" y="3527"/>
                  </a:lnTo>
                  <a:lnTo>
                    <a:pt x="10921" y="3995"/>
                  </a:lnTo>
                  <a:lnTo>
                    <a:pt x="10283" y="4462"/>
                  </a:lnTo>
                  <a:lnTo>
                    <a:pt x="9667" y="4951"/>
                  </a:lnTo>
                  <a:lnTo>
                    <a:pt x="9051" y="5482"/>
                  </a:lnTo>
                  <a:lnTo>
                    <a:pt x="8435" y="5992"/>
                  </a:lnTo>
                  <a:lnTo>
                    <a:pt x="7840" y="6544"/>
                  </a:lnTo>
                  <a:lnTo>
                    <a:pt x="7266" y="7097"/>
                  </a:lnTo>
                  <a:lnTo>
                    <a:pt x="6693" y="7649"/>
                  </a:lnTo>
                  <a:lnTo>
                    <a:pt x="6140" y="8244"/>
                  </a:lnTo>
                  <a:lnTo>
                    <a:pt x="6225" y="7968"/>
                  </a:lnTo>
                  <a:lnTo>
                    <a:pt x="6289" y="7692"/>
                  </a:lnTo>
                  <a:lnTo>
                    <a:pt x="6331" y="7415"/>
                  </a:lnTo>
                  <a:lnTo>
                    <a:pt x="6353" y="7139"/>
                  </a:lnTo>
                  <a:lnTo>
                    <a:pt x="6353" y="6863"/>
                  </a:lnTo>
                  <a:lnTo>
                    <a:pt x="6310" y="6566"/>
                  </a:lnTo>
                  <a:lnTo>
                    <a:pt x="6268" y="6289"/>
                  </a:lnTo>
                  <a:lnTo>
                    <a:pt x="6183" y="6034"/>
                  </a:lnTo>
                  <a:lnTo>
                    <a:pt x="5694" y="6587"/>
                  </a:lnTo>
                  <a:lnTo>
                    <a:pt x="5227" y="7161"/>
                  </a:lnTo>
                  <a:lnTo>
                    <a:pt x="4781" y="7755"/>
                  </a:lnTo>
                  <a:lnTo>
                    <a:pt x="4377" y="8372"/>
                  </a:lnTo>
                  <a:lnTo>
                    <a:pt x="3973" y="8988"/>
                  </a:lnTo>
                  <a:lnTo>
                    <a:pt x="3591" y="9625"/>
                  </a:lnTo>
                  <a:lnTo>
                    <a:pt x="3230" y="10262"/>
                  </a:lnTo>
                  <a:lnTo>
                    <a:pt x="2911" y="10921"/>
                  </a:lnTo>
                  <a:lnTo>
                    <a:pt x="2592" y="11601"/>
                  </a:lnTo>
                  <a:lnTo>
                    <a:pt x="2295" y="12281"/>
                  </a:lnTo>
                  <a:lnTo>
                    <a:pt x="2040" y="12982"/>
                  </a:lnTo>
                  <a:lnTo>
                    <a:pt x="1806" y="13683"/>
                  </a:lnTo>
                  <a:lnTo>
                    <a:pt x="1594" y="14384"/>
                  </a:lnTo>
                  <a:lnTo>
                    <a:pt x="1402" y="15107"/>
                  </a:lnTo>
                  <a:lnTo>
                    <a:pt x="1254" y="15829"/>
                  </a:lnTo>
                  <a:lnTo>
                    <a:pt x="1105" y="16551"/>
                  </a:lnTo>
                  <a:lnTo>
                    <a:pt x="1041" y="16955"/>
                  </a:lnTo>
                  <a:lnTo>
                    <a:pt x="893" y="17571"/>
                  </a:lnTo>
                  <a:lnTo>
                    <a:pt x="510" y="19143"/>
                  </a:lnTo>
                  <a:lnTo>
                    <a:pt x="0" y="21204"/>
                  </a:lnTo>
                  <a:lnTo>
                    <a:pt x="489" y="21204"/>
                  </a:lnTo>
                  <a:lnTo>
                    <a:pt x="977" y="21247"/>
                  </a:lnTo>
                  <a:lnTo>
                    <a:pt x="1445" y="21289"/>
                  </a:lnTo>
                  <a:lnTo>
                    <a:pt x="1934" y="21353"/>
                  </a:lnTo>
                  <a:lnTo>
                    <a:pt x="2422" y="21438"/>
                  </a:lnTo>
                  <a:lnTo>
                    <a:pt x="2890" y="21544"/>
                  </a:lnTo>
                  <a:lnTo>
                    <a:pt x="3846" y="21778"/>
                  </a:lnTo>
                  <a:lnTo>
                    <a:pt x="4802" y="22054"/>
                  </a:lnTo>
                  <a:lnTo>
                    <a:pt x="5758" y="22330"/>
                  </a:lnTo>
                  <a:lnTo>
                    <a:pt x="6714" y="22606"/>
                  </a:lnTo>
                  <a:lnTo>
                    <a:pt x="7670" y="22861"/>
                  </a:lnTo>
                  <a:lnTo>
                    <a:pt x="8669" y="23095"/>
                  </a:lnTo>
                  <a:lnTo>
                    <a:pt x="9773" y="23308"/>
                  </a:lnTo>
                  <a:lnTo>
                    <a:pt x="10326" y="23393"/>
                  </a:lnTo>
                  <a:lnTo>
                    <a:pt x="10899" y="23477"/>
                  </a:lnTo>
                  <a:lnTo>
                    <a:pt x="11473" y="23520"/>
                  </a:lnTo>
                  <a:lnTo>
                    <a:pt x="12047" y="23562"/>
                  </a:lnTo>
                  <a:lnTo>
                    <a:pt x="12620" y="23562"/>
                  </a:lnTo>
                  <a:lnTo>
                    <a:pt x="13173" y="23520"/>
                  </a:lnTo>
                  <a:lnTo>
                    <a:pt x="13704" y="23456"/>
                  </a:lnTo>
                  <a:lnTo>
                    <a:pt x="14214" y="23350"/>
                  </a:lnTo>
                  <a:lnTo>
                    <a:pt x="14469" y="23286"/>
                  </a:lnTo>
                  <a:lnTo>
                    <a:pt x="14702" y="23201"/>
                  </a:lnTo>
                  <a:lnTo>
                    <a:pt x="14936" y="23116"/>
                  </a:lnTo>
                  <a:lnTo>
                    <a:pt x="15170" y="23010"/>
                  </a:lnTo>
                  <a:lnTo>
                    <a:pt x="15382" y="22883"/>
                  </a:lnTo>
                  <a:lnTo>
                    <a:pt x="15573" y="22755"/>
                  </a:lnTo>
                  <a:lnTo>
                    <a:pt x="15765" y="22606"/>
                  </a:lnTo>
                  <a:lnTo>
                    <a:pt x="15956" y="22436"/>
                  </a:lnTo>
                  <a:lnTo>
                    <a:pt x="15658" y="22203"/>
                  </a:lnTo>
                  <a:lnTo>
                    <a:pt x="15255" y="21884"/>
                  </a:lnTo>
                  <a:lnTo>
                    <a:pt x="14851" y="21544"/>
                  </a:lnTo>
                  <a:lnTo>
                    <a:pt x="14554" y="21310"/>
                  </a:lnTo>
                  <a:lnTo>
                    <a:pt x="15892" y="20992"/>
                  </a:lnTo>
                  <a:lnTo>
                    <a:pt x="17231" y="20609"/>
                  </a:lnTo>
                  <a:lnTo>
                    <a:pt x="17889" y="20418"/>
                  </a:lnTo>
                  <a:lnTo>
                    <a:pt x="18548" y="20184"/>
                  </a:lnTo>
                  <a:lnTo>
                    <a:pt x="19207" y="19972"/>
                  </a:lnTo>
                  <a:lnTo>
                    <a:pt x="19844" y="19717"/>
                  </a:lnTo>
                  <a:lnTo>
                    <a:pt x="20481" y="19462"/>
                  </a:lnTo>
                  <a:lnTo>
                    <a:pt x="21119" y="19186"/>
                  </a:lnTo>
                  <a:lnTo>
                    <a:pt x="21735" y="18888"/>
                  </a:lnTo>
                  <a:lnTo>
                    <a:pt x="22351" y="18570"/>
                  </a:lnTo>
                  <a:lnTo>
                    <a:pt x="22946" y="18230"/>
                  </a:lnTo>
                  <a:lnTo>
                    <a:pt x="23541" y="17890"/>
                  </a:lnTo>
                  <a:lnTo>
                    <a:pt x="24136" y="17507"/>
                  </a:lnTo>
                  <a:lnTo>
                    <a:pt x="24688" y="17125"/>
                  </a:lnTo>
                  <a:lnTo>
                    <a:pt x="24263" y="16955"/>
                  </a:lnTo>
                  <a:lnTo>
                    <a:pt x="23881" y="16806"/>
                  </a:lnTo>
                  <a:lnTo>
                    <a:pt x="23498" y="16594"/>
                  </a:lnTo>
                  <a:lnTo>
                    <a:pt x="23137" y="16339"/>
                  </a:lnTo>
                  <a:lnTo>
                    <a:pt x="23817" y="16105"/>
                  </a:lnTo>
                  <a:lnTo>
                    <a:pt x="24454" y="15850"/>
                  </a:lnTo>
                  <a:lnTo>
                    <a:pt x="25070" y="15553"/>
                  </a:lnTo>
                  <a:lnTo>
                    <a:pt x="25644" y="15255"/>
                  </a:lnTo>
                  <a:lnTo>
                    <a:pt x="26175" y="14937"/>
                  </a:lnTo>
                  <a:lnTo>
                    <a:pt x="26706" y="14597"/>
                  </a:lnTo>
                  <a:lnTo>
                    <a:pt x="27195" y="14257"/>
                  </a:lnTo>
                  <a:lnTo>
                    <a:pt x="27705" y="13896"/>
                  </a:lnTo>
                  <a:lnTo>
                    <a:pt x="28682" y="13131"/>
                  </a:lnTo>
                  <a:lnTo>
                    <a:pt x="29681" y="12323"/>
                  </a:lnTo>
                  <a:lnTo>
                    <a:pt x="30191" y="11920"/>
                  </a:lnTo>
                  <a:lnTo>
                    <a:pt x="30743" y="11516"/>
                  </a:lnTo>
                  <a:lnTo>
                    <a:pt x="31317" y="11112"/>
                  </a:lnTo>
                  <a:lnTo>
                    <a:pt x="31933" y="10709"/>
                  </a:lnTo>
                  <a:lnTo>
                    <a:pt x="31359" y="10369"/>
                  </a:lnTo>
                  <a:lnTo>
                    <a:pt x="31041" y="10199"/>
                  </a:lnTo>
                  <a:lnTo>
                    <a:pt x="30807" y="10071"/>
                  </a:lnTo>
                  <a:lnTo>
                    <a:pt x="30446" y="9880"/>
                  </a:lnTo>
                  <a:lnTo>
                    <a:pt x="30934" y="9498"/>
                  </a:lnTo>
                  <a:lnTo>
                    <a:pt x="31402" y="9073"/>
                  </a:lnTo>
                  <a:lnTo>
                    <a:pt x="31869" y="8648"/>
                  </a:lnTo>
                  <a:lnTo>
                    <a:pt x="32294" y="8202"/>
                  </a:lnTo>
                  <a:lnTo>
                    <a:pt x="32719" y="7755"/>
                  </a:lnTo>
                  <a:lnTo>
                    <a:pt x="33123" y="7288"/>
                  </a:lnTo>
                  <a:lnTo>
                    <a:pt x="33505" y="6799"/>
                  </a:lnTo>
                  <a:lnTo>
                    <a:pt x="33888" y="6311"/>
                  </a:lnTo>
                  <a:lnTo>
                    <a:pt x="34631" y="5312"/>
                  </a:lnTo>
                  <a:lnTo>
                    <a:pt x="35332" y="4271"/>
                  </a:lnTo>
                  <a:lnTo>
                    <a:pt x="36012" y="3230"/>
                  </a:lnTo>
                  <a:lnTo>
                    <a:pt x="36692" y="2168"/>
                  </a:lnTo>
                  <a:lnTo>
                    <a:pt x="36033" y="1913"/>
                  </a:lnTo>
                  <a:lnTo>
                    <a:pt x="35354" y="1679"/>
                  </a:lnTo>
                  <a:lnTo>
                    <a:pt x="34652" y="1467"/>
                  </a:lnTo>
                  <a:lnTo>
                    <a:pt x="33973" y="1297"/>
                  </a:lnTo>
                  <a:lnTo>
                    <a:pt x="33271" y="1148"/>
                  </a:lnTo>
                  <a:lnTo>
                    <a:pt x="32570" y="1020"/>
                  </a:lnTo>
                  <a:lnTo>
                    <a:pt x="31848" y="935"/>
                  </a:lnTo>
                  <a:lnTo>
                    <a:pt x="31147" y="872"/>
                  </a:lnTo>
                  <a:lnTo>
                    <a:pt x="30424" y="808"/>
                  </a:lnTo>
                  <a:lnTo>
                    <a:pt x="29001" y="808"/>
                  </a:lnTo>
                  <a:lnTo>
                    <a:pt x="28279" y="850"/>
                  </a:lnTo>
                  <a:lnTo>
                    <a:pt x="27577" y="914"/>
                  </a:lnTo>
                  <a:lnTo>
                    <a:pt x="26855" y="999"/>
                  </a:lnTo>
                  <a:lnTo>
                    <a:pt x="26154" y="1105"/>
                  </a:lnTo>
                  <a:lnTo>
                    <a:pt x="25453" y="1254"/>
                  </a:lnTo>
                  <a:lnTo>
                    <a:pt x="25453" y="1254"/>
                  </a:lnTo>
                  <a:lnTo>
                    <a:pt x="26324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32"/>
            <p:cNvSpPr/>
            <p:nvPr/>
          </p:nvSpPr>
          <p:spPr>
            <a:xfrm>
              <a:off x="-2639575" y="-764950"/>
              <a:ext cx="734600" cy="364925"/>
            </a:xfrm>
            <a:custGeom>
              <a:avLst/>
              <a:gdLst/>
              <a:ahLst/>
              <a:cxnLst/>
              <a:rect l="l" t="t" r="r" b="b"/>
              <a:pathLst>
                <a:path w="29384" h="14597" extrusionOk="0">
                  <a:moveTo>
                    <a:pt x="27068" y="0"/>
                  </a:moveTo>
                  <a:lnTo>
                    <a:pt x="25920" y="43"/>
                  </a:lnTo>
                  <a:lnTo>
                    <a:pt x="24794" y="106"/>
                  </a:lnTo>
                  <a:lnTo>
                    <a:pt x="23689" y="213"/>
                  </a:lnTo>
                  <a:lnTo>
                    <a:pt x="22585" y="361"/>
                  </a:lnTo>
                  <a:lnTo>
                    <a:pt x="21501" y="531"/>
                  </a:lnTo>
                  <a:lnTo>
                    <a:pt x="20439" y="765"/>
                  </a:lnTo>
                  <a:lnTo>
                    <a:pt x="19398" y="999"/>
                  </a:lnTo>
                  <a:lnTo>
                    <a:pt x="18378" y="1275"/>
                  </a:lnTo>
                  <a:lnTo>
                    <a:pt x="17379" y="1572"/>
                  </a:lnTo>
                  <a:lnTo>
                    <a:pt x="16381" y="1912"/>
                  </a:lnTo>
                  <a:lnTo>
                    <a:pt x="15446" y="2252"/>
                  </a:lnTo>
                  <a:lnTo>
                    <a:pt x="14511" y="2635"/>
                  </a:lnTo>
                  <a:lnTo>
                    <a:pt x="13598" y="3017"/>
                  </a:lnTo>
                  <a:lnTo>
                    <a:pt x="12726" y="3421"/>
                  </a:lnTo>
                  <a:lnTo>
                    <a:pt x="11898" y="3824"/>
                  </a:lnTo>
                  <a:lnTo>
                    <a:pt x="11091" y="4271"/>
                  </a:lnTo>
                  <a:lnTo>
                    <a:pt x="10326" y="4695"/>
                  </a:lnTo>
                  <a:lnTo>
                    <a:pt x="9582" y="5142"/>
                  </a:lnTo>
                  <a:lnTo>
                    <a:pt x="8881" y="5588"/>
                  </a:lnTo>
                  <a:lnTo>
                    <a:pt x="8222" y="6055"/>
                  </a:lnTo>
                  <a:lnTo>
                    <a:pt x="7585" y="6501"/>
                  </a:lnTo>
                  <a:lnTo>
                    <a:pt x="7011" y="6948"/>
                  </a:lnTo>
                  <a:lnTo>
                    <a:pt x="6480" y="7415"/>
                  </a:lnTo>
                  <a:lnTo>
                    <a:pt x="5970" y="7840"/>
                  </a:lnTo>
                  <a:lnTo>
                    <a:pt x="5524" y="8286"/>
                  </a:lnTo>
                  <a:lnTo>
                    <a:pt x="5120" y="8711"/>
                  </a:lnTo>
                  <a:lnTo>
                    <a:pt x="4780" y="9115"/>
                  </a:lnTo>
                  <a:lnTo>
                    <a:pt x="4462" y="9518"/>
                  </a:lnTo>
                  <a:lnTo>
                    <a:pt x="4207" y="9901"/>
                  </a:lnTo>
                  <a:lnTo>
                    <a:pt x="4016" y="10262"/>
                  </a:lnTo>
                  <a:lnTo>
                    <a:pt x="3676" y="10942"/>
                  </a:lnTo>
                  <a:lnTo>
                    <a:pt x="3315" y="11537"/>
                  </a:lnTo>
                  <a:lnTo>
                    <a:pt x="2975" y="12068"/>
                  </a:lnTo>
                  <a:lnTo>
                    <a:pt x="2613" y="12535"/>
                  </a:lnTo>
                  <a:lnTo>
                    <a:pt x="2273" y="12939"/>
                  </a:lnTo>
                  <a:lnTo>
                    <a:pt x="1934" y="13279"/>
                  </a:lnTo>
                  <a:lnTo>
                    <a:pt x="1615" y="13598"/>
                  </a:lnTo>
                  <a:lnTo>
                    <a:pt x="1317" y="13831"/>
                  </a:lnTo>
                  <a:lnTo>
                    <a:pt x="1041" y="14044"/>
                  </a:lnTo>
                  <a:lnTo>
                    <a:pt x="786" y="14214"/>
                  </a:lnTo>
                  <a:lnTo>
                    <a:pt x="553" y="14341"/>
                  </a:lnTo>
                  <a:lnTo>
                    <a:pt x="361" y="14447"/>
                  </a:lnTo>
                  <a:lnTo>
                    <a:pt x="85" y="14575"/>
                  </a:lnTo>
                  <a:lnTo>
                    <a:pt x="0" y="14596"/>
                  </a:lnTo>
                  <a:lnTo>
                    <a:pt x="106" y="14575"/>
                  </a:lnTo>
                  <a:lnTo>
                    <a:pt x="425" y="14490"/>
                  </a:lnTo>
                  <a:lnTo>
                    <a:pt x="659" y="14405"/>
                  </a:lnTo>
                  <a:lnTo>
                    <a:pt x="914" y="14299"/>
                  </a:lnTo>
                  <a:lnTo>
                    <a:pt x="1211" y="14150"/>
                  </a:lnTo>
                  <a:lnTo>
                    <a:pt x="1551" y="13980"/>
                  </a:lnTo>
                  <a:lnTo>
                    <a:pt x="1934" y="13746"/>
                  </a:lnTo>
                  <a:lnTo>
                    <a:pt x="2316" y="13491"/>
                  </a:lnTo>
                  <a:lnTo>
                    <a:pt x="2741" y="13151"/>
                  </a:lnTo>
                  <a:lnTo>
                    <a:pt x="3187" y="12769"/>
                  </a:lnTo>
                  <a:lnTo>
                    <a:pt x="3633" y="12323"/>
                  </a:lnTo>
                  <a:lnTo>
                    <a:pt x="4101" y="11813"/>
                  </a:lnTo>
                  <a:lnTo>
                    <a:pt x="4589" y="11239"/>
                  </a:lnTo>
                  <a:lnTo>
                    <a:pt x="5057" y="10581"/>
                  </a:lnTo>
                  <a:lnTo>
                    <a:pt x="5375" y="10156"/>
                  </a:lnTo>
                  <a:lnTo>
                    <a:pt x="5694" y="9752"/>
                  </a:lnTo>
                  <a:lnTo>
                    <a:pt x="6034" y="9348"/>
                  </a:lnTo>
                  <a:lnTo>
                    <a:pt x="6395" y="8966"/>
                  </a:lnTo>
                  <a:lnTo>
                    <a:pt x="6756" y="8584"/>
                  </a:lnTo>
                  <a:lnTo>
                    <a:pt x="7139" y="8222"/>
                  </a:lnTo>
                  <a:lnTo>
                    <a:pt x="7521" y="7861"/>
                  </a:lnTo>
                  <a:lnTo>
                    <a:pt x="7946" y="7521"/>
                  </a:lnTo>
                  <a:lnTo>
                    <a:pt x="8350" y="7181"/>
                  </a:lnTo>
                  <a:lnTo>
                    <a:pt x="8775" y="6863"/>
                  </a:lnTo>
                  <a:lnTo>
                    <a:pt x="9221" y="6544"/>
                  </a:lnTo>
                  <a:lnTo>
                    <a:pt x="9667" y="6246"/>
                  </a:lnTo>
                  <a:lnTo>
                    <a:pt x="10602" y="5652"/>
                  </a:lnTo>
                  <a:lnTo>
                    <a:pt x="11558" y="5099"/>
                  </a:lnTo>
                  <a:lnTo>
                    <a:pt x="12535" y="4589"/>
                  </a:lnTo>
                  <a:lnTo>
                    <a:pt x="13513" y="4122"/>
                  </a:lnTo>
                  <a:lnTo>
                    <a:pt x="14532" y="3676"/>
                  </a:lnTo>
                  <a:lnTo>
                    <a:pt x="15552" y="3272"/>
                  </a:lnTo>
                  <a:lnTo>
                    <a:pt x="16572" y="2890"/>
                  </a:lnTo>
                  <a:lnTo>
                    <a:pt x="17592" y="2528"/>
                  </a:lnTo>
                  <a:lnTo>
                    <a:pt x="18612" y="2210"/>
                  </a:lnTo>
                  <a:lnTo>
                    <a:pt x="19610" y="1933"/>
                  </a:lnTo>
                  <a:lnTo>
                    <a:pt x="20588" y="1657"/>
                  </a:lnTo>
                  <a:lnTo>
                    <a:pt x="21544" y="1424"/>
                  </a:lnTo>
                  <a:lnTo>
                    <a:pt x="22478" y="1211"/>
                  </a:lnTo>
                  <a:lnTo>
                    <a:pt x="23371" y="1020"/>
                  </a:lnTo>
                  <a:lnTo>
                    <a:pt x="25028" y="701"/>
                  </a:lnTo>
                  <a:lnTo>
                    <a:pt x="26473" y="446"/>
                  </a:lnTo>
                  <a:lnTo>
                    <a:pt x="27684" y="276"/>
                  </a:lnTo>
                  <a:lnTo>
                    <a:pt x="28597" y="170"/>
                  </a:lnTo>
                  <a:lnTo>
                    <a:pt x="29383" y="85"/>
                  </a:lnTo>
                  <a:lnTo>
                    <a:pt x="28215" y="21"/>
                  </a:lnTo>
                  <a:lnTo>
                    <a:pt x="270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32"/>
            <p:cNvSpPr/>
            <p:nvPr/>
          </p:nvSpPr>
          <p:spPr>
            <a:xfrm>
              <a:off x="-2496175" y="-548775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3"/>
                  </a:lnTo>
                  <a:lnTo>
                    <a:pt x="1084" y="1402"/>
                  </a:lnTo>
                  <a:lnTo>
                    <a:pt x="2083" y="1700"/>
                  </a:lnTo>
                  <a:lnTo>
                    <a:pt x="2996" y="1912"/>
                  </a:lnTo>
                  <a:lnTo>
                    <a:pt x="3846" y="2082"/>
                  </a:lnTo>
                  <a:lnTo>
                    <a:pt x="4590" y="2189"/>
                  </a:lnTo>
                  <a:lnTo>
                    <a:pt x="5248" y="2252"/>
                  </a:lnTo>
                  <a:lnTo>
                    <a:pt x="5843" y="2274"/>
                  </a:lnTo>
                  <a:lnTo>
                    <a:pt x="6374" y="2252"/>
                  </a:lnTo>
                  <a:lnTo>
                    <a:pt x="6821" y="2231"/>
                  </a:lnTo>
                  <a:lnTo>
                    <a:pt x="7203" y="2167"/>
                  </a:lnTo>
                  <a:lnTo>
                    <a:pt x="7522" y="2104"/>
                  </a:lnTo>
                  <a:lnTo>
                    <a:pt x="7777" y="2040"/>
                  </a:lnTo>
                  <a:lnTo>
                    <a:pt x="7968" y="1976"/>
                  </a:lnTo>
                  <a:lnTo>
                    <a:pt x="8095" y="1934"/>
                  </a:lnTo>
                  <a:lnTo>
                    <a:pt x="8202" y="1870"/>
                  </a:lnTo>
                  <a:lnTo>
                    <a:pt x="7904" y="1912"/>
                  </a:lnTo>
                  <a:lnTo>
                    <a:pt x="7607" y="1934"/>
                  </a:lnTo>
                  <a:lnTo>
                    <a:pt x="7288" y="1934"/>
                  </a:lnTo>
                  <a:lnTo>
                    <a:pt x="6969" y="1912"/>
                  </a:lnTo>
                  <a:lnTo>
                    <a:pt x="6311" y="1870"/>
                  </a:lnTo>
                  <a:lnTo>
                    <a:pt x="5652" y="1764"/>
                  </a:lnTo>
                  <a:lnTo>
                    <a:pt x="4993" y="1636"/>
                  </a:lnTo>
                  <a:lnTo>
                    <a:pt x="4335" y="1466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893"/>
                  </a:lnTo>
                  <a:lnTo>
                    <a:pt x="2019" y="701"/>
                  </a:lnTo>
                  <a:lnTo>
                    <a:pt x="1148" y="340"/>
                  </a:lnTo>
                  <a:lnTo>
                    <a:pt x="574" y="8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32"/>
            <p:cNvSpPr/>
            <p:nvPr/>
          </p:nvSpPr>
          <p:spPr>
            <a:xfrm>
              <a:off x="-2476525" y="-754325"/>
              <a:ext cx="106250" cy="184850"/>
            </a:xfrm>
            <a:custGeom>
              <a:avLst/>
              <a:gdLst/>
              <a:ahLst/>
              <a:cxnLst/>
              <a:rect l="l" t="t" r="r" b="b"/>
              <a:pathLst>
                <a:path w="4250" h="7394" extrusionOk="0">
                  <a:moveTo>
                    <a:pt x="4250" y="0"/>
                  </a:moveTo>
                  <a:lnTo>
                    <a:pt x="4144" y="43"/>
                  </a:lnTo>
                  <a:lnTo>
                    <a:pt x="4016" y="128"/>
                  </a:lnTo>
                  <a:lnTo>
                    <a:pt x="3846" y="234"/>
                  </a:lnTo>
                  <a:lnTo>
                    <a:pt x="3655" y="404"/>
                  </a:lnTo>
                  <a:lnTo>
                    <a:pt x="3421" y="616"/>
                  </a:lnTo>
                  <a:lnTo>
                    <a:pt x="3145" y="892"/>
                  </a:lnTo>
                  <a:lnTo>
                    <a:pt x="2848" y="1232"/>
                  </a:lnTo>
                  <a:lnTo>
                    <a:pt x="2529" y="1657"/>
                  </a:lnTo>
                  <a:lnTo>
                    <a:pt x="2189" y="2146"/>
                  </a:lnTo>
                  <a:lnTo>
                    <a:pt x="1849" y="2720"/>
                  </a:lnTo>
                  <a:lnTo>
                    <a:pt x="1488" y="3378"/>
                  </a:lnTo>
                  <a:lnTo>
                    <a:pt x="1105" y="4143"/>
                  </a:lnTo>
                  <a:lnTo>
                    <a:pt x="744" y="5014"/>
                  </a:lnTo>
                  <a:lnTo>
                    <a:pt x="362" y="5991"/>
                  </a:lnTo>
                  <a:lnTo>
                    <a:pt x="1" y="7075"/>
                  </a:lnTo>
                  <a:lnTo>
                    <a:pt x="1084" y="7394"/>
                  </a:lnTo>
                  <a:lnTo>
                    <a:pt x="1127" y="7181"/>
                  </a:lnTo>
                  <a:lnTo>
                    <a:pt x="1254" y="6565"/>
                  </a:lnTo>
                  <a:lnTo>
                    <a:pt x="1488" y="5673"/>
                  </a:lnTo>
                  <a:lnTo>
                    <a:pt x="1637" y="5120"/>
                  </a:lnTo>
                  <a:lnTo>
                    <a:pt x="1828" y="4568"/>
                  </a:lnTo>
                  <a:lnTo>
                    <a:pt x="2019" y="3952"/>
                  </a:lnTo>
                  <a:lnTo>
                    <a:pt x="2253" y="3336"/>
                  </a:lnTo>
                  <a:lnTo>
                    <a:pt x="2529" y="2720"/>
                  </a:lnTo>
                  <a:lnTo>
                    <a:pt x="2805" y="2125"/>
                  </a:lnTo>
                  <a:lnTo>
                    <a:pt x="3124" y="1530"/>
                  </a:lnTo>
                  <a:lnTo>
                    <a:pt x="3464" y="977"/>
                  </a:lnTo>
                  <a:lnTo>
                    <a:pt x="3655" y="701"/>
                  </a:lnTo>
                  <a:lnTo>
                    <a:pt x="3846" y="467"/>
                  </a:lnTo>
                  <a:lnTo>
                    <a:pt x="4037" y="212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32"/>
            <p:cNvSpPr/>
            <p:nvPr/>
          </p:nvSpPr>
          <p:spPr>
            <a:xfrm>
              <a:off x="-2328325" y="-814900"/>
              <a:ext cx="150875" cy="155675"/>
            </a:xfrm>
            <a:custGeom>
              <a:avLst/>
              <a:gdLst/>
              <a:ahLst/>
              <a:cxnLst/>
              <a:rect l="l" t="t" r="r" b="b"/>
              <a:pathLst>
                <a:path w="6035" h="6227" extrusionOk="0">
                  <a:moveTo>
                    <a:pt x="6034" y="1"/>
                  </a:moveTo>
                  <a:lnTo>
                    <a:pt x="5928" y="22"/>
                  </a:lnTo>
                  <a:lnTo>
                    <a:pt x="5779" y="65"/>
                  </a:lnTo>
                  <a:lnTo>
                    <a:pt x="5588" y="128"/>
                  </a:lnTo>
                  <a:lnTo>
                    <a:pt x="5354" y="235"/>
                  </a:lnTo>
                  <a:lnTo>
                    <a:pt x="5057" y="362"/>
                  </a:lnTo>
                  <a:lnTo>
                    <a:pt x="4717" y="553"/>
                  </a:lnTo>
                  <a:lnTo>
                    <a:pt x="4334" y="808"/>
                  </a:lnTo>
                  <a:lnTo>
                    <a:pt x="3931" y="1106"/>
                  </a:lnTo>
                  <a:lnTo>
                    <a:pt x="3463" y="1488"/>
                  </a:lnTo>
                  <a:lnTo>
                    <a:pt x="2953" y="1956"/>
                  </a:lnTo>
                  <a:lnTo>
                    <a:pt x="2422" y="2487"/>
                  </a:lnTo>
                  <a:lnTo>
                    <a:pt x="1870" y="3103"/>
                  </a:lnTo>
                  <a:lnTo>
                    <a:pt x="1275" y="3847"/>
                  </a:lnTo>
                  <a:lnTo>
                    <a:pt x="638" y="4675"/>
                  </a:lnTo>
                  <a:lnTo>
                    <a:pt x="0" y="5610"/>
                  </a:lnTo>
                  <a:lnTo>
                    <a:pt x="935" y="6226"/>
                  </a:lnTo>
                  <a:lnTo>
                    <a:pt x="1041" y="6035"/>
                  </a:lnTo>
                  <a:lnTo>
                    <a:pt x="1339" y="5482"/>
                  </a:lnTo>
                  <a:lnTo>
                    <a:pt x="1806" y="4675"/>
                  </a:lnTo>
                  <a:lnTo>
                    <a:pt x="2104" y="4208"/>
                  </a:lnTo>
                  <a:lnTo>
                    <a:pt x="2444" y="3698"/>
                  </a:lnTo>
                  <a:lnTo>
                    <a:pt x="2805" y="3188"/>
                  </a:lnTo>
                  <a:lnTo>
                    <a:pt x="3187" y="2657"/>
                  </a:lnTo>
                  <a:lnTo>
                    <a:pt x="3612" y="2147"/>
                  </a:lnTo>
                  <a:lnTo>
                    <a:pt x="4058" y="1637"/>
                  </a:lnTo>
                  <a:lnTo>
                    <a:pt x="4526" y="1148"/>
                  </a:lnTo>
                  <a:lnTo>
                    <a:pt x="5014" y="723"/>
                  </a:lnTo>
                  <a:lnTo>
                    <a:pt x="5269" y="511"/>
                  </a:lnTo>
                  <a:lnTo>
                    <a:pt x="5524" y="320"/>
                  </a:lnTo>
                  <a:lnTo>
                    <a:pt x="5779" y="150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32"/>
            <p:cNvSpPr/>
            <p:nvPr/>
          </p:nvSpPr>
          <p:spPr>
            <a:xfrm>
              <a:off x="-2376675" y="-65075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2"/>
                  </a:lnTo>
                  <a:lnTo>
                    <a:pt x="1084" y="1423"/>
                  </a:lnTo>
                  <a:lnTo>
                    <a:pt x="2104" y="1721"/>
                  </a:lnTo>
                  <a:lnTo>
                    <a:pt x="3018" y="1933"/>
                  </a:lnTo>
                  <a:lnTo>
                    <a:pt x="3846" y="2082"/>
                  </a:lnTo>
                  <a:lnTo>
                    <a:pt x="4590" y="2188"/>
                  </a:lnTo>
                  <a:lnTo>
                    <a:pt x="5249" y="2252"/>
                  </a:lnTo>
                  <a:lnTo>
                    <a:pt x="5844" y="2273"/>
                  </a:lnTo>
                  <a:lnTo>
                    <a:pt x="6375" y="2273"/>
                  </a:lnTo>
                  <a:lnTo>
                    <a:pt x="6821" y="2231"/>
                  </a:lnTo>
                  <a:lnTo>
                    <a:pt x="7203" y="2188"/>
                  </a:lnTo>
                  <a:lnTo>
                    <a:pt x="7522" y="2125"/>
                  </a:lnTo>
                  <a:lnTo>
                    <a:pt x="7777" y="2061"/>
                  </a:lnTo>
                  <a:lnTo>
                    <a:pt x="7968" y="1997"/>
                  </a:lnTo>
                  <a:lnTo>
                    <a:pt x="8096" y="1933"/>
                  </a:lnTo>
                  <a:lnTo>
                    <a:pt x="8202" y="1891"/>
                  </a:lnTo>
                  <a:lnTo>
                    <a:pt x="7904" y="1912"/>
                  </a:lnTo>
                  <a:lnTo>
                    <a:pt x="7607" y="1933"/>
                  </a:lnTo>
                  <a:lnTo>
                    <a:pt x="7288" y="1955"/>
                  </a:lnTo>
                  <a:lnTo>
                    <a:pt x="6970" y="1933"/>
                  </a:lnTo>
                  <a:lnTo>
                    <a:pt x="6311" y="1870"/>
                  </a:lnTo>
                  <a:lnTo>
                    <a:pt x="5652" y="1785"/>
                  </a:lnTo>
                  <a:lnTo>
                    <a:pt x="4994" y="1657"/>
                  </a:lnTo>
                  <a:lnTo>
                    <a:pt x="4335" y="1487"/>
                  </a:lnTo>
                  <a:lnTo>
                    <a:pt x="3698" y="1296"/>
                  </a:lnTo>
                  <a:lnTo>
                    <a:pt x="3103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5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32"/>
            <p:cNvSpPr/>
            <p:nvPr/>
          </p:nvSpPr>
          <p:spPr>
            <a:xfrm>
              <a:off x="-2202975" y="-72830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0" y="1062"/>
                  </a:lnTo>
                  <a:lnTo>
                    <a:pt x="1084" y="1424"/>
                  </a:lnTo>
                  <a:lnTo>
                    <a:pt x="2104" y="1700"/>
                  </a:lnTo>
                  <a:lnTo>
                    <a:pt x="3017" y="1933"/>
                  </a:lnTo>
                  <a:lnTo>
                    <a:pt x="3846" y="2082"/>
                  </a:lnTo>
                  <a:lnTo>
                    <a:pt x="4589" y="2188"/>
                  </a:lnTo>
                  <a:lnTo>
                    <a:pt x="5248" y="2252"/>
                  </a:lnTo>
                  <a:lnTo>
                    <a:pt x="5843" y="2273"/>
                  </a:lnTo>
                  <a:lnTo>
                    <a:pt x="6374" y="2273"/>
                  </a:lnTo>
                  <a:lnTo>
                    <a:pt x="6820" y="2231"/>
                  </a:lnTo>
                  <a:lnTo>
                    <a:pt x="7203" y="2188"/>
                  </a:lnTo>
                  <a:lnTo>
                    <a:pt x="7521" y="2125"/>
                  </a:lnTo>
                  <a:lnTo>
                    <a:pt x="7776" y="2061"/>
                  </a:lnTo>
                  <a:lnTo>
                    <a:pt x="7968" y="1997"/>
                  </a:lnTo>
                  <a:lnTo>
                    <a:pt x="8095" y="1933"/>
                  </a:lnTo>
                  <a:lnTo>
                    <a:pt x="8201" y="1891"/>
                  </a:lnTo>
                  <a:lnTo>
                    <a:pt x="7904" y="1912"/>
                  </a:lnTo>
                  <a:lnTo>
                    <a:pt x="7606" y="1933"/>
                  </a:lnTo>
                  <a:lnTo>
                    <a:pt x="6969" y="1933"/>
                  </a:lnTo>
                  <a:lnTo>
                    <a:pt x="6310" y="1870"/>
                  </a:lnTo>
                  <a:lnTo>
                    <a:pt x="5652" y="1785"/>
                  </a:lnTo>
                  <a:lnTo>
                    <a:pt x="4993" y="1636"/>
                  </a:lnTo>
                  <a:lnTo>
                    <a:pt x="4335" y="1487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4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32"/>
            <p:cNvSpPr/>
            <p:nvPr/>
          </p:nvSpPr>
          <p:spPr>
            <a:xfrm>
              <a:off x="-2930125" y="-599250"/>
              <a:ext cx="348450" cy="301200"/>
            </a:xfrm>
            <a:custGeom>
              <a:avLst/>
              <a:gdLst/>
              <a:ahLst/>
              <a:cxnLst/>
              <a:rect l="l" t="t" r="r" b="b"/>
              <a:pathLst>
                <a:path w="13938" h="12048" extrusionOk="0">
                  <a:moveTo>
                    <a:pt x="4165" y="1"/>
                  </a:moveTo>
                  <a:lnTo>
                    <a:pt x="3867" y="22"/>
                  </a:lnTo>
                  <a:lnTo>
                    <a:pt x="3570" y="43"/>
                  </a:lnTo>
                  <a:lnTo>
                    <a:pt x="3272" y="86"/>
                  </a:lnTo>
                  <a:lnTo>
                    <a:pt x="2996" y="150"/>
                  </a:lnTo>
                  <a:lnTo>
                    <a:pt x="2720" y="213"/>
                  </a:lnTo>
                  <a:lnTo>
                    <a:pt x="2465" y="298"/>
                  </a:lnTo>
                  <a:lnTo>
                    <a:pt x="2210" y="405"/>
                  </a:lnTo>
                  <a:lnTo>
                    <a:pt x="1955" y="511"/>
                  </a:lnTo>
                  <a:lnTo>
                    <a:pt x="1722" y="638"/>
                  </a:lnTo>
                  <a:lnTo>
                    <a:pt x="1509" y="787"/>
                  </a:lnTo>
                  <a:lnTo>
                    <a:pt x="1297" y="936"/>
                  </a:lnTo>
                  <a:lnTo>
                    <a:pt x="1105" y="1106"/>
                  </a:lnTo>
                  <a:lnTo>
                    <a:pt x="914" y="1297"/>
                  </a:lnTo>
                  <a:lnTo>
                    <a:pt x="744" y="1488"/>
                  </a:lnTo>
                  <a:lnTo>
                    <a:pt x="595" y="1701"/>
                  </a:lnTo>
                  <a:lnTo>
                    <a:pt x="468" y="1913"/>
                  </a:lnTo>
                  <a:lnTo>
                    <a:pt x="341" y="2147"/>
                  </a:lnTo>
                  <a:lnTo>
                    <a:pt x="234" y="2380"/>
                  </a:lnTo>
                  <a:lnTo>
                    <a:pt x="149" y="2614"/>
                  </a:lnTo>
                  <a:lnTo>
                    <a:pt x="86" y="2869"/>
                  </a:lnTo>
                  <a:lnTo>
                    <a:pt x="43" y="3124"/>
                  </a:lnTo>
                  <a:lnTo>
                    <a:pt x="1" y="3400"/>
                  </a:lnTo>
                  <a:lnTo>
                    <a:pt x="1" y="3655"/>
                  </a:lnTo>
                  <a:lnTo>
                    <a:pt x="1" y="3931"/>
                  </a:lnTo>
                  <a:lnTo>
                    <a:pt x="22" y="4208"/>
                  </a:lnTo>
                  <a:lnTo>
                    <a:pt x="43" y="4484"/>
                  </a:lnTo>
                  <a:lnTo>
                    <a:pt x="86" y="4760"/>
                  </a:lnTo>
                  <a:lnTo>
                    <a:pt x="171" y="5057"/>
                  </a:lnTo>
                  <a:lnTo>
                    <a:pt x="234" y="5334"/>
                  </a:lnTo>
                  <a:lnTo>
                    <a:pt x="341" y="5631"/>
                  </a:lnTo>
                  <a:lnTo>
                    <a:pt x="447" y="5907"/>
                  </a:lnTo>
                  <a:lnTo>
                    <a:pt x="574" y="6205"/>
                  </a:lnTo>
                  <a:lnTo>
                    <a:pt x="723" y="6481"/>
                  </a:lnTo>
                  <a:lnTo>
                    <a:pt x="872" y="6778"/>
                  </a:lnTo>
                  <a:lnTo>
                    <a:pt x="1042" y="7055"/>
                  </a:lnTo>
                  <a:lnTo>
                    <a:pt x="1233" y="7352"/>
                  </a:lnTo>
                  <a:lnTo>
                    <a:pt x="1424" y="7628"/>
                  </a:lnTo>
                  <a:lnTo>
                    <a:pt x="1870" y="8181"/>
                  </a:lnTo>
                  <a:lnTo>
                    <a:pt x="2359" y="8733"/>
                  </a:lnTo>
                  <a:lnTo>
                    <a:pt x="2614" y="8988"/>
                  </a:lnTo>
                  <a:lnTo>
                    <a:pt x="2890" y="9243"/>
                  </a:lnTo>
                  <a:lnTo>
                    <a:pt x="3187" y="9498"/>
                  </a:lnTo>
                  <a:lnTo>
                    <a:pt x="3485" y="9732"/>
                  </a:lnTo>
                  <a:lnTo>
                    <a:pt x="3804" y="9965"/>
                  </a:lnTo>
                  <a:lnTo>
                    <a:pt x="4122" y="10199"/>
                  </a:lnTo>
                  <a:lnTo>
                    <a:pt x="4441" y="10411"/>
                  </a:lnTo>
                  <a:lnTo>
                    <a:pt x="4781" y="10624"/>
                  </a:lnTo>
                  <a:lnTo>
                    <a:pt x="5121" y="10815"/>
                  </a:lnTo>
                  <a:lnTo>
                    <a:pt x="5461" y="10985"/>
                  </a:lnTo>
                  <a:lnTo>
                    <a:pt x="5801" y="11155"/>
                  </a:lnTo>
                  <a:lnTo>
                    <a:pt x="6141" y="11304"/>
                  </a:lnTo>
                  <a:lnTo>
                    <a:pt x="6821" y="11559"/>
                  </a:lnTo>
                  <a:lnTo>
                    <a:pt x="7500" y="11771"/>
                  </a:lnTo>
                  <a:lnTo>
                    <a:pt x="7840" y="11835"/>
                  </a:lnTo>
                  <a:lnTo>
                    <a:pt x="8159" y="11920"/>
                  </a:lnTo>
                  <a:lnTo>
                    <a:pt x="8499" y="11962"/>
                  </a:lnTo>
                  <a:lnTo>
                    <a:pt x="8818" y="12005"/>
                  </a:lnTo>
                  <a:lnTo>
                    <a:pt x="9136" y="12026"/>
                  </a:lnTo>
                  <a:lnTo>
                    <a:pt x="9455" y="12047"/>
                  </a:lnTo>
                  <a:lnTo>
                    <a:pt x="9752" y="12047"/>
                  </a:lnTo>
                  <a:lnTo>
                    <a:pt x="10071" y="12026"/>
                  </a:lnTo>
                  <a:lnTo>
                    <a:pt x="10369" y="12005"/>
                  </a:lnTo>
                  <a:lnTo>
                    <a:pt x="10645" y="11941"/>
                  </a:lnTo>
                  <a:lnTo>
                    <a:pt x="10921" y="11899"/>
                  </a:lnTo>
                  <a:lnTo>
                    <a:pt x="11197" y="11814"/>
                  </a:lnTo>
                  <a:lnTo>
                    <a:pt x="11473" y="11750"/>
                  </a:lnTo>
                  <a:lnTo>
                    <a:pt x="11728" y="11644"/>
                  </a:lnTo>
                  <a:lnTo>
                    <a:pt x="11962" y="11537"/>
                  </a:lnTo>
                  <a:lnTo>
                    <a:pt x="12196" y="11410"/>
                  </a:lnTo>
                  <a:lnTo>
                    <a:pt x="12408" y="11261"/>
                  </a:lnTo>
                  <a:lnTo>
                    <a:pt x="12621" y="11113"/>
                  </a:lnTo>
                  <a:lnTo>
                    <a:pt x="12812" y="10943"/>
                  </a:lnTo>
                  <a:lnTo>
                    <a:pt x="13003" y="10751"/>
                  </a:lnTo>
                  <a:lnTo>
                    <a:pt x="13173" y="10560"/>
                  </a:lnTo>
                  <a:lnTo>
                    <a:pt x="13322" y="10348"/>
                  </a:lnTo>
                  <a:lnTo>
                    <a:pt x="13471" y="10135"/>
                  </a:lnTo>
                  <a:lnTo>
                    <a:pt x="13577" y="9902"/>
                  </a:lnTo>
                  <a:lnTo>
                    <a:pt x="13683" y="9668"/>
                  </a:lnTo>
                  <a:lnTo>
                    <a:pt x="13768" y="9434"/>
                  </a:lnTo>
                  <a:lnTo>
                    <a:pt x="13832" y="9179"/>
                  </a:lnTo>
                  <a:lnTo>
                    <a:pt x="13895" y="8924"/>
                  </a:lnTo>
                  <a:lnTo>
                    <a:pt x="13917" y="8648"/>
                  </a:lnTo>
                  <a:lnTo>
                    <a:pt x="13938" y="8393"/>
                  </a:lnTo>
                  <a:lnTo>
                    <a:pt x="13938" y="8117"/>
                  </a:lnTo>
                  <a:lnTo>
                    <a:pt x="13917" y="7841"/>
                  </a:lnTo>
                  <a:lnTo>
                    <a:pt x="13874" y="7564"/>
                  </a:lnTo>
                  <a:lnTo>
                    <a:pt x="13832" y="7288"/>
                  </a:lnTo>
                  <a:lnTo>
                    <a:pt x="13768" y="6991"/>
                  </a:lnTo>
                  <a:lnTo>
                    <a:pt x="13683" y="6715"/>
                  </a:lnTo>
                  <a:lnTo>
                    <a:pt x="13577" y="6417"/>
                  </a:lnTo>
                  <a:lnTo>
                    <a:pt x="13471" y="6141"/>
                  </a:lnTo>
                  <a:lnTo>
                    <a:pt x="13343" y="5844"/>
                  </a:lnTo>
                  <a:lnTo>
                    <a:pt x="13194" y="5546"/>
                  </a:lnTo>
                  <a:lnTo>
                    <a:pt x="13046" y="5270"/>
                  </a:lnTo>
                  <a:lnTo>
                    <a:pt x="12876" y="4972"/>
                  </a:lnTo>
                  <a:lnTo>
                    <a:pt x="12684" y="4696"/>
                  </a:lnTo>
                  <a:lnTo>
                    <a:pt x="12493" y="4420"/>
                  </a:lnTo>
                  <a:lnTo>
                    <a:pt x="12068" y="3868"/>
                  </a:lnTo>
                  <a:lnTo>
                    <a:pt x="11580" y="3315"/>
                  </a:lnTo>
                  <a:lnTo>
                    <a:pt x="11303" y="3060"/>
                  </a:lnTo>
                  <a:lnTo>
                    <a:pt x="11027" y="2805"/>
                  </a:lnTo>
                  <a:lnTo>
                    <a:pt x="10751" y="2550"/>
                  </a:lnTo>
                  <a:lnTo>
                    <a:pt x="10432" y="2317"/>
                  </a:lnTo>
                  <a:lnTo>
                    <a:pt x="10135" y="2083"/>
                  </a:lnTo>
                  <a:lnTo>
                    <a:pt x="9816" y="1849"/>
                  </a:lnTo>
                  <a:lnTo>
                    <a:pt x="9476" y="1637"/>
                  </a:lnTo>
                  <a:lnTo>
                    <a:pt x="9136" y="1424"/>
                  </a:lnTo>
                  <a:lnTo>
                    <a:pt x="8796" y="1233"/>
                  </a:lnTo>
                  <a:lnTo>
                    <a:pt x="8456" y="1063"/>
                  </a:lnTo>
                  <a:lnTo>
                    <a:pt x="8117" y="893"/>
                  </a:lnTo>
                  <a:lnTo>
                    <a:pt x="7777" y="744"/>
                  </a:lnTo>
                  <a:lnTo>
                    <a:pt x="7097" y="490"/>
                  </a:lnTo>
                  <a:lnTo>
                    <a:pt x="6438" y="277"/>
                  </a:lnTo>
                  <a:lnTo>
                    <a:pt x="6098" y="213"/>
                  </a:lnTo>
                  <a:lnTo>
                    <a:pt x="5758" y="128"/>
                  </a:lnTo>
                  <a:lnTo>
                    <a:pt x="5440" y="86"/>
                  </a:lnTo>
                  <a:lnTo>
                    <a:pt x="5100" y="43"/>
                  </a:lnTo>
                  <a:lnTo>
                    <a:pt x="4781" y="22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BE9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32"/>
            <p:cNvSpPr/>
            <p:nvPr/>
          </p:nvSpPr>
          <p:spPr>
            <a:xfrm>
              <a:off x="-2906225" y="-570550"/>
              <a:ext cx="317125" cy="217250"/>
            </a:xfrm>
            <a:custGeom>
              <a:avLst/>
              <a:gdLst/>
              <a:ahLst/>
              <a:cxnLst/>
              <a:rect l="l" t="t" r="r" b="b"/>
              <a:pathLst>
                <a:path w="12685" h="8690" extrusionOk="0">
                  <a:moveTo>
                    <a:pt x="43" y="0"/>
                  </a:moveTo>
                  <a:lnTo>
                    <a:pt x="1" y="21"/>
                  </a:lnTo>
                  <a:lnTo>
                    <a:pt x="22" y="276"/>
                  </a:lnTo>
                  <a:lnTo>
                    <a:pt x="86" y="595"/>
                  </a:lnTo>
                  <a:lnTo>
                    <a:pt x="192" y="999"/>
                  </a:lnTo>
                  <a:lnTo>
                    <a:pt x="319" y="1445"/>
                  </a:lnTo>
                  <a:lnTo>
                    <a:pt x="489" y="1934"/>
                  </a:lnTo>
                  <a:lnTo>
                    <a:pt x="702" y="2465"/>
                  </a:lnTo>
                  <a:lnTo>
                    <a:pt x="978" y="2996"/>
                  </a:lnTo>
                  <a:lnTo>
                    <a:pt x="1127" y="3251"/>
                  </a:lnTo>
                  <a:lnTo>
                    <a:pt x="1297" y="3527"/>
                  </a:lnTo>
                  <a:lnTo>
                    <a:pt x="1488" y="3782"/>
                  </a:lnTo>
                  <a:lnTo>
                    <a:pt x="1679" y="4037"/>
                  </a:lnTo>
                  <a:lnTo>
                    <a:pt x="1913" y="4292"/>
                  </a:lnTo>
                  <a:lnTo>
                    <a:pt x="2146" y="4526"/>
                  </a:lnTo>
                  <a:lnTo>
                    <a:pt x="2401" y="4738"/>
                  </a:lnTo>
                  <a:lnTo>
                    <a:pt x="2678" y="4972"/>
                  </a:lnTo>
                  <a:lnTo>
                    <a:pt x="2975" y="5163"/>
                  </a:lnTo>
                  <a:lnTo>
                    <a:pt x="3294" y="5354"/>
                  </a:lnTo>
                  <a:lnTo>
                    <a:pt x="3634" y="5524"/>
                  </a:lnTo>
                  <a:lnTo>
                    <a:pt x="3995" y="5673"/>
                  </a:lnTo>
                  <a:lnTo>
                    <a:pt x="4377" y="5800"/>
                  </a:lnTo>
                  <a:lnTo>
                    <a:pt x="4781" y="5907"/>
                  </a:lnTo>
                  <a:lnTo>
                    <a:pt x="5227" y="5992"/>
                  </a:lnTo>
                  <a:lnTo>
                    <a:pt x="5673" y="6034"/>
                  </a:lnTo>
                  <a:lnTo>
                    <a:pt x="6162" y="6055"/>
                  </a:lnTo>
                  <a:lnTo>
                    <a:pt x="7543" y="6055"/>
                  </a:lnTo>
                  <a:lnTo>
                    <a:pt x="8350" y="6077"/>
                  </a:lnTo>
                  <a:lnTo>
                    <a:pt x="9051" y="6140"/>
                  </a:lnTo>
                  <a:lnTo>
                    <a:pt x="9689" y="6247"/>
                  </a:lnTo>
                  <a:lnTo>
                    <a:pt x="10241" y="6395"/>
                  </a:lnTo>
                  <a:lnTo>
                    <a:pt x="10730" y="6544"/>
                  </a:lnTo>
                  <a:lnTo>
                    <a:pt x="11134" y="6735"/>
                  </a:lnTo>
                  <a:lnTo>
                    <a:pt x="11495" y="6948"/>
                  </a:lnTo>
                  <a:lnTo>
                    <a:pt x="11792" y="7160"/>
                  </a:lnTo>
                  <a:lnTo>
                    <a:pt x="12026" y="7373"/>
                  </a:lnTo>
                  <a:lnTo>
                    <a:pt x="12238" y="7606"/>
                  </a:lnTo>
                  <a:lnTo>
                    <a:pt x="12387" y="7840"/>
                  </a:lnTo>
                  <a:lnTo>
                    <a:pt x="12493" y="8074"/>
                  </a:lnTo>
                  <a:lnTo>
                    <a:pt x="12578" y="8286"/>
                  </a:lnTo>
                  <a:lnTo>
                    <a:pt x="12642" y="8499"/>
                  </a:lnTo>
                  <a:lnTo>
                    <a:pt x="12685" y="8690"/>
                  </a:lnTo>
                  <a:lnTo>
                    <a:pt x="12685" y="8669"/>
                  </a:lnTo>
                  <a:lnTo>
                    <a:pt x="12663" y="8414"/>
                  </a:lnTo>
                  <a:lnTo>
                    <a:pt x="12621" y="8116"/>
                  </a:lnTo>
                  <a:lnTo>
                    <a:pt x="12557" y="7797"/>
                  </a:lnTo>
                  <a:lnTo>
                    <a:pt x="12451" y="7479"/>
                  </a:lnTo>
                  <a:lnTo>
                    <a:pt x="12302" y="7139"/>
                  </a:lnTo>
                  <a:lnTo>
                    <a:pt x="12132" y="6799"/>
                  </a:lnTo>
                  <a:lnTo>
                    <a:pt x="11898" y="6459"/>
                  </a:lnTo>
                  <a:lnTo>
                    <a:pt x="11750" y="6289"/>
                  </a:lnTo>
                  <a:lnTo>
                    <a:pt x="11601" y="6140"/>
                  </a:lnTo>
                  <a:lnTo>
                    <a:pt x="11431" y="5992"/>
                  </a:lnTo>
                  <a:lnTo>
                    <a:pt x="11240" y="5843"/>
                  </a:lnTo>
                  <a:lnTo>
                    <a:pt x="11049" y="5694"/>
                  </a:lnTo>
                  <a:lnTo>
                    <a:pt x="10836" y="5545"/>
                  </a:lnTo>
                  <a:lnTo>
                    <a:pt x="10602" y="5439"/>
                  </a:lnTo>
                  <a:lnTo>
                    <a:pt x="10347" y="5312"/>
                  </a:lnTo>
                  <a:lnTo>
                    <a:pt x="10071" y="5205"/>
                  </a:lnTo>
                  <a:lnTo>
                    <a:pt x="9774" y="5099"/>
                  </a:lnTo>
                  <a:lnTo>
                    <a:pt x="9455" y="5014"/>
                  </a:lnTo>
                  <a:lnTo>
                    <a:pt x="9115" y="4951"/>
                  </a:lnTo>
                  <a:lnTo>
                    <a:pt x="8754" y="4887"/>
                  </a:lnTo>
                  <a:lnTo>
                    <a:pt x="8372" y="4844"/>
                  </a:lnTo>
                  <a:lnTo>
                    <a:pt x="7968" y="4823"/>
                  </a:lnTo>
                  <a:lnTo>
                    <a:pt x="7097" y="4823"/>
                  </a:lnTo>
                  <a:lnTo>
                    <a:pt x="6608" y="4844"/>
                  </a:lnTo>
                  <a:lnTo>
                    <a:pt x="6226" y="4866"/>
                  </a:lnTo>
                  <a:lnTo>
                    <a:pt x="5865" y="4844"/>
                  </a:lnTo>
                  <a:lnTo>
                    <a:pt x="5503" y="4802"/>
                  </a:lnTo>
                  <a:lnTo>
                    <a:pt x="5163" y="4759"/>
                  </a:lnTo>
                  <a:lnTo>
                    <a:pt x="4823" y="4674"/>
                  </a:lnTo>
                  <a:lnTo>
                    <a:pt x="4505" y="4568"/>
                  </a:lnTo>
                  <a:lnTo>
                    <a:pt x="4207" y="4462"/>
                  </a:lnTo>
                  <a:lnTo>
                    <a:pt x="3910" y="4313"/>
                  </a:lnTo>
                  <a:lnTo>
                    <a:pt x="3612" y="4186"/>
                  </a:lnTo>
                  <a:lnTo>
                    <a:pt x="3336" y="4016"/>
                  </a:lnTo>
                  <a:lnTo>
                    <a:pt x="3081" y="3846"/>
                  </a:lnTo>
                  <a:lnTo>
                    <a:pt x="2826" y="3654"/>
                  </a:lnTo>
                  <a:lnTo>
                    <a:pt x="2593" y="3463"/>
                  </a:lnTo>
                  <a:lnTo>
                    <a:pt x="2359" y="3272"/>
                  </a:lnTo>
                  <a:lnTo>
                    <a:pt x="1934" y="2847"/>
                  </a:lnTo>
                  <a:lnTo>
                    <a:pt x="1552" y="2422"/>
                  </a:lnTo>
                  <a:lnTo>
                    <a:pt x="1212" y="1976"/>
                  </a:lnTo>
                  <a:lnTo>
                    <a:pt x="914" y="1551"/>
                  </a:lnTo>
                  <a:lnTo>
                    <a:pt x="659" y="1147"/>
                  </a:lnTo>
                  <a:lnTo>
                    <a:pt x="426" y="786"/>
                  </a:lnTo>
                  <a:lnTo>
                    <a:pt x="256" y="46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09" name="Google Shape;3009;p32"/>
          <p:cNvGrpSpPr/>
          <p:nvPr/>
        </p:nvGrpSpPr>
        <p:grpSpPr>
          <a:xfrm>
            <a:off x="11241040" y="3028802"/>
            <a:ext cx="923531" cy="800377"/>
            <a:chOff x="-3340700" y="1114250"/>
            <a:chExt cx="1318325" cy="1142525"/>
          </a:xfrm>
        </p:grpSpPr>
        <p:sp>
          <p:nvSpPr>
            <p:cNvPr id="3010" name="Google Shape;3010;p32"/>
            <p:cNvSpPr/>
            <p:nvPr/>
          </p:nvSpPr>
          <p:spPr>
            <a:xfrm>
              <a:off x="-2888700" y="1205625"/>
              <a:ext cx="866325" cy="622525"/>
            </a:xfrm>
            <a:custGeom>
              <a:avLst/>
              <a:gdLst/>
              <a:ahLst/>
              <a:cxnLst/>
              <a:rect l="l" t="t" r="r" b="b"/>
              <a:pathLst>
                <a:path w="34653" h="24901" extrusionOk="0">
                  <a:moveTo>
                    <a:pt x="11091" y="0"/>
                  </a:moveTo>
                  <a:lnTo>
                    <a:pt x="10518" y="21"/>
                  </a:lnTo>
                  <a:lnTo>
                    <a:pt x="9944" y="64"/>
                  </a:lnTo>
                  <a:lnTo>
                    <a:pt x="8839" y="170"/>
                  </a:lnTo>
                  <a:lnTo>
                    <a:pt x="7798" y="297"/>
                  </a:lnTo>
                  <a:lnTo>
                    <a:pt x="6842" y="446"/>
                  </a:lnTo>
                  <a:lnTo>
                    <a:pt x="5865" y="616"/>
                  </a:lnTo>
                  <a:lnTo>
                    <a:pt x="4887" y="807"/>
                  </a:lnTo>
                  <a:lnTo>
                    <a:pt x="3910" y="977"/>
                  </a:lnTo>
                  <a:lnTo>
                    <a:pt x="2933" y="1126"/>
                  </a:lnTo>
                  <a:lnTo>
                    <a:pt x="2444" y="1190"/>
                  </a:lnTo>
                  <a:lnTo>
                    <a:pt x="1955" y="1211"/>
                  </a:lnTo>
                  <a:lnTo>
                    <a:pt x="1467" y="1232"/>
                  </a:lnTo>
                  <a:lnTo>
                    <a:pt x="978" y="1232"/>
                  </a:lnTo>
                  <a:lnTo>
                    <a:pt x="489" y="1211"/>
                  </a:lnTo>
                  <a:lnTo>
                    <a:pt x="1" y="1169"/>
                  </a:lnTo>
                  <a:lnTo>
                    <a:pt x="319" y="3272"/>
                  </a:lnTo>
                  <a:lnTo>
                    <a:pt x="553" y="4865"/>
                  </a:lnTo>
                  <a:lnTo>
                    <a:pt x="638" y="5503"/>
                  </a:lnTo>
                  <a:lnTo>
                    <a:pt x="659" y="5906"/>
                  </a:lnTo>
                  <a:lnTo>
                    <a:pt x="723" y="6650"/>
                  </a:lnTo>
                  <a:lnTo>
                    <a:pt x="829" y="7394"/>
                  </a:lnTo>
                  <a:lnTo>
                    <a:pt x="936" y="8116"/>
                  </a:lnTo>
                  <a:lnTo>
                    <a:pt x="1084" y="8838"/>
                  </a:lnTo>
                  <a:lnTo>
                    <a:pt x="1233" y="9561"/>
                  </a:lnTo>
                  <a:lnTo>
                    <a:pt x="1424" y="10283"/>
                  </a:lnTo>
                  <a:lnTo>
                    <a:pt x="1658" y="10984"/>
                  </a:lnTo>
                  <a:lnTo>
                    <a:pt x="1892" y="11685"/>
                  </a:lnTo>
                  <a:lnTo>
                    <a:pt x="2147" y="12386"/>
                  </a:lnTo>
                  <a:lnTo>
                    <a:pt x="2444" y="13066"/>
                  </a:lnTo>
                  <a:lnTo>
                    <a:pt x="2763" y="13725"/>
                  </a:lnTo>
                  <a:lnTo>
                    <a:pt x="3103" y="14384"/>
                  </a:lnTo>
                  <a:lnTo>
                    <a:pt x="3464" y="15042"/>
                  </a:lnTo>
                  <a:lnTo>
                    <a:pt x="3846" y="15680"/>
                  </a:lnTo>
                  <a:lnTo>
                    <a:pt x="4250" y="16296"/>
                  </a:lnTo>
                  <a:lnTo>
                    <a:pt x="4675" y="16891"/>
                  </a:lnTo>
                  <a:lnTo>
                    <a:pt x="4781" y="16636"/>
                  </a:lnTo>
                  <a:lnTo>
                    <a:pt x="4866" y="16360"/>
                  </a:lnTo>
                  <a:lnTo>
                    <a:pt x="4909" y="16083"/>
                  </a:lnTo>
                  <a:lnTo>
                    <a:pt x="4951" y="15807"/>
                  </a:lnTo>
                  <a:lnTo>
                    <a:pt x="4972" y="15531"/>
                  </a:lnTo>
                  <a:lnTo>
                    <a:pt x="4951" y="15255"/>
                  </a:lnTo>
                  <a:lnTo>
                    <a:pt x="4909" y="14957"/>
                  </a:lnTo>
                  <a:lnTo>
                    <a:pt x="4845" y="14681"/>
                  </a:lnTo>
                  <a:lnTo>
                    <a:pt x="5334" y="15318"/>
                  </a:lnTo>
                  <a:lnTo>
                    <a:pt x="5843" y="15935"/>
                  </a:lnTo>
                  <a:lnTo>
                    <a:pt x="6375" y="16551"/>
                  </a:lnTo>
                  <a:lnTo>
                    <a:pt x="6906" y="17146"/>
                  </a:lnTo>
                  <a:lnTo>
                    <a:pt x="7458" y="17719"/>
                  </a:lnTo>
                  <a:lnTo>
                    <a:pt x="8032" y="18293"/>
                  </a:lnTo>
                  <a:lnTo>
                    <a:pt x="8605" y="18845"/>
                  </a:lnTo>
                  <a:lnTo>
                    <a:pt x="9200" y="19398"/>
                  </a:lnTo>
                  <a:lnTo>
                    <a:pt x="9795" y="19929"/>
                  </a:lnTo>
                  <a:lnTo>
                    <a:pt x="10411" y="20439"/>
                  </a:lnTo>
                  <a:lnTo>
                    <a:pt x="11049" y="20927"/>
                  </a:lnTo>
                  <a:lnTo>
                    <a:pt x="11686" y="21416"/>
                  </a:lnTo>
                  <a:lnTo>
                    <a:pt x="12323" y="21883"/>
                  </a:lnTo>
                  <a:lnTo>
                    <a:pt x="12982" y="22330"/>
                  </a:lnTo>
                  <a:lnTo>
                    <a:pt x="13662" y="22776"/>
                  </a:lnTo>
                  <a:lnTo>
                    <a:pt x="14342" y="23201"/>
                  </a:lnTo>
                  <a:lnTo>
                    <a:pt x="14321" y="22776"/>
                  </a:lnTo>
                  <a:lnTo>
                    <a:pt x="14236" y="22351"/>
                  </a:lnTo>
                  <a:lnTo>
                    <a:pt x="14129" y="21947"/>
                  </a:lnTo>
                  <a:lnTo>
                    <a:pt x="13959" y="21565"/>
                  </a:lnTo>
                  <a:lnTo>
                    <a:pt x="14554" y="21883"/>
                  </a:lnTo>
                  <a:lnTo>
                    <a:pt x="15149" y="22202"/>
                  </a:lnTo>
                  <a:lnTo>
                    <a:pt x="15744" y="22500"/>
                  </a:lnTo>
                  <a:lnTo>
                    <a:pt x="16360" y="22776"/>
                  </a:lnTo>
                  <a:lnTo>
                    <a:pt x="16976" y="23031"/>
                  </a:lnTo>
                  <a:lnTo>
                    <a:pt x="17592" y="23286"/>
                  </a:lnTo>
                  <a:lnTo>
                    <a:pt x="18230" y="23519"/>
                  </a:lnTo>
                  <a:lnTo>
                    <a:pt x="18867" y="23732"/>
                  </a:lnTo>
                  <a:lnTo>
                    <a:pt x="19505" y="23944"/>
                  </a:lnTo>
                  <a:lnTo>
                    <a:pt x="20163" y="24136"/>
                  </a:lnTo>
                  <a:lnTo>
                    <a:pt x="20822" y="24306"/>
                  </a:lnTo>
                  <a:lnTo>
                    <a:pt x="21459" y="24454"/>
                  </a:lnTo>
                  <a:lnTo>
                    <a:pt x="22118" y="24582"/>
                  </a:lnTo>
                  <a:lnTo>
                    <a:pt x="22798" y="24709"/>
                  </a:lnTo>
                  <a:lnTo>
                    <a:pt x="23456" y="24815"/>
                  </a:lnTo>
                  <a:lnTo>
                    <a:pt x="24115" y="24900"/>
                  </a:lnTo>
                  <a:lnTo>
                    <a:pt x="23371" y="23541"/>
                  </a:lnTo>
                  <a:lnTo>
                    <a:pt x="23371" y="23541"/>
                  </a:lnTo>
                  <a:lnTo>
                    <a:pt x="24051" y="23753"/>
                  </a:lnTo>
                  <a:lnTo>
                    <a:pt x="24752" y="23944"/>
                  </a:lnTo>
                  <a:lnTo>
                    <a:pt x="25453" y="24114"/>
                  </a:lnTo>
                  <a:lnTo>
                    <a:pt x="26155" y="24242"/>
                  </a:lnTo>
                  <a:lnTo>
                    <a:pt x="26856" y="24348"/>
                  </a:lnTo>
                  <a:lnTo>
                    <a:pt x="27578" y="24433"/>
                  </a:lnTo>
                  <a:lnTo>
                    <a:pt x="28279" y="24476"/>
                  </a:lnTo>
                  <a:lnTo>
                    <a:pt x="29002" y="24497"/>
                  </a:lnTo>
                  <a:lnTo>
                    <a:pt x="29703" y="24497"/>
                  </a:lnTo>
                  <a:lnTo>
                    <a:pt x="30425" y="24476"/>
                  </a:lnTo>
                  <a:lnTo>
                    <a:pt x="31147" y="24433"/>
                  </a:lnTo>
                  <a:lnTo>
                    <a:pt x="31849" y="24348"/>
                  </a:lnTo>
                  <a:lnTo>
                    <a:pt x="32550" y="24242"/>
                  </a:lnTo>
                  <a:lnTo>
                    <a:pt x="33251" y="24114"/>
                  </a:lnTo>
                  <a:lnTo>
                    <a:pt x="33952" y="23944"/>
                  </a:lnTo>
                  <a:lnTo>
                    <a:pt x="34653" y="23774"/>
                  </a:lnTo>
                  <a:lnTo>
                    <a:pt x="34079" y="22648"/>
                  </a:lnTo>
                  <a:lnTo>
                    <a:pt x="33506" y="21522"/>
                  </a:lnTo>
                  <a:lnTo>
                    <a:pt x="32911" y="20418"/>
                  </a:lnTo>
                  <a:lnTo>
                    <a:pt x="32273" y="19355"/>
                  </a:lnTo>
                  <a:lnTo>
                    <a:pt x="31933" y="18824"/>
                  </a:lnTo>
                  <a:lnTo>
                    <a:pt x="31594" y="18314"/>
                  </a:lnTo>
                  <a:lnTo>
                    <a:pt x="31232" y="17804"/>
                  </a:lnTo>
                  <a:lnTo>
                    <a:pt x="30871" y="17316"/>
                  </a:lnTo>
                  <a:lnTo>
                    <a:pt x="30489" y="16827"/>
                  </a:lnTo>
                  <a:lnTo>
                    <a:pt x="30064" y="16360"/>
                  </a:lnTo>
                  <a:lnTo>
                    <a:pt x="29639" y="15892"/>
                  </a:lnTo>
                  <a:lnTo>
                    <a:pt x="29193" y="15467"/>
                  </a:lnTo>
                  <a:lnTo>
                    <a:pt x="29575" y="15297"/>
                  </a:lnTo>
                  <a:lnTo>
                    <a:pt x="29830" y="15191"/>
                  </a:lnTo>
                  <a:lnTo>
                    <a:pt x="30149" y="15063"/>
                  </a:lnTo>
                  <a:lnTo>
                    <a:pt x="30744" y="14787"/>
                  </a:lnTo>
                  <a:lnTo>
                    <a:pt x="30191" y="14320"/>
                  </a:lnTo>
                  <a:lnTo>
                    <a:pt x="29660" y="13852"/>
                  </a:lnTo>
                  <a:lnTo>
                    <a:pt x="29150" y="13406"/>
                  </a:lnTo>
                  <a:lnTo>
                    <a:pt x="28662" y="12939"/>
                  </a:lnTo>
                  <a:lnTo>
                    <a:pt x="27748" y="12068"/>
                  </a:lnTo>
                  <a:lnTo>
                    <a:pt x="26856" y="11197"/>
                  </a:lnTo>
                  <a:lnTo>
                    <a:pt x="26410" y="10793"/>
                  </a:lnTo>
                  <a:lnTo>
                    <a:pt x="25942" y="10389"/>
                  </a:lnTo>
                  <a:lnTo>
                    <a:pt x="25453" y="10007"/>
                  </a:lnTo>
                  <a:lnTo>
                    <a:pt x="24944" y="9625"/>
                  </a:lnTo>
                  <a:lnTo>
                    <a:pt x="24412" y="9285"/>
                  </a:lnTo>
                  <a:lnTo>
                    <a:pt x="23839" y="8945"/>
                  </a:lnTo>
                  <a:lnTo>
                    <a:pt x="23223" y="8626"/>
                  </a:lnTo>
                  <a:lnTo>
                    <a:pt x="22564" y="8307"/>
                  </a:lnTo>
                  <a:lnTo>
                    <a:pt x="22946" y="8095"/>
                  </a:lnTo>
                  <a:lnTo>
                    <a:pt x="23329" y="7925"/>
                  </a:lnTo>
                  <a:lnTo>
                    <a:pt x="23733" y="7797"/>
                  </a:lnTo>
                  <a:lnTo>
                    <a:pt x="24179" y="7691"/>
                  </a:lnTo>
                  <a:lnTo>
                    <a:pt x="23669" y="7245"/>
                  </a:lnTo>
                  <a:lnTo>
                    <a:pt x="23116" y="6820"/>
                  </a:lnTo>
                  <a:lnTo>
                    <a:pt x="22564" y="6416"/>
                  </a:lnTo>
                  <a:lnTo>
                    <a:pt x="22012" y="6013"/>
                  </a:lnTo>
                  <a:lnTo>
                    <a:pt x="21417" y="5651"/>
                  </a:lnTo>
                  <a:lnTo>
                    <a:pt x="20843" y="5290"/>
                  </a:lnTo>
                  <a:lnTo>
                    <a:pt x="20227" y="4950"/>
                  </a:lnTo>
                  <a:lnTo>
                    <a:pt x="19632" y="4632"/>
                  </a:lnTo>
                  <a:lnTo>
                    <a:pt x="18995" y="4313"/>
                  </a:lnTo>
                  <a:lnTo>
                    <a:pt x="18379" y="4016"/>
                  </a:lnTo>
                  <a:lnTo>
                    <a:pt x="17741" y="3739"/>
                  </a:lnTo>
                  <a:lnTo>
                    <a:pt x="17104" y="3463"/>
                  </a:lnTo>
                  <a:lnTo>
                    <a:pt x="15808" y="2974"/>
                  </a:lnTo>
                  <a:lnTo>
                    <a:pt x="14512" y="2507"/>
                  </a:lnTo>
                  <a:lnTo>
                    <a:pt x="14830" y="2316"/>
                  </a:lnTo>
                  <a:lnTo>
                    <a:pt x="15277" y="2018"/>
                  </a:lnTo>
                  <a:lnTo>
                    <a:pt x="15702" y="1721"/>
                  </a:lnTo>
                  <a:lnTo>
                    <a:pt x="16020" y="1530"/>
                  </a:lnTo>
                  <a:lnTo>
                    <a:pt x="15850" y="1339"/>
                  </a:lnTo>
                  <a:lnTo>
                    <a:pt x="15680" y="1190"/>
                  </a:lnTo>
                  <a:lnTo>
                    <a:pt x="15489" y="1020"/>
                  </a:lnTo>
                  <a:lnTo>
                    <a:pt x="15277" y="892"/>
                  </a:lnTo>
                  <a:lnTo>
                    <a:pt x="15064" y="765"/>
                  </a:lnTo>
                  <a:lnTo>
                    <a:pt x="14852" y="637"/>
                  </a:lnTo>
                  <a:lnTo>
                    <a:pt x="14618" y="531"/>
                  </a:lnTo>
                  <a:lnTo>
                    <a:pt x="14384" y="446"/>
                  </a:lnTo>
                  <a:lnTo>
                    <a:pt x="13874" y="297"/>
                  </a:lnTo>
                  <a:lnTo>
                    <a:pt x="13364" y="170"/>
                  </a:lnTo>
                  <a:lnTo>
                    <a:pt x="12812" y="85"/>
                  </a:lnTo>
                  <a:lnTo>
                    <a:pt x="12238" y="21"/>
                  </a:lnTo>
                  <a:lnTo>
                    <a:pt x="11665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32"/>
            <p:cNvSpPr/>
            <p:nvPr/>
          </p:nvSpPr>
          <p:spPr>
            <a:xfrm>
              <a:off x="-2850450" y="1272000"/>
              <a:ext cx="692650" cy="432925"/>
            </a:xfrm>
            <a:custGeom>
              <a:avLst/>
              <a:gdLst/>
              <a:ahLst/>
              <a:cxnLst/>
              <a:rect l="l" t="t" r="r" b="b"/>
              <a:pathLst>
                <a:path w="27706" h="17317" extrusionOk="0">
                  <a:moveTo>
                    <a:pt x="0" y="1"/>
                  </a:moveTo>
                  <a:lnTo>
                    <a:pt x="255" y="150"/>
                  </a:lnTo>
                  <a:lnTo>
                    <a:pt x="447" y="277"/>
                  </a:lnTo>
                  <a:lnTo>
                    <a:pt x="659" y="426"/>
                  </a:lnTo>
                  <a:lnTo>
                    <a:pt x="893" y="617"/>
                  </a:lnTo>
                  <a:lnTo>
                    <a:pt x="1148" y="851"/>
                  </a:lnTo>
                  <a:lnTo>
                    <a:pt x="1424" y="1127"/>
                  </a:lnTo>
                  <a:lnTo>
                    <a:pt x="1700" y="1467"/>
                  </a:lnTo>
                  <a:lnTo>
                    <a:pt x="1998" y="1849"/>
                  </a:lnTo>
                  <a:lnTo>
                    <a:pt x="2316" y="2274"/>
                  </a:lnTo>
                  <a:lnTo>
                    <a:pt x="2614" y="2784"/>
                  </a:lnTo>
                  <a:lnTo>
                    <a:pt x="2911" y="3336"/>
                  </a:lnTo>
                  <a:lnTo>
                    <a:pt x="3187" y="3974"/>
                  </a:lnTo>
                  <a:lnTo>
                    <a:pt x="3485" y="4675"/>
                  </a:lnTo>
                  <a:lnTo>
                    <a:pt x="3634" y="5057"/>
                  </a:lnTo>
                  <a:lnTo>
                    <a:pt x="3846" y="5461"/>
                  </a:lnTo>
                  <a:lnTo>
                    <a:pt x="4101" y="5886"/>
                  </a:lnTo>
                  <a:lnTo>
                    <a:pt x="4420" y="6332"/>
                  </a:lnTo>
                  <a:lnTo>
                    <a:pt x="4781" y="6800"/>
                  </a:lnTo>
                  <a:lnTo>
                    <a:pt x="5184" y="7267"/>
                  </a:lnTo>
                  <a:lnTo>
                    <a:pt x="5631" y="7756"/>
                  </a:lnTo>
                  <a:lnTo>
                    <a:pt x="6119" y="8266"/>
                  </a:lnTo>
                  <a:lnTo>
                    <a:pt x="6650" y="8775"/>
                  </a:lnTo>
                  <a:lnTo>
                    <a:pt x="7224" y="9285"/>
                  </a:lnTo>
                  <a:lnTo>
                    <a:pt x="7840" y="9795"/>
                  </a:lnTo>
                  <a:lnTo>
                    <a:pt x="8499" y="10326"/>
                  </a:lnTo>
                  <a:lnTo>
                    <a:pt x="9200" y="10836"/>
                  </a:lnTo>
                  <a:lnTo>
                    <a:pt x="9922" y="11346"/>
                  </a:lnTo>
                  <a:lnTo>
                    <a:pt x="10687" y="11856"/>
                  </a:lnTo>
                  <a:lnTo>
                    <a:pt x="11473" y="12345"/>
                  </a:lnTo>
                  <a:lnTo>
                    <a:pt x="12302" y="12833"/>
                  </a:lnTo>
                  <a:lnTo>
                    <a:pt x="13152" y="13322"/>
                  </a:lnTo>
                  <a:lnTo>
                    <a:pt x="14044" y="13768"/>
                  </a:lnTo>
                  <a:lnTo>
                    <a:pt x="14958" y="14214"/>
                  </a:lnTo>
                  <a:lnTo>
                    <a:pt x="15892" y="14639"/>
                  </a:lnTo>
                  <a:lnTo>
                    <a:pt x="16870" y="15043"/>
                  </a:lnTo>
                  <a:lnTo>
                    <a:pt x="17868" y="15404"/>
                  </a:lnTo>
                  <a:lnTo>
                    <a:pt x="18888" y="15765"/>
                  </a:lnTo>
                  <a:lnTo>
                    <a:pt x="19908" y="16084"/>
                  </a:lnTo>
                  <a:lnTo>
                    <a:pt x="20970" y="16360"/>
                  </a:lnTo>
                  <a:lnTo>
                    <a:pt x="22054" y="16615"/>
                  </a:lnTo>
                  <a:lnTo>
                    <a:pt x="23159" y="16849"/>
                  </a:lnTo>
                  <a:lnTo>
                    <a:pt x="24263" y="17019"/>
                  </a:lnTo>
                  <a:lnTo>
                    <a:pt x="25389" y="17168"/>
                  </a:lnTo>
                  <a:lnTo>
                    <a:pt x="26537" y="17253"/>
                  </a:lnTo>
                  <a:lnTo>
                    <a:pt x="27705" y="17316"/>
                  </a:lnTo>
                  <a:lnTo>
                    <a:pt x="26919" y="17146"/>
                  </a:lnTo>
                  <a:lnTo>
                    <a:pt x="26027" y="16955"/>
                  </a:lnTo>
                  <a:lnTo>
                    <a:pt x="24837" y="16658"/>
                  </a:lnTo>
                  <a:lnTo>
                    <a:pt x="23414" y="16275"/>
                  </a:lnTo>
                  <a:lnTo>
                    <a:pt x="21799" y="15808"/>
                  </a:lnTo>
                  <a:lnTo>
                    <a:pt x="20928" y="15510"/>
                  </a:lnTo>
                  <a:lnTo>
                    <a:pt x="20035" y="15213"/>
                  </a:lnTo>
                  <a:lnTo>
                    <a:pt x="19101" y="14873"/>
                  </a:lnTo>
                  <a:lnTo>
                    <a:pt x="18166" y="14512"/>
                  </a:lnTo>
                  <a:lnTo>
                    <a:pt x="17188" y="14129"/>
                  </a:lnTo>
                  <a:lnTo>
                    <a:pt x="16211" y="13705"/>
                  </a:lnTo>
                  <a:lnTo>
                    <a:pt x="15234" y="13258"/>
                  </a:lnTo>
                  <a:lnTo>
                    <a:pt x="14257" y="12791"/>
                  </a:lnTo>
                  <a:lnTo>
                    <a:pt x="13279" y="12281"/>
                  </a:lnTo>
                  <a:lnTo>
                    <a:pt x="12323" y="11729"/>
                  </a:lnTo>
                  <a:lnTo>
                    <a:pt x="11388" y="11155"/>
                  </a:lnTo>
                  <a:lnTo>
                    <a:pt x="10454" y="10560"/>
                  </a:lnTo>
                  <a:lnTo>
                    <a:pt x="9561" y="9923"/>
                  </a:lnTo>
                  <a:lnTo>
                    <a:pt x="8711" y="9243"/>
                  </a:lnTo>
                  <a:lnTo>
                    <a:pt x="8286" y="8903"/>
                  </a:lnTo>
                  <a:lnTo>
                    <a:pt x="7883" y="8542"/>
                  </a:lnTo>
                  <a:lnTo>
                    <a:pt x="7479" y="8159"/>
                  </a:lnTo>
                  <a:lnTo>
                    <a:pt x="7097" y="7798"/>
                  </a:lnTo>
                  <a:lnTo>
                    <a:pt x="6735" y="7416"/>
                  </a:lnTo>
                  <a:lnTo>
                    <a:pt x="6374" y="7012"/>
                  </a:lnTo>
                  <a:lnTo>
                    <a:pt x="6034" y="6608"/>
                  </a:lnTo>
                  <a:lnTo>
                    <a:pt x="5694" y="6205"/>
                  </a:lnTo>
                  <a:lnTo>
                    <a:pt x="5397" y="5780"/>
                  </a:lnTo>
                  <a:lnTo>
                    <a:pt x="5100" y="5355"/>
                  </a:lnTo>
                  <a:lnTo>
                    <a:pt x="4802" y="4909"/>
                  </a:lnTo>
                  <a:lnTo>
                    <a:pt x="4547" y="4462"/>
                  </a:lnTo>
                  <a:lnTo>
                    <a:pt x="4143" y="3761"/>
                  </a:lnTo>
                  <a:lnTo>
                    <a:pt x="3719" y="3124"/>
                  </a:lnTo>
                  <a:lnTo>
                    <a:pt x="3294" y="2572"/>
                  </a:lnTo>
                  <a:lnTo>
                    <a:pt x="2890" y="2104"/>
                  </a:lnTo>
                  <a:lnTo>
                    <a:pt x="2486" y="1679"/>
                  </a:lnTo>
                  <a:lnTo>
                    <a:pt x="2104" y="1297"/>
                  </a:lnTo>
                  <a:lnTo>
                    <a:pt x="1743" y="999"/>
                  </a:lnTo>
                  <a:lnTo>
                    <a:pt x="1403" y="744"/>
                  </a:lnTo>
                  <a:lnTo>
                    <a:pt x="1084" y="511"/>
                  </a:lnTo>
                  <a:lnTo>
                    <a:pt x="787" y="341"/>
                  </a:lnTo>
                  <a:lnTo>
                    <a:pt x="532" y="213"/>
                  </a:lnTo>
                  <a:lnTo>
                    <a:pt x="319" y="1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32"/>
            <p:cNvSpPr/>
            <p:nvPr/>
          </p:nvSpPr>
          <p:spPr>
            <a:xfrm>
              <a:off x="-2721900" y="1390450"/>
              <a:ext cx="206100" cy="44125"/>
            </a:xfrm>
            <a:custGeom>
              <a:avLst/>
              <a:gdLst/>
              <a:ahLst/>
              <a:cxnLst/>
              <a:rect l="l" t="t" r="r" b="b"/>
              <a:pathLst>
                <a:path w="8244" h="1765" extrusionOk="0">
                  <a:moveTo>
                    <a:pt x="4653" y="1"/>
                  </a:moveTo>
                  <a:lnTo>
                    <a:pt x="3909" y="22"/>
                  </a:lnTo>
                  <a:lnTo>
                    <a:pt x="3059" y="107"/>
                  </a:lnTo>
                  <a:lnTo>
                    <a:pt x="2125" y="234"/>
                  </a:lnTo>
                  <a:lnTo>
                    <a:pt x="1105" y="426"/>
                  </a:lnTo>
                  <a:lnTo>
                    <a:pt x="0" y="659"/>
                  </a:lnTo>
                  <a:lnTo>
                    <a:pt x="255" y="1764"/>
                  </a:lnTo>
                  <a:lnTo>
                    <a:pt x="467" y="1679"/>
                  </a:lnTo>
                  <a:lnTo>
                    <a:pt x="1062" y="1488"/>
                  </a:lnTo>
                  <a:lnTo>
                    <a:pt x="1955" y="1212"/>
                  </a:lnTo>
                  <a:lnTo>
                    <a:pt x="2486" y="1063"/>
                  </a:lnTo>
                  <a:lnTo>
                    <a:pt x="3081" y="935"/>
                  </a:lnTo>
                  <a:lnTo>
                    <a:pt x="3697" y="808"/>
                  </a:lnTo>
                  <a:lnTo>
                    <a:pt x="4334" y="681"/>
                  </a:lnTo>
                  <a:lnTo>
                    <a:pt x="5014" y="596"/>
                  </a:lnTo>
                  <a:lnTo>
                    <a:pt x="5673" y="511"/>
                  </a:lnTo>
                  <a:lnTo>
                    <a:pt x="6353" y="489"/>
                  </a:lnTo>
                  <a:lnTo>
                    <a:pt x="6990" y="489"/>
                  </a:lnTo>
                  <a:lnTo>
                    <a:pt x="7309" y="511"/>
                  </a:lnTo>
                  <a:lnTo>
                    <a:pt x="7627" y="553"/>
                  </a:lnTo>
                  <a:lnTo>
                    <a:pt x="7946" y="596"/>
                  </a:lnTo>
                  <a:lnTo>
                    <a:pt x="8243" y="659"/>
                  </a:lnTo>
                  <a:lnTo>
                    <a:pt x="8137" y="596"/>
                  </a:lnTo>
                  <a:lnTo>
                    <a:pt x="8010" y="532"/>
                  </a:lnTo>
                  <a:lnTo>
                    <a:pt x="7819" y="447"/>
                  </a:lnTo>
                  <a:lnTo>
                    <a:pt x="7585" y="362"/>
                  </a:lnTo>
                  <a:lnTo>
                    <a:pt x="7266" y="277"/>
                  </a:lnTo>
                  <a:lnTo>
                    <a:pt x="6884" y="171"/>
                  </a:lnTo>
                  <a:lnTo>
                    <a:pt x="6438" y="107"/>
                  </a:lnTo>
                  <a:lnTo>
                    <a:pt x="5928" y="43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32"/>
            <p:cNvSpPr/>
            <p:nvPr/>
          </p:nvSpPr>
          <p:spPr>
            <a:xfrm>
              <a:off x="-2708100" y="1458450"/>
              <a:ext cx="88200" cy="191750"/>
            </a:xfrm>
            <a:custGeom>
              <a:avLst/>
              <a:gdLst/>
              <a:ahLst/>
              <a:cxnLst/>
              <a:rect l="l" t="t" r="r" b="b"/>
              <a:pathLst>
                <a:path w="3528" h="7670" extrusionOk="0">
                  <a:moveTo>
                    <a:pt x="1105" y="0"/>
                  </a:moveTo>
                  <a:lnTo>
                    <a:pt x="0" y="213"/>
                  </a:lnTo>
                  <a:lnTo>
                    <a:pt x="255" y="1339"/>
                  </a:lnTo>
                  <a:lnTo>
                    <a:pt x="532" y="2337"/>
                  </a:lnTo>
                  <a:lnTo>
                    <a:pt x="808" y="3230"/>
                  </a:lnTo>
                  <a:lnTo>
                    <a:pt x="1105" y="4037"/>
                  </a:lnTo>
                  <a:lnTo>
                    <a:pt x="1403" y="4738"/>
                  </a:lnTo>
                  <a:lnTo>
                    <a:pt x="1700" y="5333"/>
                  </a:lnTo>
                  <a:lnTo>
                    <a:pt x="1976" y="5864"/>
                  </a:lnTo>
                  <a:lnTo>
                    <a:pt x="2252" y="6310"/>
                  </a:lnTo>
                  <a:lnTo>
                    <a:pt x="2507" y="6671"/>
                  </a:lnTo>
                  <a:lnTo>
                    <a:pt x="2762" y="6969"/>
                  </a:lnTo>
                  <a:lnTo>
                    <a:pt x="2975" y="7203"/>
                  </a:lnTo>
                  <a:lnTo>
                    <a:pt x="3166" y="7394"/>
                  </a:lnTo>
                  <a:lnTo>
                    <a:pt x="3315" y="7521"/>
                  </a:lnTo>
                  <a:lnTo>
                    <a:pt x="3421" y="7606"/>
                  </a:lnTo>
                  <a:lnTo>
                    <a:pt x="3527" y="7670"/>
                  </a:lnTo>
                  <a:lnTo>
                    <a:pt x="3336" y="7436"/>
                  </a:lnTo>
                  <a:lnTo>
                    <a:pt x="3166" y="7181"/>
                  </a:lnTo>
                  <a:lnTo>
                    <a:pt x="2996" y="6905"/>
                  </a:lnTo>
                  <a:lnTo>
                    <a:pt x="2847" y="6629"/>
                  </a:lnTo>
                  <a:lnTo>
                    <a:pt x="2550" y="6034"/>
                  </a:lnTo>
                  <a:lnTo>
                    <a:pt x="2295" y="5418"/>
                  </a:lnTo>
                  <a:lnTo>
                    <a:pt x="2083" y="4781"/>
                  </a:lnTo>
                  <a:lnTo>
                    <a:pt x="1870" y="4143"/>
                  </a:lnTo>
                  <a:lnTo>
                    <a:pt x="1700" y="3527"/>
                  </a:lnTo>
                  <a:lnTo>
                    <a:pt x="1573" y="2911"/>
                  </a:lnTo>
                  <a:lnTo>
                    <a:pt x="1445" y="2316"/>
                  </a:lnTo>
                  <a:lnTo>
                    <a:pt x="1339" y="1764"/>
                  </a:lnTo>
                  <a:lnTo>
                    <a:pt x="1211" y="850"/>
                  </a:lnTo>
                  <a:lnTo>
                    <a:pt x="1126" y="213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32"/>
            <p:cNvSpPr/>
            <p:nvPr/>
          </p:nvSpPr>
          <p:spPr>
            <a:xfrm>
              <a:off x="-2570525" y="1562025"/>
              <a:ext cx="136525" cy="167850"/>
            </a:xfrm>
            <a:custGeom>
              <a:avLst/>
              <a:gdLst/>
              <a:ahLst/>
              <a:cxnLst/>
              <a:rect l="l" t="t" r="r" b="b"/>
              <a:pathLst>
                <a:path w="5461" h="6714" extrusionOk="0">
                  <a:moveTo>
                    <a:pt x="999" y="0"/>
                  </a:moveTo>
                  <a:lnTo>
                    <a:pt x="0" y="531"/>
                  </a:lnTo>
                  <a:lnTo>
                    <a:pt x="553" y="1530"/>
                  </a:lnTo>
                  <a:lnTo>
                    <a:pt x="1105" y="2422"/>
                  </a:lnTo>
                  <a:lnTo>
                    <a:pt x="1615" y="3187"/>
                  </a:lnTo>
                  <a:lnTo>
                    <a:pt x="2125" y="3888"/>
                  </a:lnTo>
                  <a:lnTo>
                    <a:pt x="2592" y="4462"/>
                  </a:lnTo>
                  <a:lnTo>
                    <a:pt x="3038" y="4972"/>
                  </a:lnTo>
                  <a:lnTo>
                    <a:pt x="3463" y="5397"/>
                  </a:lnTo>
                  <a:lnTo>
                    <a:pt x="3846" y="5737"/>
                  </a:lnTo>
                  <a:lnTo>
                    <a:pt x="4207" y="6013"/>
                  </a:lnTo>
                  <a:lnTo>
                    <a:pt x="4526" y="6246"/>
                  </a:lnTo>
                  <a:lnTo>
                    <a:pt x="4802" y="6416"/>
                  </a:lnTo>
                  <a:lnTo>
                    <a:pt x="5035" y="6544"/>
                  </a:lnTo>
                  <a:lnTo>
                    <a:pt x="5205" y="6629"/>
                  </a:lnTo>
                  <a:lnTo>
                    <a:pt x="5354" y="6671"/>
                  </a:lnTo>
                  <a:lnTo>
                    <a:pt x="5460" y="6714"/>
                  </a:lnTo>
                  <a:lnTo>
                    <a:pt x="5205" y="6523"/>
                  </a:lnTo>
                  <a:lnTo>
                    <a:pt x="4972" y="6331"/>
                  </a:lnTo>
                  <a:lnTo>
                    <a:pt x="4738" y="6119"/>
                  </a:lnTo>
                  <a:lnTo>
                    <a:pt x="4504" y="5885"/>
                  </a:lnTo>
                  <a:lnTo>
                    <a:pt x="4079" y="5397"/>
                  </a:lnTo>
                  <a:lnTo>
                    <a:pt x="3654" y="4887"/>
                  </a:lnTo>
                  <a:lnTo>
                    <a:pt x="3251" y="4334"/>
                  </a:lnTo>
                  <a:lnTo>
                    <a:pt x="2890" y="3782"/>
                  </a:lnTo>
                  <a:lnTo>
                    <a:pt x="2550" y="3208"/>
                  </a:lnTo>
                  <a:lnTo>
                    <a:pt x="2252" y="2656"/>
                  </a:lnTo>
                  <a:lnTo>
                    <a:pt x="1976" y="2125"/>
                  </a:lnTo>
                  <a:lnTo>
                    <a:pt x="1721" y="1636"/>
                  </a:lnTo>
                  <a:lnTo>
                    <a:pt x="1339" y="786"/>
                  </a:lnTo>
                  <a:lnTo>
                    <a:pt x="1084" y="213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32"/>
            <p:cNvSpPr/>
            <p:nvPr/>
          </p:nvSpPr>
          <p:spPr>
            <a:xfrm>
              <a:off x="-2613025" y="1503600"/>
              <a:ext cx="206100" cy="44100"/>
            </a:xfrm>
            <a:custGeom>
              <a:avLst/>
              <a:gdLst/>
              <a:ahLst/>
              <a:cxnLst/>
              <a:rect l="l" t="t" r="r" b="b"/>
              <a:pathLst>
                <a:path w="8244" h="1764" extrusionOk="0">
                  <a:moveTo>
                    <a:pt x="4653" y="0"/>
                  </a:moveTo>
                  <a:lnTo>
                    <a:pt x="3910" y="21"/>
                  </a:lnTo>
                  <a:lnTo>
                    <a:pt x="3060" y="106"/>
                  </a:lnTo>
                  <a:lnTo>
                    <a:pt x="2125" y="234"/>
                  </a:lnTo>
                  <a:lnTo>
                    <a:pt x="1105" y="404"/>
                  </a:lnTo>
                  <a:lnTo>
                    <a:pt x="0" y="659"/>
                  </a:lnTo>
                  <a:lnTo>
                    <a:pt x="255" y="1764"/>
                  </a:lnTo>
                  <a:lnTo>
                    <a:pt x="468" y="1679"/>
                  </a:lnTo>
                  <a:lnTo>
                    <a:pt x="1063" y="1466"/>
                  </a:lnTo>
                  <a:lnTo>
                    <a:pt x="1955" y="1211"/>
                  </a:lnTo>
                  <a:lnTo>
                    <a:pt x="2486" y="1062"/>
                  </a:lnTo>
                  <a:lnTo>
                    <a:pt x="3081" y="914"/>
                  </a:lnTo>
                  <a:lnTo>
                    <a:pt x="3697" y="786"/>
                  </a:lnTo>
                  <a:lnTo>
                    <a:pt x="4335" y="680"/>
                  </a:lnTo>
                  <a:lnTo>
                    <a:pt x="5014" y="574"/>
                  </a:lnTo>
                  <a:lnTo>
                    <a:pt x="5673" y="510"/>
                  </a:lnTo>
                  <a:lnTo>
                    <a:pt x="6353" y="467"/>
                  </a:lnTo>
                  <a:lnTo>
                    <a:pt x="6990" y="489"/>
                  </a:lnTo>
                  <a:lnTo>
                    <a:pt x="7330" y="510"/>
                  </a:lnTo>
                  <a:lnTo>
                    <a:pt x="7628" y="552"/>
                  </a:lnTo>
                  <a:lnTo>
                    <a:pt x="7946" y="595"/>
                  </a:lnTo>
                  <a:lnTo>
                    <a:pt x="8244" y="659"/>
                  </a:lnTo>
                  <a:lnTo>
                    <a:pt x="8138" y="595"/>
                  </a:lnTo>
                  <a:lnTo>
                    <a:pt x="8010" y="531"/>
                  </a:lnTo>
                  <a:lnTo>
                    <a:pt x="7819" y="446"/>
                  </a:lnTo>
                  <a:lnTo>
                    <a:pt x="7585" y="361"/>
                  </a:lnTo>
                  <a:lnTo>
                    <a:pt x="7267" y="255"/>
                  </a:lnTo>
                  <a:lnTo>
                    <a:pt x="6884" y="170"/>
                  </a:lnTo>
                  <a:lnTo>
                    <a:pt x="6438" y="85"/>
                  </a:lnTo>
                  <a:lnTo>
                    <a:pt x="5928" y="4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32"/>
            <p:cNvSpPr/>
            <p:nvPr/>
          </p:nvSpPr>
          <p:spPr>
            <a:xfrm>
              <a:off x="-2447850" y="1597600"/>
              <a:ext cx="206125" cy="44125"/>
            </a:xfrm>
            <a:custGeom>
              <a:avLst/>
              <a:gdLst/>
              <a:ahLst/>
              <a:cxnLst/>
              <a:rect l="l" t="t" r="r" b="b"/>
              <a:pathLst>
                <a:path w="8245" h="1765" extrusionOk="0">
                  <a:moveTo>
                    <a:pt x="4654" y="1"/>
                  </a:moveTo>
                  <a:lnTo>
                    <a:pt x="3910" y="43"/>
                  </a:lnTo>
                  <a:lnTo>
                    <a:pt x="3060" y="107"/>
                  </a:lnTo>
                  <a:lnTo>
                    <a:pt x="2126" y="234"/>
                  </a:lnTo>
                  <a:lnTo>
                    <a:pt x="1106" y="426"/>
                  </a:lnTo>
                  <a:lnTo>
                    <a:pt x="1" y="681"/>
                  </a:lnTo>
                  <a:lnTo>
                    <a:pt x="256" y="1764"/>
                  </a:lnTo>
                  <a:lnTo>
                    <a:pt x="468" y="1700"/>
                  </a:lnTo>
                  <a:lnTo>
                    <a:pt x="1063" y="1488"/>
                  </a:lnTo>
                  <a:lnTo>
                    <a:pt x="1956" y="1233"/>
                  </a:lnTo>
                  <a:lnTo>
                    <a:pt x="2487" y="1084"/>
                  </a:lnTo>
                  <a:lnTo>
                    <a:pt x="3082" y="935"/>
                  </a:lnTo>
                  <a:lnTo>
                    <a:pt x="3698" y="808"/>
                  </a:lnTo>
                  <a:lnTo>
                    <a:pt x="4335" y="681"/>
                  </a:lnTo>
                  <a:lnTo>
                    <a:pt x="5015" y="596"/>
                  </a:lnTo>
                  <a:lnTo>
                    <a:pt x="5674" y="532"/>
                  </a:lnTo>
                  <a:lnTo>
                    <a:pt x="6332" y="489"/>
                  </a:lnTo>
                  <a:lnTo>
                    <a:pt x="6991" y="511"/>
                  </a:lnTo>
                  <a:lnTo>
                    <a:pt x="7310" y="532"/>
                  </a:lnTo>
                  <a:lnTo>
                    <a:pt x="7628" y="553"/>
                  </a:lnTo>
                  <a:lnTo>
                    <a:pt x="7947" y="617"/>
                  </a:lnTo>
                  <a:lnTo>
                    <a:pt x="8244" y="681"/>
                  </a:lnTo>
                  <a:lnTo>
                    <a:pt x="8138" y="617"/>
                  </a:lnTo>
                  <a:lnTo>
                    <a:pt x="8011" y="532"/>
                  </a:lnTo>
                  <a:lnTo>
                    <a:pt x="7819" y="468"/>
                  </a:lnTo>
                  <a:lnTo>
                    <a:pt x="7586" y="362"/>
                  </a:lnTo>
                  <a:lnTo>
                    <a:pt x="7267" y="277"/>
                  </a:lnTo>
                  <a:lnTo>
                    <a:pt x="6885" y="192"/>
                  </a:lnTo>
                  <a:lnTo>
                    <a:pt x="6438" y="107"/>
                  </a:lnTo>
                  <a:lnTo>
                    <a:pt x="5929" y="43"/>
                  </a:lnTo>
                  <a:lnTo>
                    <a:pt x="5334" y="22"/>
                  </a:lnTo>
                  <a:lnTo>
                    <a:pt x="465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32"/>
            <p:cNvSpPr/>
            <p:nvPr/>
          </p:nvSpPr>
          <p:spPr>
            <a:xfrm>
              <a:off x="-2997575" y="1229525"/>
              <a:ext cx="488675" cy="1027250"/>
            </a:xfrm>
            <a:custGeom>
              <a:avLst/>
              <a:gdLst/>
              <a:ahLst/>
              <a:cxnLst/>
              <a:rect l="l" t="t" r="r" b="b"/>
              <a:pathLst>
                <a:path w="19547" h="41090" extrusionOk="0">
                  <a:moveTo>
                    <a:pt x="9136" y="0"/>
                  </a:moveTo>
                  <a:lnTo>
                    <a:pt x="7713" y="1572"/>
                  </a:lnTo>
                  <a:lnTo>
                    <a:pt x="6629" y="2783"/>
                  </a:lnTo>
                  <a:lnTo>
                    <a:pt x="6204" y="3230"/>
                  </a:lnTo>
                  <a:lnTo>
                    <a:pt x="5907" y="3527"/>
                  </a:lnTo>
                  <a:lnTo>
                    <a:pt x="5376" y="4058"/>
                  </a:lnTo>
                  <a:lnTo>
                    <a:pt x="4866" y="4589"/>
                  </a:lnTo>
                  <a:lnTo>
                    <a:pt x="4377" y="5142"/>
                  </a:lnTo>
                  <a:lnTo>
                    <a:pt x="3910" y="5715"/>
                  </a:lnTo>
                  <a:lnTo>
                    <a:pt x="3463" y="6310"/>
                  </a:lnTo>
                  <a:lnTo>
                    <a:pt x="3039" y="6905"/>
                  </a:lnTo>
                  <a:lnTo>
                    <a:pt x="2635" y="7521"/>
                  </a:lnTo>
                  <a:lnTo>
                    <a:pt x="2252" y="8159"/>
                  </a:lnTo>
                  <a:lnTo>
                    <a:pt x="1891" y="8796"/>
                  </a:lnTo>
                  <a:lnTo>
                    <a:pt x="1551" y="9455"/>
                  </a:lnTo>
                  <a:lnTo>
                    <a:pt x="1233" y="10134"/>
                  </a:lnTo>
                  <a:lnTo>
                    <a:pt x="935" y="10814"/>
                  </a:lnTo>
                  <a:lnTo>
                    <a:pt x="659" y="11494"/>
                  </a:lnTo>
                  <a:lnTo>
                    <a:pt x="425" y="12195"/>
                  </a:lnTo>
                  <a:lnTo>
                    <a:pt x="213" y="12896"/>
                  </a:lnTo>
                  <a:lnTo>
                    <a:pt x="0" y="13619"/>
                  </a:lnTo>
                  <a:lnTo>
                    <a:pt x="277" y="13534"/>
                  </a:lnTo>
                  <a:lnTo>
                    <a:pt x="531" y="13428"/>
                  </a:lnTo>
                  <a:lnTo>
                    <a:pt x="786" y="13300"/>
                  </a:lnTo>
                  <a:lnTo>
                    <a:pt x="1020" y="13151"/>
                  </a:lnTo>
                  <a:lnTo>
                    <a:pt x="1254" y="12960"/>
                  </a:lnTo>
                  <a:lnTo>
                    <a:pt x="1466" y="12790"/>
                  </a:lnTo>
                  <a:lnTo>
                    <a:pt x="1658" y="12578"/>
                  </a:lnTo>
                  <a:lnTo>
                    <a:pt x="1827" y="12344"/>
                  </a:lnTo>
                  <a:lnTo>
                    <a:pt x="1658" y="13130"/>
                  </a:lnTo>
                  <a:lnTo>
                    <a:pt x="1488" y="13916"/>
                  </a:lnTo>
                  <a:lnTo>
                    <a:pt x="1360" y="14702"/>
                  </a:lnTo>
                  <a:lnTo>
                    <a:pt x="1233" y="15510"/>
                  </a:lnTo>
                  <a:lnTo>
                    <a:pt x="1148" y="16296"/>
                  </a:lnTo>
                  <a:lnTo>
                    <a:pt x="1063" y="17103"/>
                  </a:lnTo>
                  <a:lnTo>
                    <a:pt x="999" y="17889"/>
                  </a:lnTo>
                  <a:lnTo>
                    <a:pt x="956" y="18697"/>
                  </a:lnTo>
                  <a:lnTo>
                    <a:pt x="935" y="19504"/>
                  </a:lnTo>
                  <a:lnTo>
                    <a:pt x="935" y="20290"/>
                  </a:lnTo>
                  <a:lnTo>
                    <a:pt x="956" y="21097"/>
                  </a:lnTo>
                  <a:lnTo>
                    <a:pt x="999" y="21905"/>
                  </a:lnTo>
                  <a:lnTo>
                    <a:pt x="1041" y="22691"/>
                  </a:lnTo>
                  <a:lnTo>
                    <a:pt x="1126" y="23498"/>
                  </a:lnTo>
                  <a:lnTo>
                    <a:pt x="1211" y="24284"/>
                  </a:lnTo>
                  <a:lnTo>
                    <a:pt x="1318" y="25092"/>
                  </a:lnTo>
                  <a:lnTo>
                    <a:pt x="1636" y="24794"/>
                  </a:lnTo>
                  <a:lnTo>
                    <a:pt x="1912" y="24476"/>
                  </a:lnTo>
                  <a:lnTo>
                    <a:pt x="2146" y="24114"/>
                  </a:lnTo>
                  <a:lnTo>
                    <a:pt x="2337" y="23732"/>
                  </a:lnTo>
                  <a:lnTo>
                    <a:pt x="2465" y="24412"/>
                  </a:lnTo>
                  <a:lnTo>
                    <a:pt x="2614" y="25070"/>
                  </a:lnTo>
                  <a:lnTo>
                    <a:pt x="2762" y="25708"/>
                  </a:lnTo>
                  <a:lnTo>
                    <a:pt x="2932" y="26366"/>
                  </a:lnTo>
                  <a:lnTo>
                    <a:pt x="3123" y="27004"/>
                  </a:lnTo>
                  <a:lnTo>
                    <a:pt x="3336" y="27662"/>
                  </a:lnTo>
                  <a:lnTo>
                    <a:pt x="3548" y="28300"/>
                  </a:lnTo>
                  <a:lnTo>
                    <a:pt x="3803" y="28916"/>
                  </a:lnTo>
                  <a:lnTo>
                    <a:pt x="4058" y="29553"/>
                  </a:lnTo>
                  <a:lnTo>
                    <a:pt x="4313" y="30170"/>
                  </a:lnTo>
                  <a:lnTo>
                    <a:pt x="4611" y="30764"/>
                  </a:lnTo>
                  <a:lnTo>
                    <a:pt x="4908" y="31381"/>
                  </a:lnTo>
                  <a:lnTo>
                    <a:pt x="5227" y="31975"/>
                  </a:lnTo>
                  <a:lnTo>
                    <a:pt x="5546" y="32549"/>
                  </a:lnTo>
                  <a:lnTo>
                    <a:pt x="5907" y="33123"/>
                  </a:lnTo>
                  <a:lnTo>
                    <a:pt x="6268" y="33696"/>
                  </a:lnTo>
                  <a:lnTo>
                    <a:pt x="6820" y="32273"/>
                  </a:lnTo>
                  <a:lnTo>
                    <a:pt x="7096" y="32932"/>
                  </a:lnTo>
                  <a:lnTo>
                    <a:pt x="7394" y="33590"/>
                  </a:lnTo>
                  <a:lnTo>
                    <a:pt x="7713" y="34228"/>
                  </a:lnTo>
                  <a:lnTo>
                    <a:pt x="8053" y="34844"/>
                  </a:lnTo>
                  <a:lnTo>
                    <a:pt x="8414" y="35460"/>
                  </a:lnTo>
                  <a:lnTo>
                    <a:pt x="8817" y="36055"/>
                  </a:lnTo>
                  <a:lnTo>
                    <a:pt x="9221" y="36628"/>
                  </a:lnTo>
                  <a:lnTo>
                    <a:pt x="9667" y="37202"/>
                  </a:lnTo>
                  <a:lnTo>
                    <a:pt x="10113" y="37754"/>
                  </a:lnTo>
                  <a:lnTo>
                    <a:pt x="10602" y="38286"/>
                  </a:lnTo>
                  <a:lnTo>
                    <a:pt x="11091" y="38795"/>
                  </a:lnTo>
                  <a:lnTo>
                    <a:pt x="11601" y="39305"/>
                  </a:lnTo>
                  <a:lnTo>
                    <a:pt x="12132" y="39773"/>
                  </a:lnTo>
                  <a:lnTo>
                    <a:pt x="12684" y="40240"/>
                  </a:lnTo>
                  <a:lnTo>
                    <a:pt x="13258" y="40665"/>
                  </a:lnTo>
                  <a:lnTo>
                    <a:pt x="13831" y="41090"/>
                  </a:lnTo>
                  <a:lnTo>
                    <a:pt x="14341" y="39921"/>
                  </a:lnTo>
                  <a:lnTo>
                    <a:pt x="14830" y="38774"/>
                  </a:lnTo>
                  <a:lnTo>
                    <a:pt x="15297" y="37606"/>
                  </a:lnTo>
                  <a:lnTo>
                    <a:pt x="15722" y="36437"/>
                  </a:lnTo>
                  <a:lnTo>
                    <a:pt x="15914" y="35842"/>
                  </a:lnTo>
                  <a:lnTo>
                    <a:pt x="16105" y="35247"/>
                  </a:lnTo>
                  <a:lnTo>
                    <a:pt x="16254" y="34652"/>
                  </a:lnTo>
                  <a:lnTo>
                    <a:pt x="16402" y="34058"/>
                  </a:lnTo>
                  <a:lnTo>
                    <a:pt x="16530" y="33441"/>
                  </a:lnTo>
                  <a:lnTo>
                    <a:pt x="16636" y="32847"/>
                  </a:lnTo>
                  <a:lnTo>
                    <a:pt x="16700" y="32209"/>
                  </a:lnTo>
                  <a:lnTo>
                    <a:pt x="16763" y="31593"/>
                  </a:lnTo>
                  <a:lnTo>
                    <a:pt x="17125" y="31784"/>
                  </a:lnTo>
                  <a:lnTo>
                    <a:pt x="17358" y="31912"/>
                  </a:lnTo>
                  <a:lnTo>
                    <a:pt x="17677" y="32082"/>
                  </a:lnTo>
                  <a:lnTo>
                    <a:pt x="18272" y="32358"/>
                  </a:lnTo>
                  <a:lnTo>
                    <a:pt x="18272" y="31636"/>
                  </a:lnTo>
                  <a:lnTo>
                    <a:pt x="18272" y="30913"/>
                  </a:lnTo>
                  <a:lnTo>
                    <a:pt x="18314" y="30233"/>
                  </a:lnTo>
                  <a:lnTo>
                    <a:pt x="18357" y="29575"/>
                  </a:lnTo>
                  <a:lnTo>
                    <a:pt x="18463" y="28300"/>
                  </a:lnTo>
                  <a:lnTo>
                    <a:pt x="18548" y="27068"/>
                  </a:lnTo>
                  <a:lnTo>
                    <a:pt x="18569" y="26451"/>
                  </a:lnTo>
                  <a:lnTo>
                    <a:pt x="18591" y="25857"/>
                  </a:lnTo>
                  <a:lnTo>
                    <a:pt x="18569" y="25219"/>
                  </a:lnTo>
                  <a:lnTo>
                    <a:pt x="18527" y="24603"/>
                  </a:lnTo>
                  <a:lnTo>
                    <a:pt x="18463" y="23966"/>
                  </a:lnTo>
                  <a:lnTo>
                    <a:pt x="18357" y="23307"/>
                  </a:lnTo>
                  <a:lnTo>
                    <a:pt x="18208" y="22627"/>
                  </a:lnTo>
                  <a:lnTo>
                    <a:pt x="18017" y="21926"/>
                  </a:lnTo>
                  <a:lnTo>
                    <a:pt x="18442" y="22075"/>
                  </a:lnTo>
                  <a:lnTo>
                    <a:pt x="18824" y="22266"/>
                  </a:lnTo>
                  <a:lnTo>
                    <a:pt x="19185" y="22500"/>
                  </a:lnTo>
                  <a:lnTo>
                    <a:pt x="19547" y="22776"/>
                  </a:lnTo>
                  <a:lnTo>
                    <a:pt x="19547" y="22096"/>
                  </a:lnTo>
                  <a:lnTo>
                    <a:pt x="19547" y="21395"/>
                  </a:lnTo>
                  <a:lnTo>
                    <a:pt x="19504" y="20715"/>
                  </a:lnTo>
                  <a:lnTo>
                    <a:pt x="19440" y="20035"/>
                  </a:lnTo>
                  <a:lnTo>
                    <a:pt x="19355" y="19334"/>
                  </a:lnTo>
                  <a:lnTo>
                    <a:pt x="19249" y="18654"/>
                  </a:lnTo>
                  <a:lnTo>
                    <a:pt x="19143" y="17974"/>
                  </a:lnTo>
                  <a:lnTo>
                    <a:pt x="18994" y="17294"/>
                  </a:lnTo>
                  <a:lnTo>
                    <a:pt x="18846" y="16636"/>
                  </a:lnTo>
                  <a:lnTo>
                    <a:pt x="18676" y="15956"/>
                  </a:lnTo>
                  <a:lnTo>
                    <a:pt x="18484" y="15297"/>
                  </a:lnTo>
                  <a:lnTo>
                    <a:pt x="18272" y="14639"/>
                  </a:lnTo>
                  <a:lnTo>
                    <a:pt x="17847" y="13321"/>
                  </a:lnTo>
                  <a:lnTo>
                    <a:pt x="17358" y="12025"/>
                  </a:lnTo>
                  <a:lnTo>
                    <a:pt x="17719" y="12132"/>
                  </a:lnTo>
                  <a:lnTo>
                    <a:pt x="18229" y="12280"/>
                  </a:lnTo>
                  <a:lnTo>
                    <a:pt x="18718" y="12429"/>
                  </a:lnTo>
                  <a:lnTo>
                    <a:pt x="19079" y="12557"/>
                  </a:lnTo>
                  <a:lnTo>
                    <a:pt x="19122" y="12323"/>
                  </a:lnTo>
                  <a:lnTo>
                    <a:pt x="19122" y="12068"/>
                  </a:lnTo>
                  <a:lnTo>
                    <a:pt x="19122" y="11834"/>
                  </a:lnTo>
                  <a:lnTo>
                    <a:pt x="19100" y="11579"/>
                  </a:lnTo>
                  <a:lnTo>
                    <a:pt x="19058" y="11346"/>
                  </a:lnTo>
                  <a:lnTo>
                    <a:pt x="19015" y="11091"/>
                  </a:lnTo>
                  <a:lnTo>
                    <a:pt x="18952" y="10857"/>
                  </a:lnTo>
                  <a:lnTo>
                    <a:pt x="18867" y="10602"/>
                  </a:lnTo>
                  <a:lnTo>
                    <a:pt x="18676" y="10113"/>
                  </a:lnTo>
                  <a:lnTo>
                    <a:pt x="18421" y="9646"/>
                  </a:lnTo>
                  <a:lnTo>
                    <a:pt x="18144" y="9157"/>
                  </a:lnTo>
                  <a:lnTo>
                    <a:pt x="17826" y="8690"/>
                  </a:lnTo>
                  <a:lnTo>
                    <a:pt x="17486" y="8244"/>
                  </a:lnTo>
                  <a:lnTo>
                    <a:pt x="17125" y="7797"/>
                  </a:lnTo>
                  <a:lnTo>
                    <a:pt x="16742" y="7351"/>
                  </a:lnTo>
                  <a:lnTo>
                    <a:pt x="16339" y="6948"/>
                  </a:lnTo>
                  <a:lnTo>
                    <a:pt x="15552" y="6161"/>
                  </a:lnTo>
                  <a:lnTo>
                    <a:pt x="14788" y="5439"/>
                  </a:lnTo>
                  <a:lnTo>
                    <a:pt x="14065" y="4780"/>
                  </a:lnTo>
                  <a:lnTo>
                    <a:pt x="13300" y="4164"/>
                  </a:lnTo>
                  <a:lnTo>
                    <a:pt x="12535" y="3527"/>
                  </a:lnTo>
                  <a:lnTo>
                    <a:pt x="11771" y="2890"/>
                  </a:lnTo>
                  <a:lnTo>
                    <a:pt x="11048" y="2231"/>
                  </a:lnTo>
                  <a:lnTo>
                    <a:pt x="10687" y="1891"/>
                  </a:lnTo>
                  <a:lnTo>
                    <a:pt x="10347" y="1530"/>
                  </a:lnTo>
                  <a:lnTo>
                    <a:pt x="10028" y="1169"/>
                  </a:lnTo>
                  <a:lnTo>
                    <a:pt x="9710" y="786"/>
                  </a:lnTo>
                  <a:lnTo>
                    <a:pt x="9412" y="404"/>
                  </a:lnTo>
                  <a:lnTo>
                    <a:pt x="9136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32"/>
            <p:cNvSpPr/>
            <p:nvPr/>
          </p:nvSpPr>
          <p:spPr>
            <a:xfrm>
              <a:off x="-2836650" y="1279975"/>
              <a:ext cx="171600" cy="811625"/>
            </a:xfrm>
            <a:custGeom>
              <a:avLst/>
              <a:gdLst/>
              <a:ahLst/>
              <a:cxnLst/>
              <a:rect l="l" t="t" r="r" b="b"/>
              <a:pathLst>
                <a:path w="6864" h="32465" extrusionOk="0">
                  <a:moveTo>
                    <a:pt x="2487" y="0"/>
                  </a:moveTo>
                  <a:lnTo>
                    <a:pt x="2529" y="107"/>
                  </a:lnTo>
                  <a:lnTo>
                    <a:pt x="2572" y="383"/>
                  </a:lnTo>
                  <a:lnTo>
                    <a:pt x="2614" y="595"/>
                  </a:lnTo>
                  <a:lnTo>
                    <a:pt x="2614" y="872"/>
                  </a:lnTo>
                  <a:lnTo>
                    <a:pt x="2635" y="1169"/>
                  </a:lnTo>
                  <a:lnTo>
                    <a:pt x="2614" y="1530"/>
                  </a:lnTo>
                  <a:lnTo>
                    <a:pt x="2572" y="1913"/>
                  </a:lnTo>
                  <a:lnTo>
                    <a:pt x="2508" y="2338"/>
                  </a:lnTo>
                  <a:lnTo>
                    <a:pt x="2402" y="2826"/>
                  </a:lnTo>
                  <a:lnTo>
                    <a:pt x="2253" y="3336"/>
                  </a:lnTo>
                  <a:lnTo>
                    <a:pt x="2062" y="3889"/>
                  </a:lnTo>
                  <a:lnTo>
                    <a:pt x="1807" y="4462"/>
                  </a:lnTo>
                  <a:lnTo>
                    <a:pt x="1509" y="5100"/>
                  </a:lnTo>
                  <a:lnTo>
                    <a:pt x="1148" y="5758"/>
                  </a:lnTo>
                  <a:lnTo>
                    <a:pt x="957" y="6119"/>
                  </a:lnTo>
                  <a:lnTo>
                    <a:pt x="787" y="6544"/>
                  </a:lnTo>
                  <a:lnTo>
                    <a:pt x="617" y="7012"/>
                  </a:lnTo>
                  <a:lnTo>
                    <a:pt x="468" y="7543"/>
                  </a:lnTo>
                  <a:lnTo>
                    <a:pt x="341" y="8116"/>
                  </a:lnTo>
                  <a:lnTo>
                    <a:pt x="235" y="8733"/>
                  </a:lnTo>
                  <a:lnTo>
                    <a:pt x="150" y="9391"/>
                  </a:lnTo>
                  <a:lnTo>
                    <a:pt x="86" y="10092"/>
                  </a:lnTo>
                  <a:lnTo>
                    <a:pt x="22" y="10815"/>
                  </a:lnTo>
                  <a:lnTo>
                    <a:pt x="1" y="11580"/>
                  </a:lnTo>
                  <a:lnTo>
                    <a:pt x="1" y="12387"/>
                  </a:lnTo>
                  <a:lnTo>
                    <a:pt x="1" y="13216"/>
                  </a:lnTo>
                  <a:lnTo>
                    <a:pt x="43" y="14087"/>
                  </a:lnTo>
                  <a:lnTo>
                    <a:pt x="128" y="14979"/>
                  </a:lnTo>
                  <a:lnTo>
                    <a:pt x="213" y="15893"/>
                  </a:lnTo>
                  <a:lnTo>
                    <a:pt x="341" y="16806"/>
                  </a:lnTo>
                  <a:lnTo>
                    <a:pt x="490" y="17762"/>
                  </a:lnTo>
                  <a:lnTo>
                    <a:pt x="681" y="18718"/>
                  </a:lnTo>
                  <a:lnTo>
                    <a:pt x="893" y="19696"/>
                  </a:lnTo>
                  <a:lnTo>
                    <a:pt x="1127" y="20694"/>
                  </a:lnTo>
                  <a:lnTo>
                    <a:pt x="1403" y="21671"/>
                  </a:lnTo>
                  <a:lnTo>
                    <a:pt x="1722" y="22691"/>
                  </a:lnTo>
                  <a:lnTo>
                    <a:pt x="2062" y="23690"/>
                  </a:lnTo>
                  <a:lnTo>
                    <a:pt x="2444" y="24688"/>
                  </a:lnTo>
                  <a:lnTo>
                    <a:pt x="2848" y="25687"/>
                  </a:lnTo>
                  <a:lnTo>
                    <a:pt x="3315" y="26686"/>
                  </a:lnTo>
                  <a:lnTo>
                    <a:pt x="3804" y="27684"/>
                  </a:lnTo>
                  <a:lnTo>
                    <a:pt x="4335" y="28661"/>
                  </a:lnTo>
                  <a:lnTo>
                    <a:pt x="4909" y="29639"/>
                  </a:lnTo>
                  <a:lnTo>
                    <a:pt x="5525" y="30595"/>
                  </a:lnTo>
                  <a:lnTo>
                    <a:pt x="6162" y="31551"/>
                  </a:lnTo>
                  <a:lnTo>
                    <a:pt x="6863" y="32464"/>
                  </a:lnTo>
                  <a:lnTo>
                    <a:pt x="6502" y="31785"/>
                  </a:lnTo>
                  <a:lnTo>
                    <a:pt x="6077" y="30956"/>
                  </a:lnTo>
                  <a:lnTo>
                    <a:pt x="5546" y="29851"/>
                  </a:lnTo>
                  <a:lnTo>
                    <a:pt x="4930" y="28513"/>
                  </a:lnTo>
                  <a:lnTo>
                    <a:pt x="4271" y="26962"/>
                  </a:lnTo>
                  <a:lnTo>
                    <a:pt x="3931" y="26112"/>
                  </a:lnTo>
                  <a:lnTo>
                    <a:pt x="3591" y="25241"/>
                  </a:lnTo>
                  <a:lnTo>
                    <a:pt x="3273" y="24306"/>
                  </a:lnTo>
                  <a:lnTo>
                    <a:pt x="2933" y="23350"/>
                  </a:lnTo>
                  <a:lnTo>
                    <a:pt x="2614" y="22351"/>
                  </a:lnTo>
                  <a:lnTo>
                    <a:pt x="2317" y="21332"/>
                  </a:lnTo>
                  <a:lnTo>
                    <a:pt x="2040" y="20290"/>
                  </a:lnTo>
                  <a:lnTo>
                    <a:pt x="1786" y="19228"/>
                  </a:lnTo>
                  <a:lnTo>
                    <a:pt x="1552" y="18166"/>
                  </a:lnTo>
                  <a:lnTo>
                    <a:pt x="1361" y="17082"/>
                  </a:lnTo>
                  <a:lnTo>
                    <a:pt x="1191" y="15978"/>
                  </a:lnTo>
                  <a:lnTo>
                    <a:pt x="1084" y="14873"/>
                  </a:lnTo>
                  <a:lnTo>
                    <a:pt x="999" y="13789"/>
                  </a:lnTo>
                  <a:lnTo>
                    <a:pt x="957" y="12684"/>
                  </a:lnTo>
                  <a:lnTo>
                    <a:pt x="978" y="12153"/>
                  </a:lnTo>
                  <a:lnTo>
                    <a:pt x="978" y="11601"/>
                  </a:lnTo>
                  <a:lnTo>
                    <a:pt x="1021" y="11070"/>
                  </a:lnTo>
                  <a:lnTo>
                    <a:pt x="1063" y="10539"/>
                  </a:lnTo>
                  <a:lnTo>
                    <a:pt x="1127" y="10007"/>
                  </a:lnTo>
                  <a:lnTo>
                    <a:pt x="1191" y="9476"/>
                  </a:lnTo>
                  <a:lnTo>
                    <a:pt x="1297" y="8966"/>
                  </a:lnTo>
                  <a:lnTo>
                    <a:pt x="1403" y="8435"/>
                  </a:lnTo>
                  <a:lnTo>
                    <a:pt x="1531" y="7925"/>
                  </a:lnTo>
                  <a:lnTo>
                    <a:pt x="1658" y="7437"/>
                  </a:lnTo>
                  <a:lnTo>
                    <a:pt x="1828" y="6927"/>
                  </a:lnTo>
                  <a:lnTo>
                    <a:pt x="1998" y="6438"/>
                  </a:lnTo>
                  <a:lnTo>
                    <a:pt x="2274" y="5673"/>
                  </a:lnTo>
                  <a:lnTo>
                    <a:pt x="2487" y="4951"/>
                  </a:lnTo>
                  <a:lnTo>
                    <a:pt x="2657" y="4292"/>
                  </a:lnTo>
                  <a:lnTo>
                    <a:pt x="2763" y="3655"/>
                  </a:lnTo>
                  <a:lnTo>
                    <a:pt x="2848" y="3081"/>
                  </a:lnTo>
                  <a:lnTo>
                    <a:pt x="2869" y="2550"/>
                  </a:lnTo>
                  <a:lnTo>
                    <a:pt x="2869" y="2083"/>
                  </a:lnTo>
                  <a:lnTo>
                    <a:pt x="2869" y="1636"/>
                  </a:lnTo>
                  <a:lnTo>
                    <a:pt x="2827" y="1254"/>
                  </a:lnTo>
                  <a:lnTo>
                    <a:pt x="2763" y="935"/>
                  </a:lnTo>
                  <a:lnTo>
                    <a:pt x="2699" y="638"/>
                  </a:lnTo>
                  <a:lnTo>
                    <a:pt x="2657" y="404"/>
                  </a:lnTo>
                  <a:lnTo>
                    <a:pt x="2550" y="107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32"/>
            <p:cNvSpPr/>
            <p:nvPr/>
          </p:nvSpPr>
          <p:spPr>
            <a:xfrm>
              <a:off x="-2812200" y="1467475"/>
              <a:ext cx="148200" cy="158825"/>
            </a:xfrm>
            <a:custGeom>
              <a:avLst/>
              <a:gdLst/>
              <a:ahLst/>
              <a:cxnLst/>
              <a:rect l="l" t="t" r="r" b="b"/>
              <a:pathLst>
                <a:path w="5928" h="6353" extrusionOk="0">
                  <a:moveTo>
                    <a:pt x="659" y="0"/>
                  </a:moveTo>
                  <a:lnTo>
                    <a:pt x="0" y="893"/>
                  </a:lnTo>
                  <a:lnTo>
                    <a:pt x="191" y="1020"/>
                  </a:lnTo>
                  <a:lnTo>
                    <a:pt x="723" y="1339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32"/>
                  </a:lnTo>
                  <a:lnTo>
                    <a:pt x="3442" y="3357"/>
                  </a:lnTo>
                  <a:lnTo>
                    <a:pt x="3931" y="3803"/>
                  </a:lnTo>
                  <a:lnTo>
                    <a:pt x="4398" y="4271"/>
                  </a:lnTo>
                  <a:lnTo>
                    <a:pt x="4866" y="4781"/>
                  </a:lnTo>
                  <a:lnTo>
                    <a:pt x="5269" y="5291"/>
                  </a:lnTo>
                  <a:lnTo>
                    <a:pt x="5460" y="5546"/>
                  </a:lnTo>
                  <a:lnTo>
                    <a:pt x="5630" y="5801"/>
                  </a:lnTo>
                  <a:lnTo>
                    <a:pt x="5779" y="6077"/>
                  </a:lnTo>
                  <a:lnTo>
                    <a:pt x="5928" y="6353"/>
                  </a:lnTo>
                  <a:lnTo>
                    <a:pt x="5907" y="6225"/>
                  </a:lnTo>
                  <a:lnTo>
                    <a:pt x="5885" y="6098"/>
                  </a:lnTo>
                  <a:lnTo>
                    <a:pt x="5822" y="5886"/>
                  </a:lnTo>
                  <a:lnTo>
                    <a:pt x="5737" y="5652"/>
                  </a:lnTo>
                  <a:lnTo>
                    <a:pt x="5609" y="5354"/>
                  </a:lnTo>
                  <a:lnTo>
                    <a:pt x="5439" y="4993"/>
                  </a:lnTo>
                  <a:lnTo>
                    <a:pt x="5227" y="4611"/>
                  </a:lnTo>
                  <a:lnTo>
                    <a:pt x="4929" y="4165"/>
                  </a:lnTo>
                  <a:lnTo>
                    <a:pt x="4589" y="3697"/>
                  </a:lnTo>
                  <a:lnTo>
                    <a:pt x="4164" y="3166"/>
                  </a:lnTo>
                  <a:lnTo>
                    <a:pt x="3654" y="2614"/>
                  </a:lnTo>
                  <a:lnTo>
                    <a:pt x="3060" y="1997"/>
                  </a:lnTo>
                  <a:lnTo>
                    <a:pt x="2358" y="1381"/>
                  </a:lnTo>
                  <a:lnTo>
                    <a:pt x="1572" y="701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32"/>
            <p:cNvSpPr/>
            <p:nvPr/>
          </p:nvSpPr>
          <p:spPr>
            <a:xfrm>
              <a:off x="-2918450" y="1514750"/>
              <a:ext cx="109975" cy="186450"/>
            </a:xfrm>
            <a:custGeom>
              <a:avLst/>
              <a:gdLst/>
              <a:ahLst/>
              <a:cxnLst/>
              <a:rect l="l" t="t" r="r" b="b"/>
              <a:pathLst>
                <a:path w="4399" h="7458" extrusionOk="0">
                  <a:moveTo>
                    <a:pt x="3528" y="0"/>
                  </a:moveTo>
                  <a:lnTo>
                    <a:pt x="2827" y="914"/>
                  </a:lnTo>
                  <a:lnTo>
                    <a:pt x="2232" y="1742"/>
                  </a:lnTo>
                  <a:lnTo>
                    <a:pt x="1722" y="2550"/>
                  </a:lnTo>
                  <a:lnTo>
                    <a:pt x="1297" y="3272"/>
                  </a:lnTo>
                  <a:lnTo>
                    <a:pt x="936" y="3952"/>
                  </a:lnTo>
                  <a:lnTo>
                    <a:pt x="660" y="4547"/>
                  </a:lnTo>
                  <a:lnTo>
                    <a:pt x="447" y="5121"/>
                  </a:lnTo>
                  <a:lnTo>
                    <a:pt x="277" y="5609"/>
                  </a:lnTo>
                  <a:lnTo>
                    <a:pt x="171" y="6034"/>
                  </a:lnTo>
                  <a:lnTo>
                    <a:pt x="86" y="6417"/>
                  </a:lnTo>
                  <a:lnTo>
                    <a:pt x="43" y="6735"/>
                  </a:lnTo>
                  <a:lnTo>
                    <a:pt x="22" y="6990"/>
                  </a:lnTo>
                  <a:lnTo>
                    <a:pt x="1" y="7203"/>
                  </a:lnTo>
                  <a:lnTo>
                    <a:pt x="22" y="7351"/>
                  </a:lnTo>
                  <a:lnTo>
                    <a:pt x="22" y="7458"/>
                  </a:lnTo>
                  <a:lnTo>
                    <a:pt x="107" y="7160"/>
                  </a:lnTo>
                  <a:lnTo>
                    <a:pt x="192" y="6863"/>
                  </a:lnTo>
                  <a:lnTo>
                    <a:pt x="277" y="6565"/>
                  </a:lnTo>
                  <a:lnTo>
                    <a:pt x="405" y="6268"/>
                  </a:lnTo>
                  <a:lnTo>
                    <a:pt x="681" y="5673"/>
                  </a:lnTo>
                  <a:lnTo>
                    <a:pt x="978" y="5078"/>
                  </a:lnTo>
                  <a:lnTo>
                    <a:pt x="1318" y="4504"/>
                  </a:lnTo>
                  <a:lnTo>
                    <a:pt x="1701" y="3952"/>
                  </a:lnTo>
                  <a:lnTo>
                    <a:pt x="2083" y="3400"/>
                  </a:lnTo>
                  <a:lnTo>
                    <a:pt x="2466" y="2911"/>
                  </a:lnTo>
                  <a:lnTo>
                    <a:pt x="2827" y="2444"/>
                  </a:lnTo>
                  <a:lnTo>
                    <a:pt x="3188" y="2019"/>
                  </a:lnTo>
                  <a:lnTo>
                    <a:pt x="3804" y="1318"/>
                  </a:lnTo>
                  <a:lnTo>
                    <a:pt x="4250" y="850"/>
                  </a:lnTo>
                  <a:lnTo>
                    <a:pt x="4399" y="701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32"/>
            <p:cNvSpPr/>
            <p:nvPr/>
          </p:nvSpPr>
          <p:spPr>
            <a:xfrm>
              <a:off x="-2866925" y="1691625"/>
              <a:ext cx="64825" cy="203450"/>
            </a:xfrm>
            <a:custGeom>
              <a:avLst/>
              <a:gdLst/>
              <a:ahLst/>
              <a:cxnLst/>
              <a:rect l="l" t="t" r="r" b="b"/>
              <a:pathLst>
                <a:path w="2593" h="8138" extrusionOk="0">
                  <a:moveTo>
                    <a:pt x="1552" y="0"/>
                  </a:moveTo>
                  <a:lnTo>
                    <a:pt x="1127" y="1062"/>
                  </a:lnTo>
                  <a:lnTo>
                    <a:pt x="787" y="2040"/>
                  </a:lnTo>
                  <a:lnTo>
                    <a:pt x="532" y="2932"/>
                  </a:lnTo>
                  <a:lnTo>
                    <a:pt x="320" y="3761"/>
                  </a:lnTo>
                  <a:lnTo>
                    <a:pt x="171" y="4504"/>
                  </a:lnTo>
                  <a:lnTo>
                    <a:pt x="65" y="5163"/>
                  </a:lnTo>
                  <a:lnTo>
                    <a:pt x="22" y="5758"/>
                  </a:lnTo>
                  <a:lnTo>
                    <a:pt x="1" y="6289"/>
                  </a:lnTo>
                  <a:lnTo>
                    <a:pt x="1" y="6735"/>
                  </a:lnTo>
                  <a:lnTo>
                    <a:pt x="22" y="7118"/>
                  </a:lnTo>
                  <a:lnTo>
                    <a:pt x="65" y="7436"/>
                  </a:lnTo>
                  <a:lnTo>
                    <a:pt x="128" y="7691"/>
                  </a:lnTo>
                  <a:lnTo>
                    <a:pt x="171" y="7882"/>
                  </a:lnTo>
                  <a:lnTo>
                    <a:pt x="213" y="8031"/>
                  </a:lnTo>
                  <a:lnTo>
                    <a:pt x="277" y="8137"/>
                  </a:lnTo>
                  <a:lnTo>
                    <a:pt x="256" y="7840"/>
                  </a:lnTo>
                  <a:lnTo>
                    <a:pt x="256" y="7521"/>
                  </a:lnTo>
                  <a:lnTo>
                    <a:pt x="256" y="7203"/>
                  </a:lnTo>
                  <a:lnTo>
                    <a:pt x="298" y="6884"/>
                  </a:lnTo>
                  <a:lnTo>
                    <a:pt x="383" y="6247"/>
                  </a:lnTo>
                  <a:lnTo>
                    <a:pt x="532" y="5588"/>
                  </a:lnTo>
                  <a:lnTo>
                    <a:pt x="702" y="4929"/>
                  </a:lnTo>
                  <a:lnTo>
                    <a:pt x="893" y="4292"/>
                  </a:lnTo>
                  <a:lnTo>
                    <a:pt x="1106" y="3676"/>
                  </a:lnTo>
                  <a:lnTo>
                    <a:pt x="1339" y="3081"/>
                  </a:lnTo>
                  <a:lnTo>
                    <a:pt x="1573" y="2528"/>
                  </a:lnTo>
                  <a:lnTo>
                    <a:pt x="1786" y="2019"/>
                  </a:lnTo>
                  <a:lnTo>
                    <a:pt x="2189" y="1190"/>
                  </a:lnTo>
                  <a:lnTo>
                    <a:pt x="2487" y="616"/>
                  </a:lnTo>
                  <a:lnTo>
                    <a:pt x="2593" y="425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32"/>
            <p:cNvSpPr/>
            <p:nvPr/>
          </p:nvSpPr>
          <p:spPr>
            <a:xfrm>
              <a:off x="-2829725" y="1623100"/>
              <a:ext cx="148200" cy="158850"/>
            </a:xfrm>
            <a:custGeom>
              <a:avLst/>
              <a:gdLst/>
              <a:ahLst/>
              <a:cxnLst/>
              <a:rect l="l" t="t" r="r" b="b"/>
              <a:pathLst>
                <a:path w="5928" h="6354" extrusionOk="0">
                  <a:moveTo>
                    <a:pt x="659" y="0"/>
                  </a:moveTo>
                  <a:lnTo>
                    <a:pt x="0" y="914"/>
                  </a:lnTo>
                  <a:lnTo>
                    <a:pt x="191" y="1020"/>
                  </a:lnTo>
                  <a:lnTo>
                    <a:pt x="722" y="1360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54"/>
                  </a:lnTo>
                  <a:lnTo>
                    <a:pt x="3442" y="3379"/>
                  </a:lnTo>
                  <a:lnTo>
                    <a:pt x="3931" y="3825"/>
                  </a:lnTo>
                  <a:lnTo>
                    <a:pt x="4398" y="4292"/>
                  </a:lnTo>
                  <a:lnTo>
                    <a:pt x="4865" y="4781"/>
                  </a:lnTo>
                  <a:lnTo>
                    <a:pt x="5269" y="5291"/>
                  </a:lnTo>
                  <a:lnTo>
                    <a:pt x="5460" y="5567"/>
                  </a:lnTo>
                  <a:lnTo>
                    <a:pt x="5630" y="5822"/>
                  </a:lnTo>
                  <a:lnTo>
                    <a:pt x="5779" y="6098"/>
                  </a:lnTo>
                  <a:lnTo>
                    <a:pt x="5928" y="6353"/>
                  </a:lnTo>
                  <a:lnTo>
                    <a:pt x="5906" y="6247"/>
                  </a:lnTo>
                  <a:lnTo>
                    <a:pt x="5885" y="6098"/>
                  </a:lnTo>
                  <a:lnTo>
                    <a:pt x="5821" y="5907"/>
                  </a:lnTo>
                  <a:lnTo>
                    <a:pt x="5736" y="5652"/>
                  </a:lnTo>
                  <a:lnTo>
                    <a:pt x="5609" y="5354"/>
                  </a:lnTo>
                  <a:lnTo>
                    <a:pt x="5439" y="5015"/>
                  </a:lnTo>
                  <a:lnTo>
                    <a:pt x="5227" y="4611"/>
                  </a:lnTo>
                  <a:lnTo>
                    <a:pt x="4929" y="4186"/>
                  </a:lnTo>
                  <a:lnTo>
                    <a:pt x="4589" y="3697"/>
                  </a:lnTo>
                  <a:lnTo>
                    <a:pt x="4164" y="3187"/>
                  </a:lnTo>
                  <a:lnTo>
                    <a:pt x="3654" y="2614"/>
                  </a:lnTo>
                  <a:lnTo>
                    <a:pt x="3059" y="2019"/>
                  </a:lnTo>
                  <a:lnTo>
                    <a:pt x="2358" y="1381"/>
                  </a:lnTo>
                  <a:lnTo>
                    <a:pt x="1572" y="723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32"/>
            <p:cNvSpPr/>
            <p:nvPr/>
          </p:nvSpPr>
          <p:spPr>
            <a:xfrm>
              <a:off x="-2797325" y="1810600"/>
              <a:ext cx="148725" cy="158825"/>
            </a:xfrm>
            <a:custGeom>
              <a:avLst/>
              <a:gdLst/>
              <a:ahLst/>
              <a:cxnLst/>
              <a:rect l="l" t="t" r="r" b="b"/>
              <a:pathLst>
                <a:path w="5949" h="6353" extrusionOk="0">
                  <a:moveTo>
                    <a:pt x="680" y="0"/>
                  </a:moveTo>
                  <a:lnTo>
                    <a:pt x="0" y="914"/>
                  </a:lnTo>
                  <a:lnTo>
                    <a:pt x="191" y="1020"/>
                  </a:lnTo>
                  <a:lnTo>
                    <a:pt x="744" y="1360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54"/>
                  </a:lnTo>
                  <a:lnTo>
                    <a:pt x="3442" y="3357"/>
                  </a:lnTo>
                  <a:lnTo>
                    <a:pt x="3931" y="3825"/>
                  </a:lnTo>
                  <a:lnTo>
                    <a:pt x="4419" y="4292"/>
                  </a:lnTo>
                  <a:lnTo>
                    <a:pt x="4865" y="4781"/>
                  </a:lnTo>
                  <a:lnTo>
                    <a:pt x="5290" y="5291"/>
                  </a:lnTo>
                  <a:lnTo>
                    <a:pt x="5460" y="5546"/>
                  </a:lnTo>
                  <a:lnTo>
                    <a:pt x="5652" y="5822"/>
                  </a:lnTo>
                  <a:lnTo>
                    <a:pt x="5800" y="6077"/>
                  </a:lnTo>
                  <a:lnTo>
                    <a:pt x="5949" y="6353"/>
                  </a:lnTo>
                  <a:lnTo>
                    <a:pt x="5928" y="6247"/>
                  </a:lnTo>
                  <a:lnTo>
                    <a:pt x="5885" y="6098"/>
                  </a:lnTo>
                  <a:lnTo>
                    <a:pt x="5843" y="5907"/>
                  </a:lnTo>
                  <a:lnTo>
                    <a:pt x="5758" y="5652"/>
                  </a:lnTo>
                  <a:lnTo>
                    <a:pt x="5630" y="5354"/>
                  </a:lnTo>
                  <a:lnTo>
                    <a:pt x="5460" y="5014"/>
                  </a:lnTo>
                  <a:lnTo>
                    <a:pt x="5227" y="4611"/>
                  </a:lnTo>
                  <a:lnTo>
                    <a:pt x="4950" y="4186"/>
                  </a:lnTo>
                  <a:lnTo>
                    <a:pt x="4589" y="3697"/>
                  </a:lnTo>
                  <a:lnTo>
                    <a:pt x="4164" y="3187"/>
                  </a:lnTo>
                  <a:lnTo>
                    <a:pt x="3654" y="2614"/>
                  </a:lnTo>
                  <a:lnTo>
                    <a:pt x="3059" y="2019"/>
                  </a:lnTo>
                  <a:lnTo>
                    <a:pt x="2380" y="1381"/>
                  </a:lnTo>
                  <a:lnTo>
                    <a:pt x="1572" y="701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32"/>
            <p:cNvSpPr/>
            <p:nvPr/>
          </p:nvSpPr>
          <p:spPr>
            <a:xfrm>
              <a:off x="-3340700" y="1240675"/>
              <a:ext cx="575800" cy="934850"/>
            </a:xfrm>
            <a:custGeom>
              <a:avLst/>
              <a:gdLst/>
              <a:ahLst/>
              <a:cxnLst/>
              <a:rect l="l" t="t" r="r" b="b"/>
              <a:pathLst>
                <a:path w="23032" h="37394" extrusionOk="0">
                  <a:moveTo>
                    <a:pt x="20205" y="0"/>
                  </a:moveTo>
                  <a:lnTo>
                    <a:pt x="18166" y="595"/>
                  </a:lnTo>
                  <a:lnTo>
                    <a:pt x="16615" y="1041"/>
                  </a:lnTo>
                  <a:lnTo>
                    <a:pt x="15999" y="1190"/>
                  </a:lnTo>
                  <a:lnTo>
                    <a:pt x="15595" y="1296"/>
                  </a:lnTo>
                  <a:lnTo>
                    <a:pt x="14873" y="1466"/>
                  </a:lnTo>
                  <a:lnTo>
                    <a:pt x="14150" y="1636"/>
                  </a:lnTo>
                  <a:lnTo>
                    <a:pt x="13449" y="1849"/>
                  </a:lnTo>
                  <a:lnTo>
                    <a:pt x="12748" y="2104"/>
                  </a:lnTo>
                  <a:lnTo>
                    <a:pt x="12068" y="2359"/>
                  </a:lnTo>
                  <a:lnTo>
                    <a:pt x="11367" y="2656"/>
                  </a:lnTo>
                  <a:lnTo>
                    <a:pt x="10708" y="2953"/>
                  </a:lnTo>
                  <a:lnTo>
                    <a:pt x="10050" y="3293"/>
                  </a:lnTo>
                  <a:lnTo>
                    <a:pt x="9391" y="3655"/>
                  </a:lnTo>
                  <a:lnTo>
                    <a:pt x="8754" y="4037"/>
                  </a:lnTo>
                  <a:lnTo>
                    <a:pt x="8138" y="4441"/>
                  </a:lnTo>
                  <a:lnTo>
                    <a:pt x="7543" y="4866"/>
                  </a:lnTo>
                  <a:lnTo>
                    <a:pt x="6948" y="5312"/>
                  </a:lnTo>
                  <a:lnTo>
                    <a:pt x="6374" y="5779"/>
                  </a:lnTo>
                  <a:lnTo>
                    <a:pt x="5801" y="6247"/>
                  </a:lnTo>
                  <a:lnTo>
                    <a:pt x="5269" y="6757"/>
                  </a:lnTo>
                  <a:lnTo>
                    <a:pt x="5546" y="6842"/>
                  </a:lnTo>
                  <a:lnTo>
                    <a:pt x="5822" y="6884"/>
                  </a:lnTo>
                  <a:lnTo>
                    <a:pt x="6098" y="6905"/>
                  </a:lnTo>
                  <a:lnTo>
                    <a:pt x="6374" y="6884"/>
                  </a:lnTo>
                  <a:lnTo>
                    <a:pt x="6672" y="6863"/>
                  </a:lnTo>
                  <a:lnTo>
                    <a:pt x="6948" y="6820"/>
                  </a:lnTo>
                  <a:lnTo>
                    <a:pt x="7203" y="6735"/>
                  </a:lnTo>
                  <a:lnTo>
                    <a:pt x="7479" y="6629"/>
                  </a:lnTo>
                  <a:lnTo>
                    <a:pt x="6927" y="7203"/>
                  </a:lnTo>
                  <a:lnTo>
                    <a:pt x="6374" y="7798"/>
                  </a:lnTo>
                  <a:lnTo>
                    <a:pt x="5843" y="8392"/>
                  </a:lnTo>
                  <a:lnTo>
                    <a:pt x="5333" y="9009"/>
                  </a:lnTo>
                  <a:lnTo>
                    <a:pt x="4823" y="9646"/>
                  </a:lnTo>
                  <a:lnTo>
                    <a:pt x="4335" y="10283"/>
                  </a:lnTo>
                  <a:lnTo>
                    <a:pt x="3867" y="10921"/>
                  </a:lnTo>
                  <a:lnTo>
                    <a:pt x="3421" y="11579"/>
                  </a:lnTo>
                  <a:lnTo>
                    <a:pt x="2975" y="12259"/>
                  </a:lnTo>
                  <a:lnTo>
                    <a:pt x="2550" y="12939"/>
                  </a:lnTo>
                  <a:lnTo>
                    <a:pt x="2146" y="13619"/>
                  </a:lnTo>
                  <a:lnTo>
                    <a:pt x="1743" y="14320"/>
                  </a:lnTo>
                  <a:lnTo>
                    <a:pt x="1381" y="15021"/>
                  </a:lnTo>
                  <a:lnTo>
                    <a:pt x="1020" y="15744"/>
                  </a:lnTo>
                  <a:lnTo>
                    <a:pt x="680" y="16466"/>
                  </a:lnTo>
                  <a:lnTo>
                    <a:pt x="340" y="17210"/>
                  </a:lnTo>
                  <a:lnTo>
                    <a:pt x="765" y="17125"/>
                  </a:lnTo>
                  <a:lnTo>
                    <a:pt x="1169" y="16997"/>
                  </a:lnTo>
                  <a:lnTo>
                    <a:pt x="1551" y="16806"/>
                  </a:lnTo>
                  <a:lnTo>
                    <a:pt x="1913" y="16593"/>
                  </a:lnTo>
                  <a:lnTo>
                    <a:pt x="1679" y="17231"/>
                  </a:lnTo>
                  <a:lnTo>
                    <a:pt x="1445" y="17868"/>
                  </a:lnTo>
                  <a:lnTo>
                    <a:pt x="1233" y="18506"/>
                  </a:lnTo>
                  <a:lnTo>
                    <a:pt x="1041" y="19143"/>
                  </a:lnTo>
                  <a:lnTo>
                    <a:pt x="872" y="19802"/>
                  </a:lnTo>
                  <a:lnTo>
                    <a:pt x="702" y="20439"/>
                  </a:lnTo>
                  <a:lnTo>
                    <a:pt x="553" y="21098"/>
                  </a:lnTo>
                  <a:lnTo>
                    <a:pt x="425" y="21756"/>
                  </a:lnTo>
                  <a:lnTo>
                    <a:pt x="319" y="22436"/>
                  </a:lnTo>
                  <a:lnTo>
                    <a:pt x="234" y="23095"/>
                  </a:lnTo>
                  <a:lnTo>
                    <a:pt x="149" y="23775"/>
                  </a:lnTo>
                  <a:lnTo>
                    <a:pt x="85" y="24433"/>
                  </a:lnTo>
                  <a:lnTo>
                    <a:pt x="43" y="25113"/>
                  </a:lnTo>
                  <a:lnTo>
                    <a:pt x="22" y="25772"/>
                  </a:lnTo>
                  <a:lnTo>
                    <a:pt x="0" y="26452"/>
                  </a:lnTo>
                  <a:lnTo>
                    <a:pt x="0" y="27132"/>
                  </a:lnTo>
                  <a:lnTo>
                    <a:pt x="1233" y="26197"/>
                  </a:lnTo>
                  <a:lnTo>
                    <a:pt x="1126" y="26919"/>
                  </a:lnTo>
                  <a:lnTo>
                    <a:pt x="1041" y="27620"/>
                  </a:lnTo>
                  <a:lnTo>
                    <a:pt x="978" y="28321"/>
                  </a:lnTo>
                  <a:lnTo>
                    <a:pt x="935" y="29044"/>
                  </a:lnTo>
                  <a:lnTo>
                    <a:pt x="935" y="29766"/>
                  </a:lnTo>
                  <a:lnTo>
                    <a:pt x="935" y="30467"/>
                  </a:lnTo>
                  <a:lnTo>
                    <a:pt x="999" y="31190"/>
                  </a:lnTo>
                  <a:lnTo>
                    <a:pt x="1063" y="31891"/>
                  </a:lnTo>
                  <a:lnTo>
                    <a:pt x="1169" y="32613"/>
                  </a:lnTo>
                  <a:lnTo>
                    <a:pt x="1275" y="33314"/>
                  </a:lnTo>
                  <a:lnTo>
                    <a:pt x="1424" y="34015"/>
                  </a:lnTo>
                  <a:lnTo>
                    <a:pt x="1615" y="34695"/>
                  </a:lnTo>
                  <a:lnTo>
                    <a:pt x="1806" y="35396"/>
                  </a:lnTo>
                  <a:lnTo>
                    <a:pt x="2040" y="36076"/>
                  </a:lnTo>
                  <a:lnTo>
                    <a:pt x="2295" y="36735"/>
                  </a:lnTo>
                  <a:lnTo>
                    <a:pt x="2571" y="37393"/>
                  </a:lnTo>
                  <a:lnTo>
                    <a:pt x="3612" y="36671"/>
                  </a:lnTo>
                  <a:lnTo>
                    <a:pt x="4632" y="35949"/>
                  </a:lnTo>
                  <a:lnTo>
                    <a:pt x="5631" y="35205"/>
                  </a:lnTo>
                  <a:lnTo>
                    <a:pt x="6608" y="34440"/>
                  </a:lnTo>
                  <a:lnTo>
                    <a:pt x="7097" y="34036"/>
                  </a:lnTo>
                  <a:lnTo>
                    <a:pt x="7564" y="33633"/>
                  </a:lnTo>
                  <a:lnTo>
                    <a:pt x="8010" y="33208"/>
                  </a:lnTo>
                  <a:lnTo>
                    <a:pt x="8456" y="32762"/>
                  </a:lnTo>
                  <a:lnTo>
                    <a:pt x="8881" y="32316"/>
                  </a:lnTo>
                  <a:lnTo>
                    <a:pt x="9285" y="31848"/>
                  </a:lnTo>
                  <a:lnTo>
                    <a:pt x="9667" y="31359"/>
                  </a:lnTo>
                  <a:lnTo>
                    <a:pt x="10050" y="30871"/>
                  </a:lnTo>
                  <a:lnTo>
                    <a:pt x="10262" y="31211"/>
                  </a:lnTo>
                  <a:lnTo>
                    <a:pt x="10390" y="31444"/>
                  </a:lnTo>
                  <a:lnTo>
                    <a:pt x="10581" y="31763"/>
                  </a:lnTo>
                  <a:lnTo>
                    <a:pt x="10921" y="32316"/>
                  </a:lnTo>
                  <a:lnTo>
                    <a:pt x="11303" y="31678"/>
                  </a:lnTo>
                  <a:lnTo>
                    <a:pt x="11686" y="31083"/>
                  </a:lnTo>
                  <a:lnTo>
                    <a:pt x="12089" y="30531"/>
                  </a:lnTo>
                  <a:lnTo>
                    <a:pt x="12472" y="30000"/>
                  </a:lnTo>
                  <a:lnTo>
                    <a:pt x="13215" y="28959"/>
                  </a:lnTo>
                  <a:lnTo>
                    <a:pt x="13938" y="27960"/>
                  </a:lnTo>
                  <a:lnTo>
                    <a:pt x="14299" y="27450"/>
                  </a:lnTo>
                  <a:lnTo>
                    <a:pt x="14618" y="26940"/>
                  </a:lnTo>
                  <a:lnTo>
                    <a:pt x="14936" y="26409"/>
                  </a:lnTo>
                  <a:lnTo>
                    <a:pt x="15234" y="25857"/>
                  </a:lnTo>
                  <a:lnTo>
                    <a:pt x="15510" y="25262"/>
                  </a:lnTo>
                  <a:lnTo>
                    <a:pt x="15786" y="24646"/>
                  </a:lnTo>
                  <a:lnTo>
                    <a:pt x="16020" y="24008"/>
                  </a:lnTo>
                  <a:lnTo>
                    <a:pt x="16211" y="23307"/>
                  </a:lnTo>
                  <a:lnTo>
                    <a:pt x="16487" y="23668"/>
                  </a:lnTo>
                  <a:lnTo>
                    <a:pt x="16700" y="24030"/>
                  </a:lnTo>
                  <a:lnTo>
                    <a:pt x="16891" y="24412"/>
                  </a:lnTo>
                  <a:lnTo>
                    <a:pt x="17061" y="24837"/>
                  </a:lnTo>
                  <a:lnTo>
                    <a:pt x="17422" y="24263"/>
                  </a:lnTo>
                  <a:lnTo>
                    <a:pt x="17783" y="23668"/>
                  </a:lnTo>
                  <a:lnTo>
                    <a:pt x="18102" y="23052"/>
                  </a:lnTo>
                  <a:lnTo>
                    <a:pt x="18421" y="22436"/>
                  </a:lnTo>
                  <a:lnTo>
                    <a:pt x="18718" y="21820"/>
                  </a:lnTo>
                  <a:lnTo>
                    <a:pt x="18973" y="21183"/>
                  </a:lnTo>
                  <a:lnTo>
                    <a:pt x="19228" y="20545"/>
                  </a:lnTo>
                  <a:lnTo>
                    <a:pt x="19462" y="19887"/>
                  </a:lnTo>
                  <a:lnTo>
                    <a:pt x="19695" y="19228"/>
                  </a:lnTo>
                  <a:lnTo>
                    <a:pt x="19908" y="18569"/>
                  </a:lnTo>
                  <a:lnTo>
                    <a:pt x="20099" y="17911"/>
                  </a:lnTo>
                  <a:lnTo>
                    <a:pt x="20269" y="17231"/>
                  </a:lnTo>
                  <a:lnTo>
                    <a:pt x="20588" y="15892"/>
                  </a:lnTo>
                  <a:lnTo>
                    <a:pt x="20864" y="14533"/>
                  </a:lnTo>
                  <a:lnTo>
                    <a:pt x="21119" y="14830"/>
                  </a:lnTo>
                  <a:lnTo>
                    <a:pt x="21459" y="15212"/>
                  </a:lnTo>
                  <a:lnTo>
                    <a:pt x="21799" y="15616"/>
                  </a:lnTo>
                  <a:lnTo>
                    <a:pt x="22054" y="15914"/>
                  </a:lnTo>
                  <a:lnTo>
                    <a:pt x="22202" y="15722"/>
                  </a:lnTo>
                  <a:lnTo>
                    <a:pt x="22330" y="15510"/>
                  </a:lnTo>
                  <a:lnTo>
                    <a:pt x="22457" y="15297"/>
                  </a:lnTo>
                  <a:lnTo>
                    <a:pt x="22585" y="15085"/>
                  </a:lnTo>
                  <a:lnTo>
                    <a:pt x="22670" y="14851"/>
                  </a:lnTo>
                  <a:lnTo>
                    <a:pt x="22755" y="14618"/>
                  </a:lnTo>
                  <a:lnTo>
                    <a:pt x="22840" y="14384"/>
                  </a:lnTo>
                  <a:lnTo>
                    <a:pt x="22882" y="14129"/>
                  </a:lnTo>
                  <a:lnTo>
                    <a:pt x="22989" y="13619"/>
                  </a:lnTo>
                  <a:lnTo>
                    <a:pt x="23031" y="13067"/>
                  </a:lnTo>
                  <a:lnTo>
                    <a:pt x="23031" y="12514"/>
                  </a:lnTo>
                  <a:lnTo>
                    <a:pt x="23010" y="11962"/>
                  </a:lnTo>
                  <a:lnTo>
                    <a:pt x="22967" y="11388"/>
                  </a:lnTo>
                  <a:lnTo>
                    <a:pt x="22882" y="10815"/>
                  </a:lnTo>
                  <a:lnTo>
                    <a:pt x="22776" y="10241"/>
                  </a:lnTo>
                  <a:lnTo>
                    <a:pt x="22670" y="9688"/>
                  </a:lnTo>
                  <a:lnTo>
                    <a:pt x="22415" y="8605"/>
                  </a:lnTo>
                  <a:lnTo>
                    <a:pt x="22139" y="7606"/>
                  </a:lnTo>
                  <a:lnTo>
                    <a:pt x="21863" y="6650"/>
                  </a:lnTo>
                  <a:lnTo>
                    <a:pt x="21544" y="5715"/>
                  </a:lnTo>
                  <a:lnTo>
                    <a:pt x="21225" y="4781"/>
                  </a:lnTo>
                  <a:lnTo>
                    <a:pt x="20928" y="3825"/>
                  </a:lnTo>
                  <a:lnTo>
                    <a:pt x="20652" y="2890"/>
                  </a:lnTo>
                  <a:lnTo>
                    <a:pt x="20524" y="2401"/>
                  </a:lnTo>
                  <a:lnTo>
                    <a:pt x="20418" y="1934"/>
                  </a:lnTo>
                  <a:lnTo>
                    <a:pt x="20333" y="1445"/>
                  </a:lnTo>
                  <a:lnTo>
                    <a:pt x="20269" y="978"/>
                  </a:lnTo>
                  <a:lnTo>
                    <a:pt x="20227" y="489"/>
                  </a:lnTo>
                  <a:lnTo>
                    <a:pt x="20205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32"/>
            <p:cNvSpPr/>
            <p:nvPr/>
          </p:nvSpPr>
          <p:spPr>
            <a:xfrm>
              <a:off x="-3205800" y="1280500"/>
              <a:ext cx="339450" cy="747900"/>
            </a:xfrm>
            <a:custGeom>
              <a:avLst/>
              <a:gdLst/>
              <a:ahLst/>
              <a:cxnLst/>
              <a:rect l="l" t="t" r="r" b="b"/>
              <a:pathLst>
                <a:path w="13578" h="29916" extrusionOk="0">
                  <a:moveTo>
                    <a:pt x="13577" y="1"/>
                  </a:moveTo>
                  <a:lnTo>
                    <a:pt x="13535" y="107"/>
                  </a:lnTo>
                  <a:lnTo>
                    <a:pt x="13428" y="383"/>
                  </a:lnTo>
                  <a:lnTo>
                    <a:pt x="13343" y="574"/>
                  </a:lnTo>
                  <a:lnTo>
                    <a:pt x="13216" y="808"/>
                  </a:lnTo>
                  <a:lnTo>
                    <a:pt x="13067" y="1063"/>
                  </a:lnTo>
                  <a:lnTo>
                    <a:pt x="12855" y="1360"/>
                  </a:lnTo>
                  <a:lnTo>
                    <a:pt x="12621" y="1679"/>
                  </a:lnTo>
                  <a:lnTo>
                    <a:pt x="12345" y="1998"/>
                  </a:lnTo>
                  <a:lnTo>
                    <a:pt x="12005" y="2338"/>
                  </a:lnTo>
                  <a:lnTo>
                    <a:pt x="11601" y="2699"/>
                  </a:lnTo>
                  <a:lnTo>
                    <a:pt x="11155" y="3081"/>
                  </a:lnTo>
                  <a:lnTo>
                    <a:pt x="10624" y="3443"/>
                  </a:lnTo>
                  <a:lnTo>
                    <a:pt x="10050" y="3825"/>
                  </a:lnTo>
                  <a:lnTo>
                    <a:pt x="9392" y="4186"/>
                  </a:lnTo>
                  <a:lnTo>
                    <a:pt x="9030" y="4399"/>
                  </a:lnTo>
                  <a:lnTo>
                    <a:pt x="8669" y="4675"/>
                  </a:lnTo>
                  <a:lnTo>
                    <a:pt x="8287" y="4994"/>
                  </a:lnTo>
                  <a:lnTo>
                    <a:pt x="7883" y="5355"/>
                  </a:lnTo>
                  <a:lnTo>
                    <a:pt x="7479" y="5780"/>
                  </a:lnTo>
                  <a:lnTo>
                    <a:pt x="7055" y="6247"/>
                  </a:lnTo>
                  <a:lnTo>
                    <a:pt x="6630" y="6757"/>
                  </a:lnTo>
                  <a:lnTo>
                    <a:pt x="6205" y="7309"/>
                  </a:lnTo>
                  <a:lnTo>
                    <a:pt x="5780" y="7904"/>
                  </a:lnTo>
                  <a:lnTo>
                    <a:pt x="5334" y="8542"/>
                  </a:lnTo>
                  <a:lnTo>
                    <a:pt x="4909" y="9222"/>
                  </a:lnTo>
                  <a:lnTo>
                    <a:pt x="4484" y="9944"/>
                  </a:lnTo>
                  <a:lnTo>
                    <a:pt x="4080" y="10688"/>
                  </a:lnTo>
                  <a:lnTo>
                    <a:pt x="3676" y="11495"/>
                  </a:lnTo>
                  <a:lnTo>
                    <a:pt x="3273" y="12302"/>
                  </a:lnTo>
                  <a:lnTo>
                    <a:pt x="2890" y="13173"/>
                  </a:lnTo>
                  <a:lnTo>
                    <a:pt x="2508" y="14044"/>
                  </a:lnTo>
                  <a:lnTo>
                    <a:pt x="2168" y="14958"/>
                  </a:lnTo>
                  <a:lnTo>
                    <a:pt x="1828" y="15914"/>
                  </a:lnTo>
                  <a:lnTo>
                    <a:pt x="1509" y="16870"/>
                  </a:lnTo>
                  <a:lnTo>
                    <a:pt x="1233" y="17869"/>
                  </a:lnTo>
                  <a:lnTo>
                    <a:pt x="957" y="18867"/>
                  </a:lnTo>
                  <a:lnTo>
                    <a:pt x="723" y="19908"/>
                  </a:lnTo>
                  <a:lnTo>
                    <a:pt x="511" y="20971"/>
                  </a:lnTo>
                  <a:lnTo>
                    <a:pt x="341" y="22033"/>
                  </a:lnTo>
                  <a:lnTo>
                    <a:pt x="213" y="23138"/>
                  </a:lnTo>
                  <a:lnTo>
                    <a:pt x="107" y="24221"/>
                  </a:lnTo>
                  <a:lnTo>
                    <a:pt x="43" y="25347"/>
                  </a:lnTo>
                  <a:lnTo>
                    <a:pt x="1" y="26473"/>
                  </a:lnTo>
                  <a:lnTo>
                    <a:pt x="22" y="27621"/>
                  </a:lnTo>
                  <a:lnTo>
                    <a:pt x="86" y="28768"/>
                  </a:lnTo>
                  <a:lnTo>
                    <a:pt x="192" y="29915"/>
                  </a:lnTo>
                  <a:lnTo>
                    <a:pt x="235" y="29129"/>
                  </a:lnTo>
                  <a:lnTo>
                    <a:pt x="320" y="28216"/>
                  </a:lnTo>
                  <a:lnTo>
                    <a:pt x="447" y="27004"/>
                  </a:lnTo>
                  <a:lnTo>
                    <a:pt x="638" y="25539"/>
                  </a:lnTo>
                  <a:lnTo>
                    <a:pt x="893" y="23881"/>
                  </a:lnTo>
                  <a:lnTo>
                    <a:pt x="1042" y="22968"/>
                  </a:lnTo>
                  <a:lnTo>
                    <a:pt x="1233" y="22033"/>
                  </a:lnTo>
                  <a:lnTo>
                    <a:pt x="1424" y="21077"/>
                  </a:lnTo>
                  <a:lnTo>
                    <a:pt x="1658" y="20078"/>
                  </a:lnTo>
                  <a:lnTo>
                    <a:pt x="1913" y="19080"/>
                  </a:lnTo>
                  <a:lnTo>
                    <a:pt x="2189" y="18060"/>
                  </a:lnTo>
                  <a:lnTo>
                    <a:pt x="2508" y="17019"/>
                  </a:lnTo>
                  <a:lnTo>
                    <a:pt x="2848" y="15978"/>
                  </a:lnTo>
                  <a:lnTo>
                    <a:pt x="3209" y="14958"/>
                  </a:lnTo>
                  <a:lnTo>
                    <a:pt x="3613" y="13917"/>
                  </a:lnTo>
                  <a:lnTo>
                    <a:pt x="4059" y="12897"/>
                  </a:lnTo>
                  <a:lnTo>
                    <a:pt x="4526" y="11920"/>
                  </a:lnTo>
                  <a:lnTo>
                    <a:pt x="5036" y="10942"/>
                  </a:lnTo>
                  <a:lnTo>
                    <a:pt x="5589" y="9986"/>
                  </a:lnTo>
                  <a:lnTo>
                    <a:pt x="5865" y="9540"/>
                  </a:lnTo>
                  <a:lnTo>
                    <a:pt x="6162" y="9073"/>
                  </a:lnTo>
                  <a:lnTo>
                    <a:pt x="6481" y="8648"/>
                  </a:lnTo>
                  <a:lnTo>
                    <a:pt x="6800" y="8202"/>
                  </a:lnTo>
                  <a:lnTo>
                    <a:pt x="7140" y="7798"/>
                  </a:lnTo>
                  <a:lnTo>
                    <a:pt x="7479" y="7373"/>
                  </a:lnTo>
                  <a:lnTo>
                    <a:pt x="7819" y="6991"/>
                  </a:lnTo>
                  <a:lnTo>
                    <a:pt x="8181" y="6608"/>
                  </a:lnTo>
                  <a:lnTo>
                    <a:pt x="8563" y="6247"/>
                  </a:lnTo>
                  <a:lnTo>
                    <a:pt x="8945" y="5886"/>
                  </a:lnTo>
                  <a:lnTo>
                    <a:pt x="9349" y="5546"/>
                  </a:lnTo>
                  <a:lnTo>
                    <a:pt x="9753" y="5227"/>
                  </a:lnTo>
                  <a:lnTo>
                    <a:pt x="10390" y="4717"/>
                  </a:lnTo>
                  <a:lnTo>
                    <a:pt x="10943" y="4207"/>
                  </a:lnTo>
                  <a:lnTo>
                    <a:pt x="11452" y="3740"/>
                  </a:lnTo>
                  <a:lnTo>
                    <a:pt x="11877" y="3251"/>
                  </a:lnTo>
                  <a:lnTo>
                    <a:pt x="12239" y="2805"/>
                  </a:lnTo>
                  <a:lnTo>
                    <a:pt x="12536" y="2380"/>
                  </a:lnTo>
                  <a:lnTo>
                    <a:pt x="12791" y="1977"/>
                  </a:lnTo>
                  <a:lnTo>
                    <a:pt x="13003" y="1594"/>
                  </a:lnTo>
                  <a:lnTo>
                    <a:pt x="13173" y="1254"/>
                  </a:lnTo>
                  <a:lnTo>
                    <a:pt x="13301" y="936"/>
                  </a:lnTo>
                  <a:lnTo>
                    <a:pt x="13407" y="659"/>
                  </a:lnTo>
                  <a:lnTo>
                    <a:pt x="13471" y="447"/>
                  </a:lnTo>
                  <a:lnTo>
                    <a:pt x="13556" y="107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32"/>
            <p:cNvSpPr/>
            <p:nvPr/>
          </p:nvSpPr>
          <p:spPr>
            <a:xfrm>
              <a:off x="-3009800" y="1428700"/>
              <a:ext cx="62700" cy="204525"/>
            </a:xfrm>
            <a:custGeom>
              <a:avLst/>
              <a:gdLst/>
              <a:ahLst/>
              <a:cxnLst/>
              <a:rect l="l" t="t" r="r" b="b"/>
              <a:pathLst>
                <a:path w="2508" h="8181" extrusionOk="0">
                  <a:moveTo>
                    <a:pt x="1063" y="0"/>
                  </a:moveTo>
                  <a:lnTo>
                    <a:pt x="1" y="425"/>
                  </a:lnTo>
                  <a:lnTo>
                    <a:pt x="107" y="617"/>
                  </a:lnTo>
                  <a:lnTo>
                    <a:pt x="404" y="1169"/>
                  </a:lnTo>
                  <a:lnTo>
                    <a:pt x="787" y="2019"/>
                  </a:lnTo>
                  <a:lnTo>
                    <a:pt x="999" y="2550"/>
                  </a:lnTo>
                  <a:lnTo>
                    <a:pt x="1212" y="3102"/>
                  </a:lnTo>
                  <a:lnTo>
                    <a:pt x="1424" y="3697"/>
                  </a:lnTo>
                  <a:lnTo>
                    <a:pt x="1637" y="4313"/>
                  </a:lnTo>
                  <a:lnTo>
                    <a:pt x="1828" y="4951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89" y="6927"/>
                  </a:lnTo>
                  <a:lnTo>
                    <a:pt x="2210" y="7245"/>
                  </a:lnTo>
                  <a:lnTo>
                    <a:pt x="2210" y="7564"/>
                  </a:lnTo>
                  <a:lnTo>
                    <a:pt x="2210" y="7861"/>
                  </a:lnTo>
                  <a:lnTo>
                    <a:pt x="2189" y="8180"/>
                  </a:lnTo>
                  <a:lnTo>
                    <a:pt x="2232" y="8074"/>
                  </a:lnTo>
                  <a:lnTo>
                    <a:pt x="2295" y="7925"/>
                  </a:lnTo>
                  <a:lnTo>
                    <a:pt x="2338" y="7734"/>
                  </a:lnTo>
                  <a:lnTo>
                    <a:pt x="2401" y="7479"/>
                  </a:lnTo>
                  <a:lnTo>
                    <a:pt x="2444" y="7160"/>
                  </a:lnTo>
                  <a:lnTo>
                    <a:pt x="2486" y="6778"/>
                  </a:lnTo>
                  <a:lnTo>
                    <a:pt x="2508" y="6332"/>
                  </a:lnTo>
                  <a:lnTo>
                    <a:pt x="2486" y="5801"/>
                  </a:lnTo>
                  <a:lnTo>
                    <a:pt x="2444" y="5206"/>
                  </a:lnTo>
                  <a:lnTo>
                    <a:pt x="2359" y="4547"/>
                  </a:lnTo>
                  <a:lnTo>
                    <a:pt x="2232" y="3803"/>
                  </a:lnTo>
                  <a:lnTo>
                    <a:pt x="2040" y="2975"/>
                  </a:lnTo>
                  <a:lnTo>
                    <a:pt x="1785" y="2061"/>
                  </a:lnTo>
                  <a:lnTo>
                    <a:pt x="1445" y="1084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32"/>
            <p:cNvSpPr/>
            <p:nvPr/>
          </p:nvSpPr>
          <p:spPr>
            <a:xfrm>
              <a:off x="-3210575" y="1450475"/>
              <a:ext cx="182225" cy="113150"/>
            </a:xfrm>
            <a:custGeom>
              <a:avLst/>
              <a:gdLst/>
              <a:ahLst/>
              <a:cxnLst/>
              <a:rect l="l" t="t" r="r" b="b"/>
              <a:pathLst>
                <a:path w="7289" h="4526" extrusionOk="0">
                  <a:moveTo>
                    <a:pt x="6906" y="0"/>
                  </a:moveTo>
                  <a:lnTo>
                    <a:pt x="5843" y="404"/>
                  </a:lnTo>
                  <a:lnTo>
                    <a:pt x="4887" y="808"/>
                  </a:lnTo>
                  <a:lnTo>
                    <a:pt x="4037" y="1211"/>
                  </a:lnTo>
                  <a:lnTo>
                    <a:pt x="3294" y="1615"/>
                  </a:lnTo>
                  <a:lnTo>
                    <a:pt x="2635" y="1998"/>
                  </a:lnTo>
                  <a:lnTo>
                    <a:pt x="2083" y="2380"/>
                  </a:lnTo>
                  <a:lnTo>
                    <a:pt x="1594" y="2741"/>
                  </a:lnTo>
                  <a:lnTo>
                    <a:pt x="1190" y="3060"/>
                  </a:lnTo>
                  <a:lnTo>
                    <a:pt x="872" y="3379"/>
                  </a:lnTo>
                  <a:lnTo>
                    <a:pt x="596" y="3655"/>
                  </a:lnTo>
                  <a:lnTo>
                    <a:pt x="404" y="3910"/>
                  </a:lnTo>
                  <a:lnTo>
                    <a:pt x="234" y="4122"/>
                  </a:lnTo>
                  <a:lnTo>
                    <a:pt x="128" y="4292"/>
                  </a:lnTo>
                  <a:lnTo>
                    <a:pt x="64" y="4420"/>
                  </a:lnTo>
                  <a:lnTo>
                    <a:pt x="1" y="4526"/>
                  </a:lnTo>
                  <a:lnTo>
                    <a:pt x="213" y="4292"/>
                  </a:lnTo>
                  <a:lnTo>
                    <a:pt x="447" y="4101"/>
                  </a:lnTo>
                  <a:lnTo>
                    <a:pt x="702" y="3889"/>
                  </a:lnTo>
                  <a:lnTo>
                    <a:pt x="957" y="3697"/>
                  </a:lnTo>
                  <a:lnTo>
                    <a:pt x="1488" y="3336"/>
                  </a:lnTo>
                  <a:lnTo>
                    <a:pt x="2083" y="2996"/>
                  </a:lnTo>
                  <a:lnTo>
                    <a:pt x="2678" y="2677"/>
                  </a:lnTo>
                  <a:lnTo>
                    <a:pt x="3273" y="2401"/>
                  </a:lnTo>
                  <a:lnTo>
                    <a:pt x="3889" y="2146"/>
                  </a:lnTo>
                  <a:lnTo>
                    <a:pt x="4462" y="1913"/>
                  </a:lnTo>
                  <a:lnTo>
                    <a:pt x="5036" y="1721"/>
                  </a:lnTo>
                  <a:lnTo>
                    <a:pt x="5567" y="1551"/>
                  </a:lnTo>
                  <a:lnTo>
                    <a:pt x="6459" y="1275"/>
                  </a:lnTo>
                  <a:lnTo>
                    <a:pt x="7076" y="1127"/>
                  </a:lnTo>
                  <a:lnTo>
                    <a:pt x="7288" y="1063"/>
                  </a:lnTo>
                  <a:lnTo>
                    <a:pt x="690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32"/>
            <p:cNvSpPr/>
            <p:nvPr/>
          </p:nvSpPr>
          <p:spPr>
            <a:xfrm>
              <a:off x="-3263675" y="1602375"/>
              <a:ext cx="150850" cy="156200"/>
            </a:xfrm>
            <a:custGeom>
              <a:avLst/>
              <a:gdLst/>
              <a:ahLst/>
              <a:cxnLst/>
              <a:rect l="l" t="t" r="r" b="b"/>
              <a:pathLst>
                <a:path w="6034" h="6248" extrusionOk="0">
                  <a:moveTo>
                    <a:pt x="5397" y="1"/>
                  </a:moveTo>
                  <a:lnTo>
                    <a:pt x="4462" y="681"/>
                  </a:lnTo>
                  <a:lnTo>
                    <a:pt x="3654" y="1339"/>
                  </a:lnTo>
                  <a:lnTo>
                    <a:pt x="2953" y="1955"/>
                  </a:lnTo>
                  <a:lnTo>
                    <a:pt x="2358" y="2550"/>
                  </a:lnTo>
                  <a:lnTo>
                    <a:pt x="1827" y="3103"/>
                  </a:lnTo>
                  <a:lnTo>
                    <a:pt x="1402" y="3613"/>
                  </a:lnTo>
                  <a:lnTo>
                    <a:pt x="1041" y="4080"/>
                  </a:lnTo>
                  <a:lnTo>
                    <a:pt x="744" y="4526"/>
                  </a:lnTo>
                  <a:lnTo>
                    <a:pt x="510" y="4909"/>
                  </a:lnTo>
                  <a:lnTo>
                    <a:pt x="340" y="5249"/>
                  </a:lnTo>
                  <a:lnTo>
                    <a:pt x="213" y="5546"/>
                  </a:lnTo>
                  <a:lnTo>
                    <a:pt x="106" y="5780"/>
                  </a:lnTo>
                  <a:lnTo>
                    <a:pt x="64" y="5992"/>
                  </a:lnTo>
                  <a:lnTo>
                    <a:pt x="21" y="6120"/>
                  </a:lnTo>
                  <a:lnTo>
                    <a:pt x="0" y="6247"/>
                  </a:lnTo>
                  <a:lnTo>
                    <a:pt x="149" y="5971"/>
                  </a:lnTo>
                  <a:lnTo>
                    <a:pt x="319" y="5716"/>
                  </a:lnTo>
                  <a:lnTo>
                    <a:pt x="489" y="5440"/>
                  </a:lnTo>
                  <a:lnTo>
                    <a:pt x="680" y="5185"/>
                  </a:lnTo>
                  <a:lnTo>
                    <a:pt x="1105" y="4696"/>
                  </a:lnTo>
                  <a:lnTo>
                    <a:pt x="1572" y="4208"/>
                  </a:lnTo>
                  <a:lnTo>
                    <a:pt x="2061" y="3740"/>
                  </a:lnTo>
                  <a:lnTo>
                    <a:pt x="2550" y="3294"/>
                  </a:lnTo>
                  <a:lnTo>
                    <a:pt x="3060" y="2890"/>
                  </a:lnTo>
                  <a:lnTo>
                    <a:pt x="3569" y="2508"/>
                  </a:lnTo>
                  <a:lnTo>
                    <a:pt x="4058" y="2147"/>
                  </a:lnTo>
                  <a:lnTo>
                    <a:pt x="4525" y="1849"/>
                  </a:lnTo>
                  <a:lnTo>
                    <a:pt x="5312" y="1339"/>
                  </a:lnTo>
                  <a:lnTo>
                    <a:pt x="5843" y="1021"/>
                  </a:lnTo>
                  <a:lnTo>
                    <a:pt x="6034" y="914"/>
                  </a:lnTo>
                  <a:lnTo>
                    <a:pt x="539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32"/>
            <p:cNvSpPr/>
            <p:nvPr/>
          </p:nvSpPr>
          <p:spPr>
            <a:xfrm>
              <a:off x="-3106475" y="1551925"/>
              <a:ext cx="62175" cy="204525"/>
            </a:xfrm>
            <a:custGeom>
              <a:avLst/>
              <a:gdLst/>
              <a:ahLst/>
              <a:cxnLst/>
              <a:rect l="l" t="t" r="r" b="b"/>
              <a:pathLst>
                <a:path w="2487" h="8181" extrusionOk="0">
                  <a:moveTo>
                    <a:pt x="1042" y="0"/>
                  </a:moveTo>
                  <a:lnTo>
                    <a:pt x="1" y="425"/>
                  </a:lnTo>
                  <a:lnTo>
                    <a:pt x="107" y="617"/>
                  </a:lnTo>
                  <a:lnTo>
                    <a:pt x="383" y="1190"/>
                  </a:lnTo>
                  <a:lnTo>
                    <a:pt x="766" y="2040"/>
                  </a:lnTo>
                  <a:lnTo>
                    <a:pt x="978" y="2550"/>
                  </a:lnTo>
                  <a:lnTo>
                    <a:pt x="1212" y="3102"/>
                  </a:lnTo>
                  <a:lnTo>
                    <a:pt x="1424" y="3697"/>
                  </a:lnTo>
                  <a:lnTo>
                    <a:pt x="1637" y="4313"/>
                  </a:lnTo>
                  <a:lnTo>
                    <a:pt x="1807" y="4972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68" y="6927"/>
                  </a:lnTo>
                  <a:lnTo>
                    <a:pt x="2189" y="7245"/>
                  </a:lnTo>
                  <a:lnTo>
                    <a:pt x="2210" y="7564"/>
                  </a:lnTo>
                  <a:lnTo>
                    <a:pt x="2189" y="7883"/>
                  </a:lnTo>
                  <a:lnTo>
                    <a:pt x="2168" y="8180"/>
                  </a:lnTo>
                  <a:lnTo>
                    <a:pt x="2232" y="8074"/>
                  </a:lnTo>
                  <a:lnTo>
                    <a:pt x="2274" y="7925"/>
                  </a:lnTo>
                  <a:lnTo>
                    <a:pt x="2338" y="7734"/>
                  </a:lnTo>
                  <a:lnTo>
                    <a:pt x="2380" y="7479"/>
                  </a:lnTo>
                  <a:lnTo>
                    <a:pt x="2444" y="7160"/>
                  </a:lnTo>
                  <a:lnTo>
                    <a:pt x="2465" y="6778"/>
                  </a:lnTo>
                  <a:lnTo>
                    <a:pt x="2487" y="6332"/>
                  </a:lnTo>
                  <a:lnTo>
                    <a:pt x="2487" y="5801"/>
                  </a:lnTo>
                  <a:lnTo>
                    <a:pt x="2423" y="5206"/>
                  </a:lnTo>
                  <a:lnTo>
                    <a:pt x="2338" y="4547"/>
                  </a:lnTo>
                  <a:lnTo>
                    <a:pt x="2210" y="3804"/>
                  </a:lnTo>
                  <a:lnTo>
                    <a:pt x="2019" y="2975"/>
                  </a:lnTo>
                  <a:lnTo>
                    <a:pt x="1764" y="2061"/>
                  </a:lnTo>
                  <a:lnTo>
                    <a:pt x="1446" y="1084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32"/>
            <p:cNvSpPr/>
            <p:nvPr/>
          </p:nvSpPr>
          <p:spPr>
            <a:xfrm>
              <a:off x="-3177650" y="1728800"/>
              <a:ext cx="62700" cy="203975"/>
            </a:xfrm>
            <a:custGeom>
              <a:avLst/>
              <a:gdLst/>
              <a:ahLst/>
              <a:cxnLst/>
              <a:rect l="l" t="t" r="r" b="b"/>
              <a:pathLst>
                <a:path w="2508" h="8159" extrusionOk="0">
                  <a:moveTo>
                    <a:pt x="1063" y="0"/>
                  </a:moveTo>
                  <a:lnTo>
                    <a:pt x="1" y="404"/>
                  </a:lnTo>
                  <a:lnTo>
                    <a:pt x="107" y="617"/>
                  </a:lnTo>
                  <a:lnTo>
                    <a:pt x="383" y="1169"/>
                  </a:lnTo>
                  <a:lnTo>
                    <a:pt x="787" y="2019"/>
                  </a:lnTo>
                  <a:lnTo>
                    <a:pt x="1000" y="2529"/>
                  </a:lnTo>
                  <a:lnTo>
                    <a:pt x="1212" y="3081"/>
                  </a:lnTo>
                  <a:lnTo>
                    <a:pt x="1424" y="3676"/>
                  </a:lnTo>
                  <a:lnTo>
                    <a:pt x="1637" y="4313"/>
                  </a:lnTo>
                  <a:lnTo>
                    <a:pt x="1828" y="4951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89" y="6905"/>
                  </a:lnTo>
                  <a:lnTo>
                    <a:pt x="2211" y="7224"/>
                  </a:lnTo>
                  <a:lnTo>
                    <a:pt x="2211" y="7543"/>
                  </a:lnTo>
                  <a:lnTo>
                    <a:pt x="2211" y="7861"/>
                  </a:lnTo>
                  <a:lnTo>
                    <a:pt x="2189" y="8159"/>
                  </a:lnTo>
                  <a:lnTo>
                    <a:pt x="2232" y="8053"/>
                  </a:lnTo>
                  <a:lnTo>
                    <a:pt x="2296" y="7925"/>
                  </a:lnTo>
                  <a:lnTo>
                    <a:pt x="2338" y="7734"/>
                  </a:lnTo>
                  <a:lnTo>
                    <a:pt x="2402" y="7458"/>
                  </a:lnTo>
                  <a:lnTo>
                    <a:pt x="2444" y="7139"/>
                  </a:lnTo>
                  <a:lnTo>
                    <a:pt x="2487" y="6757"/>
                  </a:lnTo>
                  <a:lnTo>
                    <a:pt x="2508" y="6310"/>
                  </a:lnTo>
                  <a:lnTo>
                    <a:pt x="2487" y="5801"/>
                  </a:lnTo>
                  <a:lnTo>
                    <a:pt x="2444" y="5206"/>
                  </a:lnTo>
                  <a:lnTo>
                    <a:pt x="2359" y="4526"/>
                  </a:lnTo>
                  <a:lnTo>
                    <a:pt x="2232" y="3782"/>
                  </a:lnTo>
                  <a:lnTo>
                    <a:pt x="2041" y="2954"/>
                  </a:lnTo>
                  <a:lnTo>
                    <a:pt x="1786" y="2061"/>
                  </a:lnTo>
                  <a:lnTo>
                    <a:pt x="1446" y="1063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32"/>
            <p:cNvSpPr/>
            <p:nvPr/>
          </p:nvSpPr>
          <p:spPr>
            <a:xfrm>
              <a:off x="-2967300" y="1114250"/>
              <a:ext cx="228425" cy="256575"/>
            </a:xfrm>
            <a:custGeom>
              <a:avLst/>
              <a:gdLst/>
              <a:ahLst/>
              <a:cxnLst/>
              <a:rect l="l" t="t" r="r" b="b"/>
              <a:pathLst>
                <a:path w="9137" h="10263" extrusionOk="0">
                  <a:moveTo>
                    <a:pt x="6183" y="1"/>
                  </a:moveTo>
                  <a:lnTo>
                    <a:pt x="5779" y="43"/>
                  </a:lnTo>
                  <a:lnTo>
                    <a:pt x="5333" y="149"/>
                  </a:lnTo>
                  <a:lnTo>
                    <a:pt x="4908" y="277"/>
                  </a:lnTo>
                  <a:lnTo>
                    <a:pt x="4462" y="468"/>
                  </a:lnTo>
                  <a:lnTo>
                    <a:pt x="4037" y="702"/>
                  </a:lnTo>
                  <a:lnTo>
                    <a:pt x="3591" y="957"/>
                  </a:lnTo>
                  <a:lnTo>
                    <a:pt x="3166" y="1275"/>
                  </a:lnTo>
                  <a:lnTo>
                    <a:pt x="2741" y="1615"/>
                  </a:lnTo>
                  <a:lnTo>
                    <a:pt x="2337" y="2019"/>
                  </a:lnTo>
                  <a:lnTo>
                    <a:pt x="1955" y="2444"/>
                  </a:lnTo>
                  <a:lnTo>
                    <a:pt x="1594" y="2890"/>
                  </a:lnTo>
                  <a:lnTo>
                    <a:pt x="1254" y="3379"/>
                  </a:lnTo>
                  <a:lnTo>
                    <a:pt x="956" y="3867"/>
                  </a:lnTo>
                  <a:lnTo>
                    <a:pt x="701" y="4377"/>
                  </a:lnTo>
                  <a:lnTo>
                    <a:pt x="468" y="4866"/>
                  </a:lnTo>
                  <a:lnTo>
                    <a:pt x="298" y="5376"/>
                  </a:lnTo>
                  <a:lnTo>
                    <a:pt x="170" y="5865"/>
                  </a:lnTo>
                  <a:lnTo>
                    <a:pt x="64" y="6353"/>
                  </a:lnTo>
                  <a:lnTo>
                    <a:pt x="22" y="6821"/>
                  </a:lnTo>
                  <a:lnTo>
                    <a:pt x="0" y="7267"/>
                  </a:lnTo>
                  <a:lnTo>
                    <a:pt x="43" y="7713"/>
                  </a:lnTo>
                  <a:lnTo>
                    <a:pt x="107" y="8138"/>
                  </a:lnTo>
                  <a:lnTo>
                    <a:pt x="234" y="8520"/>
                  </a:lnTo>
                  <a:lnTo>
                    <a:pt x="298" y="8712"/>
                  </a:lnTo>
                  <a:lnTo>
                    <a:pt x="383" y="8882"/>
                  </a:lnTo>
                  <a:lnTo>
                    <a:pt x="489" y="9052"/>
                  </a:lnTo>
                  <a:lnTo>
                    <a:pt x="595" y="9200"/>
                  </a:lnTo>
                  <a:lnTo>
                    <a:pt x="701" y="9349"/>
                  </a:lnTo>
                  <a:lnTo>
                    <a:pt x="829" y="9498"/>
                  </a:lnTo>
                  <a:lnTo>
                    <a:pt x="978" y="9625"/>
                  </a:lnTo>
                  <a:lnTo>
                    <a:pt x="1126" y="9753"/>
                  </a:lnTo>
                  <a:lnTo>
                    <a:pt x="1275" y="9859"/>
                  </a:lnTo>
                  <a:lnTo>
                    <a:pt x="1445" y="9965"/>
                  </a:lnTo>
                  <a:lnTo>
                    <a:pt x="1615" y="10029"/>
                  </a:lnTo>
                  <a:lnTo>
                    <a:pt x="1785" y="10114"/>
                  </a:lnTo>
                  <a:lnTo>
                    <a:pt x="1976" y="10156"/>
                  </a:lnTo>
                  <a:lnTo>
                    <a:pt x="2167" y="10199"/>
                  </a:lnTo>
                  <a:lnTo>
                    <a:pt x="2359" y="10241"/>
                  </a:lnTo>
                  <a:lnTo>
                    <a:pt x="2550" y="10263"/>
                  </a:lnTo>
                  <a:lnTo>
                    <a:pt x="2954" y="10263"/>
                  </a:lnTo>
                  <a:lnTo>
                    <a:pt x="3378" y="10220"/>
                  </a:lnTo>
                  <a:lnTo>
                    <a:pt x="3803" y="10114"/>
                  </a:lnTo>
                  <a:lnTo>
                    <a:pt x="4250" y="9986"/>
                  </a:lnTo>
                  <a:lnTo>
                    <a:pt x="4674" y="9795"/>
                  </a:lnTo>
                  <a:lnTo>
                    <a:pt x="5121" y="9561"/>
                  </a:lnTo>
                  <a:lnTo>
                    <a:pt x="5546" y="9285"/>
                  </a:lnTo>
                  <a:lnTo>
                    <a:pt x="5970" y="8988"/>
                  </a:lnTo>
                  <a:lnTo>
                    <a:pt x="6395" y="8627"/>
                  </a:lnTo>
                  <a:lnTo>
                    <a:pt x="6799" y="8244"/>
                  </a:lnTo>
                  <a:lnTo>
                    <a:pt x="7182" y="7819"/>
                  </a:lnTo>
                  <a:lnTo>
                    <a:pt x="7564" y="7352"/>
                  </a:lnTo>
                  <a:lnTo>
                    <a:pt x="7904" y="6884"/>
                  </a:lnTo>
                  <a:lnTo>
                    <a:pt x="8201" y="6375"/>
                  </a:lnTo>
                  <a:lnTo>
                    <a:pt x="8456" y="5886"/>
                  </a:lnTo>
                  <a:lnTo>
                    <a:pt x="8669" y="5376"/>
                  </a:lnTo>
                  <a:lnTo>
                    <a:pt x="8839" y="4887"/>
                  </a:lnTo>
                  <a:lnTo>
                    <a:pt x="8987" y="4399"/>
                  </a:lnTo>
                  <a:lnTo>
                    <a:pt x="9072" y="3910"/>
                  </a:lnTo>
                  <a:lnTo>
                    <a:pt x="9136" y="3443"/>
                  </a:lnTo>
                  <a:lnTo>
                    <a:pt x="9136" y="2975"/>
                  </a:lnTo>
                  <a:lnTo>
                    <a:pt x="9115" y="2550"/>
                  </a:lnTo>
                  <a:lnTo>
                    <a:pt x="9030" y="2125"/>
                  </a:lnTo>
                  <a:lnTo>
                    <a:pt x="8924" y="1743"/>
                  </a:lnTo>
                  <a:lnTo>
                    <a:pt x="8839" y="1552"/>
                  </a:lnTo>
                  <a:lnTo>
                    <a:pt x="8754" y="1382"/>
                  </a:lnTo>
                  <a:lnTo>
                    <a:pt x="8669" y="1212"/>
                  </a:lnTo>
                  <a:lnTo>
                    <a:pt x="8562" y="1042"/>
                  </a:lnTo>
                  <a:lnTo>
                    <a:pt x="8435" y="893"/>
                  </a:lnTo>
                  <a:lnTo>
                    <a:pt x="8308" y="766"/>
                  </a:lnTo>
                  <a:lnTo>
                    <a:pt x="8180" y="617"/>
                  </a:lnTo>
                  <a:lnTo>
                    <a:pt x="8031" y="511"/>
                  </a:lnTo>
                  <a:lnTo>
                    <a:pt x="7861" y="404"/>
                  </a:lnTo>
                  <a:lnTo>
                    <a:pt x="7713" y="298"/>
                  </a:lnTo>
                  <a:lnTo>
                    <a:pt x="7543" y="213"/>
                  </a:lnTo>
                  <a:lnTo>
                    <a:pt x="7351" y="149"/>
                  </a:lnTo>
                  <a:lnTo>
                    <a:pt x="7182" y="86"/>
                  </a:lnTo>
                  <a:lnTo>
                    <a:pt x="6990" y="43"/>
                  </a:lnTo>
                  <a:lnTo>
                    <a:pt x="6799" y="22"/>
                  </a:lnTo>
                  <a:lnTo>
                    <a:pt x="6587" y="1"/>
                  </a:lnTo>
                  <a:close/>
                </a:path>
              </a:pathLst>
            </a:custGeom>
            <a:solidFill>
              <a:srgbClr val="BE958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32"/>
            <p:cNvSpPr/>
            <p:nvPr/>
          </p:nvSpPr>
          <p:spPr>
            <a:xfrm>
              <a:off x="-2950850" y="1119575"/>
              <a:ext cx="177975" cy="231075"/>
            </a:xfrm>
            <a:custGeom>
              <a:avLst/>
              <a:gdLst/>
              <a:ahLst/>
              <a:cxnLst/>
              <a:rect l="l" t="t" r="r" b="b"/>
              <a:pathLst>
                <a:path w="7119" h="9243" extrusionOk="0">
                  <a:moveTo>
                    <a:pt x="6970" y="0"/>
                  </a:moveTo>
                  <a:lnTo>
                    <a:pt x="6906" y="383"/>
                  </a:lnTo>
                  <a:lnTo>
                    <a:pt x="6800" y="977"/>
                  </a:lnTo>
                  <a:lnTo>
                    <a:pt x="6715" y="1317"/>
                  </a:lnTo>
                  <a:lnTo>
                    <a:pt x="6608" y="1679"/>
                  </a:lnTo>
                  <a:lnTo>
                    <a:pt x="6481" y="2082"/>
                  </a:lnTo>
                  <a:lnTo>
                    <a:pt x="6311" y="2486"/>
                  </a:lnTo>
                  <a:lnTo>
                    <a:pt x="6099" y="2868"/>
                  </a:lnTo>
                  <a:lnTo>
                    <a:pt x="5865" y="3272"/>
                  </a:lnTo>
                  <a:lnTo>
                    <a:pt x="5589" y="3654"/>
                  </a:lnTo>
                  <a:lnTo>
                    <a:pt x="5440" y="3824"/>
                  </a:lnTo>
                  <a:lnTo>
                    <a:pt x="5270" y="4016"/>
                  </a:lnTo>
                  <a:lnTo>
                    <a:pt x="5079" y="4164"/>
                  </a:lnTo>
                  <a:lnTo>
                    <a:pt x="4888" y="4334"/>
                  </a:lnTo>
                  <a:lnTo>
                    <a:pt x="4696" y="4483"/>
                  </a:lnTo>
                  <a:lnTo>
                    <a:pt x="4484" y="4611"/>
                  </a:lnTo>
                  <a:lnTo>
                    <a:pt x="4250" y="4738"/>
                  </a:lnTo>
                  <a:lnTo>
                    <a:pt x="4016" y="4866"/>
                  </a:lnTo>
                  <a:lnTo>
                    <a:pt x="3762" y="4951"/>
                  </a:lnTo>
                  <a:lnTo>
                    <a:pt x="3485" y="5035"/>
                  </a:lnTo>
                  <a:lnTo>
                    <a:pt x="3145" y="5142"/>
                  </a:lnTo>
                  <a:lnTo>
                    <a:pt x="2827" y="5248"/>
                  </a:lnTo>
                  <a:lnTo>
                    <a:pt x="2508" y="5375"/>
                  </a:lnTo>
                  <a:lnTo>
                    <a:pt x="2232" y="5482"/>
                  </a:lnTo>
                  <a:lnTo>
                    <a:pt x="1977" y="5609"/>
                  </a:lnTo>
                  <a:lnTo>
                    <a:pt x="1743" y="5737"/>
                  </a:lnTo>
                  <a:lnTo>
                    <a:pt x="1531" y="5885"/>
                  </a:lnTo>
                  <a:lnTo>
                    <a:pt x="1318" y="6013"/>
                  </a:lnTo>
                  <a:lnTo>
                    <a:pt x="1127" y="6162"/>
                  </a:lnTo>
                  <a:lnTo>
                    <a:pt x="978" y="6289"/>
                  </a:lnTo>
                  <a:lnTo>
                    <a:pt x="681" y="6586"/>
                  </a:lnTo>
                  <a:lnTo>
                    <a:pt x="447" y="6884"/>
                  </a:lnTo>
                  <a:lnTo>
                    <a:pt x="277" y="7181"/>
                  </a:lnTo>
                  <a:lnTo>
                    <a:pt x="150" y="7479"/>
                  </a:lnTo>
                  <a:lnTo>
                    <a:pt x="65" y="7776"/>
                  </a:lnTo>
                  <a:lnTo>
                    <a:pt x="22" y="8074"/>
                  </a:lnTo>
                  <a:lnTo>
                    <a:pt x="1" y="8350"/>
                  </a:lnTo>
                  <a:lnTo>
                    <a:pt x="1" y="8605"/>
                  </a:lnTo>
                  <a:lnTo>
                    <a:pt x="22" y="8839"/>
                  </a:lnTo>
                  <a:lnTo>
                    <a:pt x="65" y="9051"/>
                  </a:lnTo>
                  <a:lnTo>
                    <a:pt x="107" y="9242"/>
                  </a:lnTo>
                  <a:lnTo>
                    <a:pt x="128" y="9242"/>
                  </a:lnTo>
                  <a:lnTo>
                    <a:pt x="107" y="9115"/>
                  </a:lnTo>
                  <a:lnTo>
                    <a:pt x="86" y="8945"/>
                  </a:lnTo>
                  <a:lnTo>
                    <a:pt x="107" y="8775"/>
                  </a:lnTo>
                  <a:lnTo>
                    <a:pt x="128" y="8584"/>
                  </a:lnTo>
                  <a:lnTo>
                    <a:pt x="192" y="8371"/>
                  </a:lnTo>
                  <a:lnTo>
                    <a:pt x="277" y="8159"/>
                  </a:lnTo>
                  <a:lnTo>
                    <a:pt x="383" y="7946"/>
                  </a:lnTo>
                  <a:lnTo>
                    <a:pt x="553" y="7734"/>
                  </a:lnTo>
                  <a:lnTo>
                    <a:pt x="745" y="7500"/>
                  </a:lnTo>
                  <a:lnTo>
                    <a:pt x="1000" y="7266"/>
                  </a:lnTo>
                  <a:lnTo>
                    <a:pt x="1297" y="7033"/>
                  </a:lnTo>
                  <a:lnTo>
                    <a:pt x="1658" y="6799"/>
                  </a:lnTo>
                  <a:lnTo>
                    <a:pt x="2062" y="6565"/>
                  </a:lnTo>
                  <a:lnTo>
                    <a:pt x="2551" y="6353"/>
                  </a:lnTo>
                  <a:lnTo>
                    <a:pt x="3103" y="6119"/>
                  </a:lnTo>
                  <a:lnTo>
                    <a:pt x="3740" y="5907"/>
                  </a:lnTo>
                  <a:lnTo>
                    <a:pt x="4080" y="5779"/>
                  </a:lnTo>
                  <a:lnTo>
                    <a:pt x="4420" y="5652"/>
                  </a:lnTo>
                  <a:lnTo>
                    <a:pt x="4739" y="5503"/>
                  </a:lnTo>
                  <a:lnTo>
                    <a:pt x="5015" y="5333"/>
                  </a:lnTo>
                  <a:lnTo>
                    <a:pt x="5270" y="5163"/>
                  </a:lnTo>
                  <a:lnTo>
                    <a:pt x="5525" y="4972"/>
                  </a:lnTo>
                  <a:lnTo>
                    <a:pt x="5737" y="4781"/>
                  </a:lnTo>
                  <a:lnTo>
                    <a:pt x="5929" y="4568"/>
                  </a:lnTo>
                  <a:lnTo>
                    <a:pt x="6120" y="4377"/>
                  </a:lnTo>
                  <a:lnTo>
                    <a:pt x="6269" y="4143"/>
                  </a:lnTo>
                  <a:lnTo>
                    <a:pt x="6417" y="3931"/>
                  </a:lnTo>
                  <a:lnTo>
                    <a:pt x="6545" y="3718"/>
                  </a:lnTo>
                  <a:lnTo>
                    <a:pt x="6651" y="3485"/>
                  </a:lnTo>
                  <a:lnTo>
                    <a:pt x="6757" y="3251"/>
                  </a:lnTo>
                  <a:lnTo>
                    <a:pt x="6906" y="2783"/>
                  </a:lnTo>
                  <a:lnTo>
                    <a:pt x="7012" y="2337"/>
                  </a:lnTo>
                  <a:lnTo>
                    <a:pt x="7076" y="1891"/>
                  </a:lnTo>
                  <a:lnTo>
                    <a:pt x="7118" y="1487"/>
                  </a:lnTo>
                  <a:lnTo>
                    <a:pt x="7118" y="1084"/>
                  </a:lnTo>
                  <a:lnTo>
                    <a:pt x="7097" y="744"/>
                  </a:lnTo>
                  <a:lnTo>
                    <a:pt x="7076" y="446"/>
                  </a:lnTo>
                  <a:lnTo>
                    <a:pt x="6991" y="21"/>
                  </a:lnTo>
                  <a:lnTo>
                    <a:pt x="6970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33" name="Google Shape;3033;p32"/>
          <p:cNvGrpSpPr/>
          <p:nvPr/>
        </p:nvGrpSpPr>
        <p:grpSpPr>
          <a:xfrm>
            <a:off x="13" y="-227368"/>
            <a:ext cx="1312239" cy="1150015"/>
            <a:chOff x="5748659" y="5679224"/>
            <a:chExt cx="984179" cy="862511"/>
          </a:xfrm>
        </p:grpSpPr>
        <p:sp>
          <p:nvSpPr>
            <p:cNvPr id="3034" name="Google Shape;3034;p32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32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32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32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32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32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32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32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32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3" name="Google Shape;3043;p32"/>
          <p:cNvSpPr/>
          <p:nvPr/>
        </p:nvSpPr>
        <p:spPr>
          <a:xfrm>
            <a:off x="11970222" y="5849139"/>
            <a:ext cx="96156" cy="154749"/>
          </a:xfrm>
          <a:custGeom>
            <a:avLst/>
            <a:gdLst/>
            <a:ahLst/>
            <a:cxnLst/>
            <a:rect l="l" t="t" r="r" b="b"/>
            <a:pathLst>
              <a:path w="1201" h="1933" extrusionOk="0">
                <a:moveTo>
                  <a:pt x="600" y="1"/>
                </a:moveTo>
                <a:lnTo>
                  <a:pt x="469" y="19"/>
                </a:lnTo>
                <a:lnTo>
                  <a:pt x="357" y="76"/>
                </a:lnTo>
                <a:lnTo>
                  <a:pt x="263" y="169"/>
                </a:lnTo>
                <a:lnTo>
                  <a:pt x="169" y="282"/>
                </a:lnTo>
                <a:lnTo>
                  <a:pt x="94" y="432"/>
                </a:lnTo>
                <a:lnTo>
                  <a:pt x="38" y="582"/>
                </a:lnTo>
                <a:lnTo>
                  <a:pt x="0" y="769"/>
                </a:lnTo>
                <a:lnTo>
                  <a:pt x="0" y="976"/>
                </a:lnTo>
                <a:lnTo>
                  <a:pt x="0" y="1163"/>
                </a:lnTo>
                <a:lnTo>
                  <a:pt x="38" y="1351"/>
                </a:lnTo>
                <a:lnTo>
                  <a:pt x="94" y="1519"/>
                </a:lnTo>
                <a:lnTo>
                  <a:pt x="169" y="1651"/>
                </a:lnTo>
                <a:lnTo>
                  <a:pt x="263" y="1782"/>
                </a:lnTo>
                <a:lnTo>
                  <a:pt x="357" y="1857"/>
                </a:lnTo>
                <a:lnTo>
                  <a:pt x="469" y="1913"/>
                </a:lnTo>
                <a:lnTo>
                  <a:pt x="600" y="1932"/>
                </a:lnTo>
                <a:lnTo>
                  <a:pt x="713" y="1913"/>
                </a:lnTo>
                <a:lnTo>
                  <a:pt x="825" y="1857"/>
                </a:lnTo>
                <a:lnTo>
                  <a:pt x="938" y="1782"/>
                </a:lnTo>
                <a:lnTo>
                  <a:pt x="1013" y="1651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63"/>
                </a:lnTo>
                <a:lnTo>
                  <a:pt x="1200" y="976"/>
                </a:lnTo>
                <a:lnTo>
                  <a:pt x="1182" y="769"/>
                </a:lnTo>
                <a:lnTo>
                  <a:pt x="1144" y="582"/>
                </a:lnTo>
                <a:lnTo>
                  <a:pt x="1088" y="432"/>
                </a:lnTo>
                <a:lnTo>
                  <a:pt x="1013" y="282"/>
                </a:lnTo>
                <a:lnTo>
                  <a:pt x="938" y="169"/>
                </a:lnTo>
                <a:lnTo>
                  <a:pt x="825" y="76"/>
                </a:lnTo>
                <a:lnTo>
                  <a:pt x="713" y="19"/>
                </a:lnTo>
                <a:lnTo>
                  <a:pt x="60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4" name="Google Shape;3044;p32"/>
          <p:cNvSpPr/>
          <p:nvPr/>
        </p:nvSpPr>
        <p:spPr>
          <a:xfrm>
            <a:off x="11672946" y="6086347"/>
            <a:ext cx="72137" cy="112640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0" y="0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5" y="319"/>
                </a:lnTo>
                <a:lnTo>
                  <a:pt x="19" y="432"/>
                </a:lnTo>
                <a:lnTo>
                  <a:pt x="0" y="563"/>
                </a:lnTo>
                <a:lnTo>
                  <a:pt x="0" y="713"/>
                </a:lnTo>
                <a:lnTo>
                  <a:pt x="0" y="844"/>
                </a:lnTo>
                <a:lnTo>
                  <a:pt x="19" y="975"/>
                </a:lnTo>
                <a:lnTo>
                  <a:pt x="75" y="1107"/>
                </a:lnTo>
                <a:lnTo>
                  <a:pt x="132" y="1200"/>
                </a:lnTo>
                <a:lnTo>
                  <a:pt x="188" y="1294"/>
                </a:lnTo>
                <a:lnTo>
                  <a:pt x="263" y="1350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19" y="1350"/>
                </a:lnTo>
                <a:lnTo>
                  <a:pt x="694" y="1294"/>
                </a:lnTo>
                <a:lnTo>
                  <a:pt x="769" y="1200"/>
                </a:lnTo>
                <a:lnTo>
                  <a:pt x="825" y="1107"/>
                </a:lnTo>
                <a:lnTo>
                  <a:pt x="863" y="975"/>
                </a:lnTo>
                <a:lnTo>
                  <a:pt x="882" y="844"/>
                </a:lnTo>
                <a:lnTo>
                  <a:pt x="900" y="713"/>
                </a:lnTo>
                <a:lnTo>
                  <a:pt x="882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694" y="132"/>
                </a:lnTo>
                <a:lnTo>
                  <a:pt x="619" y="57"/>
                </a:lnTo>
                <a:lnTo>
                  <a:pt x="544" y="19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5" name="Google Shape;3045;p32"/>
          <p:cNvSpPr/>
          <p:nvPr/>
        </p:nvSpPr>
        <p:spPr>
          <a:xfrm>
            <a:off x="11970222" y="6340047"/>
            <a:ext cx="96156" cy="156191"/>
          </a:xfrm>
          <a:custGeom>
            <a:avLst/>
            <a:gdLst/>
            <a:ahLst/>
            <a:cxnLst/>
            <a:rect l="l" t="t" r="r" b="b"/>
            <a:pathLst>
              <a:path w="1201" h="1951" extrusionOk="0">
                <a:moveTo>
                  <a:pt x="600" y="0"/>
                </a:moveTo>
                <a:lnTo>
                  <a:pt x="469" y="19"/>
                </a:lnTo>
                <a:lnTo>
                  <a:pt x="357" y="75"/>
                </a:lnTo>
                <a:lnTo>
                  <a:pt x="263" y="169"/>
                </a:lnTo>
                <a:lnTo>
                  <a:pt x="169" y="300"/>
                </a:lnTo>
                <a:lnTo>
                  <a:pt x="94" y="432"/>
                </a:lnTo>
                <a:lnTo>
                  <a:pt x="38" y="600"/>
                </a:lnTo>
                <a:lnTo>
                  <a:pt x="0" y="788"/>
                </a:lnTo>
                <a:lnTo>
                  <a:pt x="0" y="975"/>
                </a:lnTo>
                <a:lnTo>
                  <a:pt x="0" y="1182"/>
                </a:lnTo>
                <a:lnTo>
                  <a:pt x="38" y="1351"/>
                </a:lnTo>
                <a:lnTo>
                  <a:pt x="94" y="1519"/>
                </a:lnTo>
                <a:lnTo>
                  <a:pt x="169" y="1669"/>
                </a:lnTo>
                <a:lnTo>
                  <a:pt x="263" y="1782"/>
                </a:lnTo>
                <a:lnTo>
                  <a:pt x="357" y="1876"/>
                </a:lnTo>
                <a:lnTo>
                  <a:pt x="469" y="1932"/>
                </a:lnTo>
                <a:lnTo>
                  <a:pt x="600" y="1951"/>
                </a:lnTo>
                <a:lnTo>
                  <a:pt x="713" y="1932"/>
                </a:lnTo>
                <a:lnTo>
                  <a:pt x="825" y="1876"/>
                </a:lnTo>
                <a:lnTo>
                  <a:pt x="938" y="1782"/>
                </a:lnTo>
                <a:lnTo>
                  <a:pt x="1013" y="1669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82"/>
                </a:lnTo>
                <a:lnTo>
                  <a:pt x="1200" y="975"/>
                </a:lnTo>
                <a:lnTo>
                  <a:pt x="1182" y="788"/>
                </a:lnTo>
                <a:lnTo>
                  <a:pt x="1144" y="600"/>
                </a:lnTo>
                <a:lnTo>
                  <a:pt x="1088" y="432"/>
                </a:lnTo>
                <a:lnTo>
                  <a:pt x="1013" y="300"/>
                </a:lnTo>
                <a:lnTo>
                  <a:pt x="938" y="169"/>
                </a:lnTo>
                <a:lnTo>
                  <a:pt x="825" y="75"/>
                </a:lnTo>
                <a:lnTo>
                  <a:pt x="713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6" name="Google Shape;3046;p32"/>
          <p:cNvSpPr/>
          <p:nvPr/>
        </p:nvSpPr>
        <p:spPr>
          <a:xfrm rot="294481">
            <a:off x="647369" y="1188293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47" name="Google Shape;3047;p32"/>
          <p:cNvGrpSpPr/>
          <p:nvPr/>
        </p:nvGrpSpPr>
        <p:grpSpPr>
          <a:xfrm>
            <a:off x="11644657" y="4614397"/>
            <a:ext cx="354368" cy="306247"/>
            <a:chOff x="-711450" y="730125"/>
            <a:chExt cx="350350" cy="302775"/>
          </a:xfrm>
        </p:grpSpPr>
        <p:sp>
          <p:nvSpPr>
            <p:cNvPr id="3048" name="Google Shape;3048;p32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32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0" name="Google Shape;3050;p32"/>
          <p:cNvGrpSpPr/>
          <p:nvPr/>
        </p:nvGrpSpPr>
        <p:grpSpPr>
          <a:xfrm>
            <a:off x="12046006" y="4120266"/>
            <a:ext cx="168257" cy="252133"/>
            <a:chOff x="-682500" y="-141275"/>
            <a:chExt cx="166350" cy="249275"/>
          </a:xfrm>
        </p:grpSpPr>
        <p:sp>
          <p:nvSpPr>
            <p:cNvPr id="3051" name="Google Shape;3051;p3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3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3" name="Google Shape;3053;p32"/>
          <p:cNvGrpSpPr/>
          <p:nvPr/>
        </p:nvGrpSpPr>
        <p:grpSpPr>
          <a:xfrm>
            <a:off x="11693584" y="4159038"/>
            <a:ext cx="232283" cy="261085"/>
            <a:chOff x="-1062750" y="-633900"/>
            <a:chExt cx="229650" cy="258125"/>
          </a:xfrm>
        </p:grpSpPr>
        <p:sp>
          <p:nvSpPr>
            <p:cNvPr id="3054" name="Google Shape;3054;p32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32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6" name="Google Shape;3056;p32"/>
          <p:cNvSpPr/>
          <p:nvPr/>
        </p:nvSpPr>
        <p:spPr>
          <a:xfrm rot="10357306" flipH="1">
            <a:off x="9079877" y="64049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7" name="Google Shape;3057;p32"/>
          <p:cNvSpPr/>
          <p:nvPr/>
        </p:nvSpPr>
        <p:spPr>
          <a:xfrm>
            <a:off x="5767233" y="-518667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7666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3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1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>
            <a:extLst>
              <a:ext uri="{FF2B5EF4-FFF2-40B4-BE49-F238E27FC236}">
                <a16:creationId xmlns:a16="http://schemas.microsoft.com/office/drawing/2014/main" id="{7EC88910-5538-DBC0-6D21-FFD9CE9E5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15">
            <a:extLst>
              <a:ext uri="{FF2B5EF4-FFF2-40B4-BE49-F238E27FC236}">
                <a16:creationId xmlns:a16="http://schemas.microsoft.com/office/drawing/2014/main" id="{C9434D47-C9ED-A053-D245-2E36475E9FE4}"/>
              </a:ext>
            </a:extLst>
          </p:cNvPr>
          <p:cNvSpPr/>
          <p:nvPr userDrawn="1"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0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2756123-6B40-2EB3-5634-12B9A18329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530" y="0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3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70" descr="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63720" y="3183467"/>
            <a:ext cx="12592787" cy="36745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61638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0" Type="http://schemas.openxmlformats.org/officeDocument/2006/relationships/image" Target="../media/image31.png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32.jpg"/><Relationship Id="rId21" Type="http://schemas.openxmlformats.org/officeDocument/2006/relationships/image" Target="../media/image44.gif"/><Relationship Id="rId7" Type="http://schemas.openxmlformats.org/officeDocument/2006/relationships/image" Target="../media/image34.png"/><Relationship Id="rId12" Type="http://schemas.openxmlformats.org/officeDocument/2006/relationships/slide" Target="slide15.xml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0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slide" Target="slide17.xml"/><Relationship Id="rId19" Type="http://schemas.openxmlformats.org/officeDocument/2006/relationships/image" Target="../media/image42.gif"/><Relationship Id="rId4" Type="http://schemas.openxmlformats.org/officeDocument/2006/relationships/slide" Target="slide13.xml"/><Relationship Id="rId9" Type="http://schemas.openxmlformats.org/officeDocument/2006/relationships/image" Target="../media/image35.png"/><Relationship Id="rId14" Type="http://schemas.openxmlformats.org/officeDocument/2006/relationships/slide" Target="slide14.xml"/><Relationship Id="rId22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0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8.jpg"/><Relationship Id="rId21" Type="http://schemas.openxmlformats.org/officeDocument/2006/relationships/slide" Target="slide8.xml"/><Relationship Id="rId7" Type="http://schemas.openxmlformats.org/officeDocument/2006/relationships/slide" Target="slide5.xml"/><Relationship Id="rId12" Type="http://schemas.openxmlformats.org/officeDocument/2006/relationships/slide" Target="slide6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slide" Target="slide3.xml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slide" Target="slide4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75" y="3992975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sp>
        <p:nvSpPr>
          <p:cNvPr id="22" name="Right Arrow 21">
            <a:hlinkClick r:id="rId22" action="ppaction://hlinksldjump"/>
          </p:cNvPr>
          <p:cNvSpPr/>
          <p:nvPr/>
        </p:nvSpPr>
        <p:spPr>
          <a:xfrm>
            <a:off x="9521687" y="5834270"/>
            <a:ext cx="2514819" cy="991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học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1.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khai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sớm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háo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hức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Bi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Khi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4.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Theo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đội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hè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buồn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b="1" dirty="0">
                <a:latin typeface="Arial" pitchFamily="34" charset="0"/>
                <a:cs typeface="Arial" pitchFamily="34" charset="0"/>
              </a:rPr>
              <a:t>6.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khổ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D2BB0B9A-893F-440E-B298-FE1F6737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88" y="107716"/>
            <a:ext cx="900512" cy="9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4" b="18207"/>
          <a:stretch/>
        </p:blipFill>
        <p:spPr bwMode="auto">
          <a:xfrm>
            <a:off x="4978401" y="2921000"/>
            <a:ext cx="7787217" cy="324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9"/>
          <a:stretch/>
        </p:blipFill>
        <p:spPr bwMode="auto">
          <a:xfrm>
            <a:off x="151142" y="76200"/>
            <a:ext cx="1040349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357" r="27531" b="13319"/>
          <a:stretch/>
        </p:blipFill>
        <p:spPr bwMode="auto">
          <a:xfrm>
            <a:off x="1828800" y="168861"/>
            <a:ext cx="742565" cy="14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524" r="89796">
                        <a14:foregroundMark x1="47619" y1="41038" x2="55782" y2="28302"/>
                        <a14:foregroundMark x1="37415" y1="42453" x2="64626" y2="31604"/>
                        <a14:foregroundMark x1="37415" y1="24528" x2="45578" y2="37736"/>
                        <a14:foregroundMark x1="45578" y1="28302" x2="59184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9" y="237837"/>
            <a:ext cx="815799" cy="1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2470727" y="239717"/>
            <a:ext cx="954725" cy="13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64" y="230910"/>
            <a:ext cx="571229" cy="14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200" y="2209800"/>
            <a:ext cx="974396" cy="112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872" y="4260292"/>
            <a:ext cx="1305737" cy="7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391" y="1498600"/>
            <a:ext cx="903584" cy="54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Phúc An Bakery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2083" y="3124200"/>
            <a:ext cx="473251" cy="65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ầu Gió Xanh Thiên Thảo – Phanolink - Nhà Thuốc Online Của Phano Pharmacy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807" y="2224004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7315200" y="-92720"/>
            <a:ext cx="4876800" cy="186355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white"/>
                </a:solidFill>
                <a:latin typeface="Calibri"/>
              </a:rPr>
              <a:t>Game </a:t>
            </a:r>
          </a:p>
          <a:p>
            <a:pPr algn="ctr" defTabSz="1219170"/>
            <a:r>
              <a:rPr lang="en-US" sz="4267">
                <a:solidFill>
                  <a:prstClr val="white"/>
                </a:solidFill>
                <a:latin typeface="Calibri"/>
              </a:rPr>
              <a:t>Thủy Tiên</a:t>
            </a:r>
          </a:p>
        </p:txBody>
      </p:sp>
      <p:sp>
        <p:nvSpPr>
          <p:cNvPr id="14" name="Right Arrow 13">
            <a:hlinkClick r:id="rId21" action="ppaction://hlinksldjump"/>
          </p:cNvPr>
          <p:cNvSpPr/>
          <p:nvPr/>
        </p:nvSpPr>
        <p:spPr>
          <a:xfrm>
            <a:off x="9753601" y="6169892"/>
            <a:ext cx="2308369" cy="6374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21" action="ppaction://hlinksldjump"/>
              </a:rPr>
              <a:t> tới </a:t>
            </a:r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21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mới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2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2147 L 0.20416 0.01575 C 0.24896 -0.03059 0.31545 -0.05407 0.38489 -0.05407 C 0.46406 -0.05407 0.52743 -0.03059 0.57205 0.01575 L 0.78507 0.2147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35" y="-13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5848E-6 L 0.19462 -0.08805 C 0.23559 -0.10843 0.29653 -0.11863 0.36024 -0.11863 C 0.43281 -0.11863 0.4908 -0.10843 0.53177 -0.08805 L 0.72656 1.15848E-6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9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0.40532 L 0.23472 0.15292 C 0.28836 0.0967 0.36823 0.06889 0.45156 0.06889 C 0.54635 0.06889 0.62257 0.0967 0.67604 0.15292 L 0.93159 0.40532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9" y="-16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4489 L 0.27691 -0.00185 C 0.33489 -0.03614 0.42204 -0.05406 0.51232 -0.05406 C 0.61562 -0.05406 0.69826 -0.03614 0.75642 -0.00185 L 1.03368 0.14489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84" y="-9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30923 L 0.2375 0.04139 C 0.28733 -0.02101 0.3618 -0.05406 0.43941 -0.05406 C 0.52795 -0.05406 0.59878 -0.02101 0.64861 0.04139 L 0.88628 0.30923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6" y="-18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/>
          <a:lstStyle/>
          <a:p>
            <a:r>
              <a:rPr lang="vi-VN">
                <a:latin typeface="Arial" pitchFamily="34" charset="0"/>
                <a:cs typeface="Arial" pitchFamily="34" charset="0"/>
              </a:rPr>
              <a:t>1. Bài trước em đã học bài gì?</a:t>
            </a:r>
            <a:endParaRPr lang="vi-VN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Khi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9"/>
          <a:stretch/>
        </p:blipFill>
        <p:spPr bwMode="auto">
          <a:xfrm>
            <a:off x="10859026" y="-11545"/>
            <a:ext cx="1040349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4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vi-VN" dirty="0">
                <a:latin typeface="Arial" pitchFamily="34" charset="0"/>
                <a:cs typeface="Arial" pitchFamily="34" charset="0"/>
              </a:rPr>
              <a:t>2. Bài Khi trang sách mở ra có mấy khổ thơ?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4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khổ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thơ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24" r="89796">
                        <a14:foregroundMark x1="47619" y1="41038" x2="55782" y2="28302"/>
                        <a14:foregroundMark x1="37415" y1="42453" x2="64626" y2="31604"/>
                        <a14:foregroundMark x1="37415" y1="24528" x2="45578" y2="37736"/>
                        <a14:foregroundMark x1="45578" y1="28302" x2="59184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1" y="198582"/>
            <a:ext cx="815799" cy="1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5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ruột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trắng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Đợi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dòng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2110" y="366464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357" r="27531" b="13319"/>
          <a:stretch/>
        </p:blipFill>
        <p:spPr bwMode="auto">
          <a:xfrm>
            <a:off x="11176000" y="85934"/>
            <a:ext cx="742565" cy="14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đầy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Ai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giỏi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nhìn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tôi -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11237275" y="76200"/>
            <a:ext cx="954725" cy="13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7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92188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5. Da 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trắng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đen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cầm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7130" y="428235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phấn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65417"/>
            <a:ext cx="571229" cy="14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9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51A9B1-5618-3B12-9459-F42BE95BC639}"/>
              </a:ext>
            </a:extLst>
          </p:cNvPr>
          <p:cNvSpPr txBox="1"/>
          <p:nvPr/>
        </p:nvSpPr>
        <p:spPr>
          <a:xfrm>
            <a:off x="4399721" y="1508760"/>
            <a:ext cx="77922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+ 2)</a:t>
            </a:r>
          </a:p>
        </p:txBody>
      </p:sp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718435" y="5754589"/>
            <a:ext cx="2874536" cy="88888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196C3CD-A804-48F3-AD0C-542596BA2A06}"/>
              </a:ext>
            </a:extLst>
          </p:cNvPr>
          <p:cNvSpPr txBox="1"/>
          <p:nvPr/>
        </p:nvSpPr>
        <p:spPr>
          <a:xfrm>
            <a:off x="1415751" y="-45720"/>
            <a:ext cx="12574772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tương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ứng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nội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dung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bài</a:t>
            </a:r>
            <a:endParaRPr lang="en-US" sz="3467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69371" y="825895"/>
            <a:ext cx="3220555" cy="913199"/>
            <a:chOff x="684623" y="854431"/>
            <a:chExt cx="2415416" cy="684899"/>
          </a:xfrm>
        </p:grpSpPr>
        <p:sp>
          <p:nvSpPr>
            <p:cNvPr id="2" name="Rounded Rectangle 1"/>
            <p:cNvSpPr/>
            <p:nvPr/>
          </p:nvSpPr>
          <p:spPr>
            <a:xfrm>
              <a:off x="810322" y="854431"/>
              <a:ext cx="2155902" cy="66666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4623" y="854431"/>
              <a:ext cx="2415416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1. </a:t>
              </a:r>
              <a:r>
                <a:rPr lang="vi-VN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TÔI LÀ HỌC SINH LỚP 2</a:t>
              </a:r>
              <a:endParaRPr lang="en-US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69371" y="2004881"/>
            <a:ext cx="3220555" cy="916366"/>
            <a:chOff x="665084" y="833819"/>
            <a:chExt cx="2415416" cy="687274"/>
          </a:xfrm>
        </p:grpSpPr>
        <p:sp>
          <p:nvSpPr>
            <p:cNvPr id="18" name="Rounded Rectangle 17"/>
            <p:cNvSpPr/>
            <p:nvPr/>
          </p:nvSpPr>
          <p:spPr>
            <a:xfrm>
              <a:off x="810322" y="854431"/>
              <a:ext cx="2155902" cy="66666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5084" y="833819"/>
              <a:ext cx="2415416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2. NIỀM VUI CỦA BI VÀ BỐNG</a:t>
              </a:r>
              <a:endParaRPr lang="en-US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45425" y="3279255"/>
            <a:ext cx="3220555" cy="888883"/>
            <a:chOff x="665697" y="854431"/>
            <a:chExt cx="2415416" cy="666662"/>
          </a:xfrm>
        </p:grpSpPr>
        <p:sp>
          <p:nvSpPr>
            <p:cNvPr id="21" name="Rounded Rectangle 20"/>
            <p:cNvSpPr/>
            <p:nvPr/>
          </p:nvSpPr>
          <p:spPr>
            <a:xfrm>
              <a:off x="810322" y="854431"/>
              <a:ext cx="2155902" cy="666662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5697" y="1022050"/>
              <a:ext cx="2415416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3. MỘT GIỜ HỌC</a:t>
              </a:r>
              <a:endParaRPr lang="en-US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738259" y="4529705"/>
            <a:ext cx="2874536" cy="8888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5425" y="4529183"/>
            <a:ext cx="322055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4. CÁI TRỐNG TRƯỜNG EM</a:t>
            </a:r>
            <a:endParaRPr lang="en-US" sz="26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21943" y="815038"/>
            <a:ext cx="4380855" cy="10538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6410" y="778613"/>
            <a:ext cx="3791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a. Kể về niềm vui của hai anh em.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21941" y="1978158"/>
            <a:ext cx="4380855" cy="1094905"/>
            <a:chOff x="4516455" y="1483618"/>
            <a:chExt cx="3285641" cy="821179"/>
          </a:xfrm>
        </p:grpSpPr>
        <p:sp>
          <p:nvSpPr>
            <p:cNvPr id="25" name="Rounded Rectangle 24"/>
            <p:cNvSpPr/>
            <p:nvPr/>
          </p:nvSpPr>
          <p:spPr>
            <a:xfrm>
              <a:off x="4516455" y="1483618"/>
              <a:ext cx="3285641" cy="79041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52066" y="1496883"/>
              <a:ext cx="2843939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b. Giới thiệu về sách.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63960" y="5738097"/>
            <a:ext cx="322055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5. CUỐN SÁCH CỦA EM </a:t>
            </a:r>
            <a:endParaRPr lang="en-US" sz="26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96001" y="3279255"/>
            <a:ext cx="4380855" cy="10538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334273"/>
            <a:ext cx="44618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c. Kể về ngày khai trường của một bạn học sinh lớp 2.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95999" y="4514172"/>
            <a:ext cx="4380855" cy="10538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81460" y="4624209"/>
            <a:ext cx="44618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d. Nói về một đồ vật thân thuộc ở trường học.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36479" y="5697759"/>
            <a:ext cx="4380855" cy="10538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8780" y="5764966"/>
            <a:ext cx="4235291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e. Kể về cậu bé Quang tự tin nói trước lớp.</a:t>
            </a:r>
            <a:endParaRPr lang="en-US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6" name="Straight Arrow Connector 35"/>
          <p:cNvCxnSpPr>
            <a:endCxn id="8" idx="1"/>
          </p:cNvCxnSpPr>
          <p:nvPr/>
        </p:nvCxnSpPr>
        <p:spPr>
          <a:xfrm>
            <a:off x="4511506" y="1297819"/>
            <a:ext cx="1584494" cy="2493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5" idx="1"/>
          </p:cNvCxnSpPr>
          <p:nvPr/>
        </p:nvCxnSpPr>
        <p:spPr>
          <a:xfrm flipV="1">
            <a:off x="4551985" y="1341981"/>
            <a:ext cx="1469959" cy="1142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0" idx="1"/>
          </p:cNvCxnSpPr>
          <p:nvPr/>
        </p:nvCxnSpPr>
        <p:spPr>
          <a:xfrm>
            <a:off x="4605804" y="3838372"/>
            <a:ext cx="1562976" cy="2424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72317" y="5031283"/>
            <a:ext cx="1523684" cy="129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547116" y="2505102"/>
            <a:ext cx="1484737" cy="3789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3" grpId="0"/>
      <p:bldP spid="23" grpId="0" animBg="1"/>
      <p:bldP spid="24" grpId="0"/>
      <p:bldP spid="5" grpId="0" animBg="1"/>
      <p:bldP spid="6" grpId="0"/>
      <p:bldP spid="27" grpId="0"/>
      <p:bldP spid="31" grpId="0" animBg="1"/>
      <p:bldP spid="8" grpId="0"/>
      <p:bldP spid="33" grpId="0" animBg="1"/>
      <p:bldP spid="34" grpId="0"/>
      <p:bldP spid="35" grpId="0" animBg="1"/>
      <p:bldP spid="3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ternational Coffee Day by Slidesgo">
  <a:themeElements>
    <a:clrScheme name="Simple Light">
      <a:dk1>
        <a:srgbClr val="555555"/>
      </a:dk1>
      <a:lt1>
        <a:srgbClr val="FFFFFF"/>
      </a:lt1>
      <a:dk2>
        <a:srgbClr val="FAD0C0"/>
      </a:dk2>
      <a:lt2>
        <a:srgbClr val="F7DBD1"/>
      </a:lt2>
      <a:accent1>
        <a:srgbClr val="BE9586"/>
      </a:accent1>
      <a:accent2>
        <a:srgbClr val="649AD3"/>
      </a:accent2>
      <a:accent3>
        <a:srgbClr val="D1DF9E"/>
      </a:accent3>
      <a:accent4>
        <a:srgbClr val="FDE180"/>
      </a:accent4>
      <a:accent5>
        <a:srgbClr val="F59F93"/>
      </a:accent5>
      <a:accent6>
        <a:srgbClr val="F8E4DD"/>
      </a:accent6>
      <a:hlink>
        <a:srgbClr val="BB6F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401</Words>
  <Application>Microsoft Office PowerPoint</Application>
  <PresentationFormat>Widescreen</PresentationFormat>
  <Paragraphs>42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宋体</vt:lpstr>
      <vt:lpstr>#9Slide05 Bodega Script</vt:lpstr>
      <vt:lpstr>#9Slide07 HoneyCream</vt:lpstr>
      <vt:lpstr>Alef</vt:lpstr>
      <vt:lpstr>Arial</vt:lpstr>
      <vt:lpstr>Arial-Rounded</vt:lpstr>
      <vt:lpstr>Calibri</vt:lpstr>
      <vt:lpstr>Calibri Light</vt:lpstr>
      <vt:lpstr>Cambria</vt:lpstr>
      <vt:lpstr>Coiny</vt:lpstr>
      <vt:lpstr>等线</vt:lpstr>
      <vt:lpstr>等线 Light</vt:lpstr>
      <vt:lpstr>Dosis</vt:lpstr>
      <vt:lpstr>SVN-Newton</vt:lpstr>
      <vt:lpstr>Times New Roman</vt:lpstr>
      <vt:lpstr>UTM Aquarelle</vt:lpstr>
      <vt:lpstr>UTM Avo</vt:lpstr>
      <vt:lpstr>字魂151号-联盟综艺体</vt:lpstr>
      <vt:lpstr>1_Office Theme</vt:lpstr>
      <vt:lpstr>3_Office 主题</vt:lpstr>
      <vt:lpstr>Office 主题​​</vt:lpstr>
      <vt:lpstr>2_Office Theme</vt:lpstr>
      <vt:lpstr>International Coffee Day by Slidesgo</vt:lpstr>
      <vt:lpstr>PowerPoint Presentation</vt:lpstr>
      <vt:lpstr>PowerPoint Presentation</vt:lpstr>
      <vt:lpstr>1. Bài trước em đã học bài gì?</vt:lpstr>
      <vt:lpstr>2. Bài Khi trang sách mở ra có mấy khổ thơ?</vt:lpstr>
      <vt:lpstr>3. Áo màu ngoài, ruột trắng tinh, Đợi chữ xinh xinh sẽ hiện lên dòng  - Là gì?</vt:lpstr>
      <vt:lpstr>4. Thân hình chữ nhật,  Chữ nghĩa đầy mình,  Ai mà muốn giỏi,  Sẽ phải nhìn tôi - Là gì?</vt:lpstr>
      <vt:lpstr>5. Da tôi màu trắng Bạn cùng bảng đen Hãy cầm tôi lên Tôi làm theo bạn Là cái gì ?</vt:lpstr>
      <vt:lpstr>PowerPoint Presentation</vt:lpstr>
      <vt:lpstr>PowerPoint Presentation</vt:lpstr>
      <vt:lpstr>PowerPoint Presentation</vt:lpstr>
      <vt:lpstr>PowerPoint Presentation</vt:lpstr>
      <vt:lpstr>1. Theo em vào ngày khai trường vì sao các bạn học sinh muốn đến lớp sớm? </vt:lpstr>
      <vt:lpstr>2. Theo em vì sao Bi và bống không vẽ tranh cho mình mà lại vẽ cho nhau?</vt:lpstr>
      <vt:lpstr>3. Cuối cùng Voi em nhận thấy mình xinh nhất là khi nào?</vt:lpstr>
      <vt:lpstr>4. Theo gấu, cầu thủ dự bị là như thế nào?</vt:lpstr>
      <vt:lpstr>5. Vì sao trong những ngày hè, trống trường lại buồn?</vt:lpstr>
      <vt:lpstr>6. Trong bài Cô giáo lớp em, em thích khổ thơ nào nhất? Vì sao?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STD-QUYNH ^^</cp:lastModifiedBy>
  <cp:revision>14</cp:revision>
  <dcterms:created xsi:type="dcterms:W3CDTF">2021-07-30T09:29:19Z</dcterms:created>
  <dcterms:modified xsi:type="dcterms:W3CDTF">2025-11-22T13:40:00Z</dcterms:modified>
</cp:coreProperties>
</file>