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3" r:id="rId2"/>
    <p:sldMasterId id="2147483709" r:id="rId3"/>
    <p:sldMasterId id="2147483718" r:id="rId4"/>
    <p:sldMasterId id="2147483723" r:id="rId5"/>
    <p:sldMasterId id="2147483770" r:id="rId6"/>
  </p:sldMasterIdLst>
  <p:notesMasterIdLst>
    <p:notesMasterId r:id="rId23"/>
  </p:notesMasterIdLst>
  <p:sldIdLst>
    <p:sldId id="2007577112" r:id="rId7"/>
    <p:sldId id="2640" r:id="rId8"/>
    <p:sldId id="2639" r:id="rId9"/>
    <p:sldId id="292" r:id="rId10"/>
    <p:sldId id="260" r:id="rId11"/>
    <p:sldId id="2007577109" r:id="rId12"/>
    <p:sldId id="371" r:id="rId13"/>
    <p:sldId id="373" r:id="rId14"/>
    <p:sldId id="319" r:id="rId15"/>
    <p:sldId id="320" r:id="rId16"/>
    <p:sldId id="2007577110" r:id="rId17"/>
    <p:sldId id="274" r:id="rId18"/>
    <p:sldId id="272" r:id="rId19"/>
    <p:sldId id="275" r:id="rId20"/>
    <p:sldId id="276" r:id="rId21"/>
    <p:sldId id="263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32" autoAdjust="0"/>
  </p:normalViewPr>
  <p:slideViewPr>
    <p:cSldViewPr snapToGrid="0">
      <p:cViewPr varScale="1">
        <p:scale>
          <a:sx n="67" d="100"/>
          <a:sy n="67" d="100"/>
        </p:scale>
        <p:origin x="8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F844-16AF-4A2D-A3B3-E430AF3670C8}" type="datetimeFigureOut">
              <a:rPr lang="en-US" smtClean="0"/>
              <a:t>11/22/2025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6872-A038-4EFD-B1C4-3D19190003ED}" type="slidenum">
              <a:rPr lang="en-US" smtClean="0"/>
              <a:t>‹#›</a:t>
            </a:fld>
            <a:endParaRPr lang="en-US"/>
          </a:p>
        </p:txBody>
      </p:sp>
    </p:spTree>
    <p:extLst>
      <p:ext uri="{BB962C8B-B14F-4D97-AF65-F5344CB8AC3E}">
        <p14:creationId xmlns:p14="http://schemas.microsoft.com/office/powerpoint/2010/main" val="385083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0690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4661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80B42-5DCB-44DA-A4DD-B17920AEF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7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2025/11/22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283807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93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34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20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54549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718432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072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69379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04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3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06254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48389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25986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76953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210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28245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p:txBody>
          <a:bodyPr/>
          <a:lstStyle/>
          <a:p>
            <a:fld id="{E913D135-C17B-4BD3-9F6A-9AFD76937E47}" type="datetimeFigureOut">
              <a:rPr lang="en-US" smtClean="0"/>
              <a:t>11/22/2025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12823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p:txBody>
          <a:bodyPr/>
          <a:lstStyle/>
          <a:p>
            <a:fld id="{E913D135-C17B-4BD3-9F6A-9AFD76937E47}" type="datetimeFigureOut">
              <a:rPr lang="en-US" smtClean="0"/>
              <a:t>11/22/2025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001705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p:txBody>
          <a:bodyPr/>
          <a:lstStyle/>
          <a:p>
            <a:fld id="{E913D135-C17B-4BD3-9F6A-9AFD76937E47}" type="datetimeFigureOut">
              <a:rPr lang="en-US" smtClean="0"/>
              <a:t>11/22/2025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454940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p:txBody>
          <a:bodyPr/>
          <a:lstStyle/>
          <a:p>
            <a:fld id="{E913D135-C17B-4BD3-9F6A-9AFD76937E47}" type="datetimeFigureOut">
              <a:rPr lang="en-US" smtClean="0"/>
              <a:t>11/22/2025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904233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2025/11/22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289601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p:txBody>
          <a:bodyPr/>
          <a:lstStyle/>
          <a:p>
            <a:fld id="{E913D135-C17B-4BD3-9F6A-9AFD76937E47}" type="datetimeFigureOut">
              <a:rPr lang="en-US" smtClean="0"/>
              <a:t>11/22/2025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125733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p:txBody>
          <a:bodyPr/>
          <a:lstStyle/>
          <a:p>
            <a:fld id="{E913D135-C17B-4BD3-9F6A-9AFD76937E47}" type="datetimeFigureOut">
              <a:rPr lang="en-US" smtClean="0"/>
              <a:t>11/22/2025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328671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p:txBody>
          <a:bodyPr/>
          <a:lstStyle/>
          <a:p>
            <a:fld id="{E913D135-C17B-4BD3-9F6A-9AFD76937E47}" type="datetimeFigureOut">
              <a:rPr lang="en-US" smtClean="0"/>
              <a:t>11/22/2025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488789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p:txBody>
          <a:bodyPr/>
          <a:lstStyle/>
          <a:p>
            <a:fld id="{E913D135-C17B-4BD3-9F6A-9AFD76937E47}" type="datetimeFigureOut">
              <a:rPr lang="en-US" smtClean="0"/>
              <a:t>11/22/2025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870141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p:txBody>
          <a:bodyPr/>
          <a:lstStyle/>
          <a:p>
            <a:fld id="{E913D135-C17B-4BD3-9F6A-9AFD76937E47}" type="datetimeFigureOut">
              <a:rPr lang="en-US" smtClean="0"/>
              <a:t>11/22/2025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702465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p:txBody>
          <a:bodyPr/>
          <a:lstStyle/>
          <a:p>
            <a:fld id="{E913D135-C17B-4BD3-9F6A-9AFD76937E47}" type="datetimeFigureOut">
              <a:rPr lang="en-US" smtClean="0"/>
              <a:t>11/22/2025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827057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p:txBody>
          <a:bodyPr/>
          <a:lstStyle/>
          <a:p>
            <a:fld id="{E913D135-C17B-4BD3-9F6A-9AFD76937E47}" type="datetimeFigureOut">
              <a:rPr lang="en-US" smtClean="0"/>
              <a:t>11/22/2025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888095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745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64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2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4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33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097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5136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911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985129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7" r:id="rId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23703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29070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0E024A97-B2B9-DE10-85DF-40338A180D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D0F80A1-24D6-43EE-8F1D-999B85110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557A11-8563-47C3-94FE-8C1B09AA1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7EAE7-D72E-4133-8C6F-207F36FE4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3D135-C17B-4BD3-9F6A-9AFD76937E47}" type="datetimeFigureOut">
              <a:rPr lang="en-US" smtClean="0"/>
              <a:t>11/22/2025</a:t>
            </a:fld>
            <a:endParaRPr lang="en-US"/>
          </a:p>
        </p:txBody>
      </p:sp>
      <p:sp>
        <p:nvSpPr>
          <p:cNvPr id="5" name="Footer Placeholder 4">
            <a:extLst>
              <a:ext uri="{FF2B5EF4-FFF2-40B4-BE49-F238E27FC236}">
                <a16:creationId xmlns:a16="http://schemas.microsoft.com/office/drawing/2014/main" id="{33510370-D68A-4362-837F-8C3D614AA2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A6D984-AA50-47E9-942C-CC1D23FDD6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CA528-3F45-42C4-96D5-1F17ED0D1F29}" type="slidenum">
              <a:rPr lang="en-US" smtClean="0"/>
              <a:t>‹#›</a:t>
            </a:fld>
            <a:endParaRPr lang="en-US"/>
          </a:p>
        </p:txBody>
      </p:sp>
      <p:pic>
        <p:nvPicPr>
          <p:cNvPr id="8" name="Picture 7">
            <a:extLst>
              <a:ext uri="{FF2B5EF4-FFF2-40B4-BE49-F238E27FC236}">
                <a16:creationId xmlns:a16="http://schemas.microsoft.com/office/drawing/2014/main" id="{E3858FB1-987F-2156-67A9-1BF365711C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46600" y="-11068609"/>
            <a:ext cx="1961823" cy="1964594"/>
          </a:xfrm>
          <a:prstGeom prst="rect">
            <a:avLst/>
          </a:prstGeom>
        </p:spPr>
      </p:pic>
      <p:pic>
        <p:nvPicPr>
          <p:cNvPr id="14" name="Picture 13">
            <a:extLst>
              <a:ext uri="{FF2B5EF4-FFF2-40B4-BE49-F238E27FC236}">
                <a16:creationId xmlns:a16="http://schemas.microsoft.com/office/drawing/2014/main" id="{A513933D-23D2-ACA9-9621-ED714F549F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444200" y="2036700"/>
            <a:ext cx="1961823" cy="1964594"/>
          </a:xfrm>
          <a:prstGeom prst="rect">
            <a:avLst/>
          </a:prstGeom>
        </p:spPr>
      </p:pic>
      <p:pic>
        <p:nvPicPr>
          <p:cNvPr id="15" name="Picture 14">
            <a:extLst>
              <a:ext uri="{FF2B5EF4-FFF2-40B4-BE49-F238E27FC236}">
                <a16:creationId xmlns:a16="http://schemas.microsoft.com/office/drawing/2014/main" id="{5FB1B63A-27C3-571C-B128-5BA89906AC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72488" y="17073500"/>
            <a:ext cx="1961823" cy="1964594"/>
          </a:xfrm>
          <a:prstGeom prst="rect">
            <a:avLst/>
          </a:prstGeom>
        </p:spPr>
      </p:pic>
      <p:pic>
        <p:nvPicPr>
          <p:cNvPr id="16" name="Picture 15">
            <a:extLst>
              <a:ext uri="{FF2B5EF4-FFF2-40B4-BE49-F238E27FC236}">
                <a16:creationId xmlns:a16="http://schemas.microsoft.com/office/drawing/2014/main" id="{79304298-AB6C-917F-0F85-AA5BEE6D8D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27512" y="2036700"/>
            <a:ext cx="1961823" cy="1964594"/>
          </a:xfrm>
          <a:prstGeom prst="rect">
            <a:avLst/>
          </a:prstGeom>
        </p:spPr>
      </p:pic>
    </p:spTree>
    <p:extLst>
      <p:ext uri="{BB962C8B-B14F-4D97-AF65-F5344CB8AC3E}">
        <p14:creationId xmlns:p14="http://schemas.microsoft.com/office/powerpoint/2010/main" val="341903509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fif"/><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fif"/><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microsoft.com/office/2007/relationships/hdphoto" Target="../media/hdphoto5.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image" Target="../media/image26.jfif"/><Relationship Id="rId7" Type="http://schemas.openxmlformats.org/officeDocument/2006/relationships/image" Target="../media/image54.svg"/><Relationship Id="rId12"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27.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52.svg"/><Relationship Id="rId10" Type="http://schemas.microsoft.com/office/2007/relationships/hdphoto" Target="../media/hdphoto6.wdp"/><Relationship Id="rId4" Type="http://schemas.openxmlformats.org/officeDocument/2006/relationships/image" Target="../media/image35.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26.jfif"/><Relationship Id="rId1" Type="http://schemas.openxmlformats.org/officeDocument/2006/relationships/slideLayout" Target="../slideLayouts/slideLayout27.xml"/><Relationship Id="rId6" Type="http://schemas.microsoft.com/office/2007/relationships/hdphoto" Target="../media/hdphoto6.wdp"/><Relationship Id="rId11" Type="http://schemas.openxmlformats.org/officeDocument/2006/relationships/image" Target="../media/image42.png"/><Relationship Id="rId5" Type="http://schemas.openxmlformats.org/officeDocument/2006/relationships/image" Target="../media/image38.png"/><Relationship Id="rId10" Type="http://schemas.microsoft.com/office/2007/relationships/hdphoto" Target="../media/hdphoto8.wdp"/><Relationship Id="rId4" Type="http://schemas.openxmlformats.org/officeDocument/2006/relationships/image" Target="../media/image52.sv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fif"/><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91651" y="-115794"/>
            <a:ext cx="5935883" cy="7089588"/>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l="-113330" b="-29252"/>
            </a:stretch>
          </a:blipFill>
        </p:spPr>
        <p:txBody>
          <a:bodyPr/>
          <a:lstStyle/>
          <a:p>
            <a:endParaRPr lang="en-US" sz="1200"/>
          </a:p>
        </p:txBody>
      </p:sp>
      <p:pic>
        <p:nvPicPr>
          <p:cNvPr id="24" name="Picture 23">
            <a:extLst>
              <a:ext uri="{FF2B5EF4-FFF2-40B4-BE49-F238E27FC236}">
                <a16:creationId xmlns:a16="http://schemas.microsoft.com/office/drawing/2014/main" id="{7F4E0E9D-AFC4-3FE2-F39A-4830E1B29F30}"/>
              </a:ext>
            </a:extLst>
          </p:cNvPr>
          <p:cNvPicPr>
            <a:picLocks noChangeAspect="1"/>
          </p:cNvPicPr>
          <p:nvPr/>
        </p:nvPicPr>
        <p:blipFill>
          <a:blip r:embed="rId4"/>
          <a:stretch>
            <a:fillRect/>
          </a:stretch>
        </p:blipFill>
        <p:spPr>
          <a:xfrm>
            <a:off x="203200" y="990600"/>
            <a:ext cx="6054454" cy="5104351"/>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D75D7028-7566-F74B-AF1E-A70498E50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7200" y="25400"/>
            <a:ext cx="1536501" cy="1536501"/>
          </a:xfrm>
          <a:prstGeom prst="rect">
            <a:avLst/>
          </a:prstGeom>
        </p:spPr>
      </p:pic>
      <p:pic>
        <p:nvPicPr>
          <p:cNvPr id="3" name="Hình ảnh 23" descr="Ảnh có chứa văn bản, mẫu họa&#10;&#10;Mô tả được tạo tự động">
            <a:extLst>
              <a:ext uri="{FF2B5EF4-FFF2-40B4-BE49-F238E27FC236}">
                <a16:creationId xmlns:a16="http://schemas.microsoft.com/office/drawing/2014/main" id="{5AE5A7AE-F87F-0DFD-B1CE-E4203B8C8AF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6699465" y="1175657"/>
            <a:ext cx="4876771" cy="59901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93DB52E-9C77-CE8A-D4E8-2F17D758D2D1}"/>
              </a:ext>
            </a:extLst>
          </p:cNvPr>
          <p:cNvSpPr/>
          <p:nvPr/>
        </p:nvSpPr>
        <p:spPr>
          <a:xfrm>
            <a:off x="761502" y="1728439"/>
            <a:ext cx="10829863" cy="3088888"/>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cuốn sách chỉ toàn chữ A</a:t>
            </a: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thể là cuốn sách mà mọi người muốn đọc.</a:t>
            </a: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72B8BD9-216C-4922-B95D-B6E6456F982D}"/>
              </a:ext>
            </a:extLst>
          </p:cNvPr>
          <p:cNvPicPr>
            <a:picLocks noChangeAspect="1"/>
          </p:cNvPicPr>
          <p:nvPr/>
        </p:nvPicPr>
        <p:blipFill>
          <a:blip r:embed="rId3"/>
          <a:stretch>
            <a:fillRect/>
          </a:stretch>
        </p:blipFill>
        <p:spPr>
          <a:xfrm>
            <a:off x="2934274" y="147137"/>
            <a:ext cx="8090093" cy="1231499"/>
          </a:xfrm>
          <a:prstGeom prst="rect">
            <a:avLst/>
          </a:prstGeom>
        </p:spPr>
      </p:pic>
    </p:spTree>
    <p:extLst>
      <p:ext uri="{BB962C8B-B14F-4D97-AF65-F5344CB8AC3E}">
        <p14:creationId xmlns:p14="http://schemas.microsoft.com/office/powerpoint/2010/main" val="333027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396343" y="115411"/>
            <a:ext cx="6410130"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Trần Hoài Dương)</a:t>
            </a:r>
          </a:p>
        </p:txBody>
      </p:sp>
      <p:pic>
        <p:nvPicPr>
          <p:cNvPr id="14" name="Picture 13">
            <a:extLst>
              <a:ext uri="{FF2B5EF4-FFF2-40B4-BE49-F238E27FC236}">
                <a16:creationId xmlns:a16="http://schemas.microsoft.com/office/drawing/2014/main"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0990"/>
            <a:ext cx="406360" cy="384000"/>
          </a:xfrm>
          <a:prstGeom prst="rect">
            <a:avLst/>
          </a:prstGeom>
        </p:spPr>
      </p:pic>
      <p:pic>
        <p:nvPicPr>
          <p:cNvPr id="16" name="Picture 15">
            <a:extLst>
              <a:ext uri="{FF2B5EF4-FFF2-40B4-BE49-F238E27FC236}">
                <a16:creationId xmlns:a16="http://schemas.microsoft.com/office/drawing/2014/main"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50922" y="2317821"/>
            <a:ext cx="384000" cy="384000"/>
          </a:xfrm>
          <a:prstGeom prst="rect">
            <a:avLst/>
          </a:prstGeom>
        </p:spPr>
      </p:pic>
      <p:pic>
        <p:nvPicPr>
          <p:cNvPr id="17" name="Picture 16">
            <a:extLst>
              <a:ext uri="{FF2B5EF4-FFF2-40B4-BE49-F238E27FC236}">
                <a16:creationId xmlns:a16="http://schemas.microsoft.com/office/drawing/2014/main" id="{9082E5C2-C56E-455D-9DED-1576B7553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110" y="3638193"/>
            <a:ext cx="413065" cy="413065"/>
          </a:xfrm>
          <a:prstGeom prst="rect">
            <a:avLst/>
          </a:prstGeom>
        </p:spPr>
      </p:pic>
      <p:grpSp>
        <p:nvGrpSpPr>
          <p:cNvPr id="18" name="Group 17">
            <a:extLst>
              <a:ext uri="{FF2B5EF4-FFF2-40B4-BE49-F238E27FC236}">
                <a16:creationId xmlns:a16="http://schemas.microsoft.com/office/drawing/2014/main" id="{DD5B7AC4-1FB2-41EB-804D-5372A88BEE98}"/>
              </a:ext>
            </a:extLst>
          </p:cNvPr>
          <p:cNvGrpSpPr/>
          <p:nvPr/>
        </p:nvGrpSpPr>
        <p:grpSpPr>
          <a:xfrm>
            <a:off x="205900" y="6166290"/>
            <a:ext cx="6684757" cy="1446550"/>
            <a:chOff x="708943" y="6033135"/>
            <a:chExt cx="5825836" cy="1446550"/>
          </a:xfrm>
        </p:grpSpPr>
        <p:sp>
          <p:nvSpPr>
            <p:cNvPr id="19" name="TextBox 18">
              <a:extLst>
                <a:ext uri="{FF2B5EF4-FFF2-40B4-BE49-F238E27FC236}">
                  <a16:creationId xmlns:a16="http://schemas.microsoft.com/office/drawing/2014/main"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id="{6BF710EB-DF94-486A-8A51-8CA4297B12EA}"/>
                </a:ext>
              </a:extLst>
            </p:cNvPr>
            <p:cNvSpPr txBox="1"/>
            <p:nvPr/>
          </p:nvSpPr>
          <p:spPr>
            <a:xfrm>
              <a:off x="1016462" y="6033135"/>
              <a:ext cx="516738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lần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2</a:t>
              </a:r>
            </a:p>
          </p:txBody>
        </p:sp>
      </p:grpSp>
    </p:spTree>
    <p:extLst>
      <p:ext uri="{BB962C8B-B14F-4D97-AF65-F5344CB8AC3E}">
        <p14:creationId xmlns:p14="http://schemas.microsoft.com/office/powerpoint/2010/main" val="668083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C3D26-0671-F014-32A4-9A92A136B448}"/>
              </a:ext>
            </a:extLst>
          </p:cNvPr>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2524523-A0B3-9F74-38A2-31D48F6302EF}"/>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12" name="TextBox 11">
            <a:extLst>
              <a:ext uri="{FF2B5EF4-FFF2-40B4-BE49-F238E27FC236}">
                <a16:creationId xmlns:a16="http://schemas.microsoft.com/office/drawing/2014/main" id="{3B5125A0-49FA-B9A0-ACBF-1F7804E89EA1}"/>
              </a:ext>
            </a:extLst>
          </p:cNvPr>
          <p:cNvSpPr txBox="1"/>
          <p:nvPr/>
        </p:nvSpPr>
        <p:spPr>
          <a:xfrm>
            <a:off x="4277818" y="1941577"/>
            <a:ext cx="4208261" cy="110799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sửng</a:t>
            </a:r>
            <a:r>
              <a:rPr lang="en-US" sz="6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sốt</a:t>
            </a:r>
            <a:endParaRPr kumimoji="0" lang="en-US" sz="66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F80D64E-E70C-5F14-9C0D-74E337517F90}"/>
              </a:ext>
            </a:extLst>
          </p:cNvPr>
          <p:cNvSpPr txBox="1"/>
          <p:nvPr/>
        </p:nvSpPr>
        <p:spPr>
          <a:xfrm>
            <a:off x="2429320" y="3333793"/>
            <a:ext cx="8856612" cy="1754326"/>
          </a:xfrm>
          <a:prstGeom prst="rect">
            <a:avLst/>
          </a:prstGeom>
          <a:noFill/>
        </p:spPr>
        <p:txBody>
          <a:bodyPr wrap="square" rtlCol="0">
            <a:spAutoFit/>
          </a:bodyPr>
          <a:lstStyle/>
          <a:p>
            <a:pPr lvl="0" algn="just"/>
            <a:r>
              <a:rPr lang="vi-VN"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ngạc nhiên, kinh ngạc tới mức ngẩn người ra.</a:t>
            </a:r>
          </a:p>
        </p:txBody>
      </p:sp>
      <p:pic>
        <p:nvPicPr>
          <p:cNvPr id="14" name="Picture 4">
            <a:extLst>
              <a:ext uri="{FF2B5EF4-FFF2-40B4-BE49-F238E27FC236}">
                <a16:creationId xmlns:a16="http://schemas.microsoft.com/office/drawing/2014/main" id="{9AC4286C-B58E-89AE-45BF-18263E0CAAF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2CDB47E-57BC-27A3-6AC0-FE0BAAE9D1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AC87F0B-5853-893E-C34E-BFB8ABDE1D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57BC8F3-0E75-44AB-B0FE-7D848B072E09}"/>
              </a:ext>
            </a:extLst>
          </p:cNvPr>
          <p:cNvPicPr>
            <a:picLocks noChangeAspect="1"/>
          </p:cNvPicPr>
          <p:nvPr/>
        </p:nvPicPr>
        <p:blipFill>
          <a:blip r:embed="rId7"/>
          <a:stretch>
            <a:fillRect/>
          </a:stretch>
        </p:blipFill>
        <p:spPr>
          <a:xfrm>
            <a:off x="1913356" y="294346"/>
            <a:ext cx="9925148" cy="1268078"/>
          </a:xfrm>
          <a:prstGeom prst="rect">
            <a:avLst/>
          </a:prstGeom>
        </p:spPr>
      </p:pic>
    </p:spTree>
    <p:extLst>
      <p:ext uri="{BB962C8B-B14F-4D97-AF65-F5344CB8AC3E}">
        <p14:creationId xmlns:p14="http://schemas.microsoft.com/office/powerpoint/2010/main" val="5292730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A100875-AA2C-4E90-88C9-AE7120B16744}"/>
              </a:ext>
            </a:extLst>
          </p:cNvPr>
          <p:cNvSpPr/>
          <p:nvPr/>
        </p:nvSpPr>
        <p:spPr>
          <a:xfrm>
            <a:off x="1139467" y="1742229"/>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0F412F6-9214-4E8E-8ACC-DD23CD663175}"/>
              </a:ext>
            </a:extLst>
          </p:cNvPr>
          <p:cNvSpPr>
            <a:spLocks noGrp="1"/>
          </p:cNvSpPr>
          <p:nvPr>
            <p:ph idx="1"/>
          </p:nvPr>
        </p:nvSpPr>
        <p:spPr>
          <a:xfrm>
            <a:off x="1587401" y="2323803"/>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Em hãy đặt 1 câu có từ ngạc nhiên/sửng sốt.</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3149FFF-FF05-438D-AC3F-44B19B5E1C17}"/>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AA6CBE45-43F2-2B80-4041-EEAC78DECE68}"/>
              </a:ext>
            </a:extLst>
          </p:cNvPr>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4FEF00E7-5105-6D6C-96F9-51111DDD655D}"/>
              </a:ext>
            </a:extLst>
          </p:cNvPr>
          <p:cNvSpPr txBox="1"/>
          <p:nvPr/>
        </p:nvSpPr>
        <p:spPr>
          <a:xfrm>
            <a:off x="864825" y="3711582"/>
            <a:ext cx="4681483"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9" name="Group 58">
            <a:extLst>
              <a:ext uri="{FF2B5EF4-FFF2-40B4-BE49-F238E27FC236}">
                <a16:creationId xmlns:a16="http://schemas.microsoft.com/office/drawing/2014/main" id="{D870A5D0-5CA5-B62F-C7B1-E575870C0C51}"/>
              </a:ext>
            </a:extLst>
          </p:cNvPr>
          <p:cNvGrpSpPr/>
          <p:nvPr/>
        </p:nvGrpSpPr>
        <p:grpSpPr>
          <a:xfrm>
            <a:off x="1340327" y="2808083"/>
            <a:ext cx="3008632" cy="894973"/>
            <a:chOff x="1419116" y="2844599"/>
            <a:chExt cx="3008632" cy="894973"/>
          </a:xfrm>
        </p:grpSpPr>
        <p:pic>
          <p:nvPicPr>
            <p:cNvPr id="28" name="Picture 7">
              <a:extLst>
                <a:ext uri="{FF2B5EF4-FFF2-40B4-BE49-F238E27FC236}">
                  <a16:creationId xmlns:a16="http://schemas.microsoft.com/office/drawing/2014/main" id="{451F71BB-4B02-337D-A439-9C914B53EAE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9116" y="2860618"/>
              <a:ext cx="3008632" cy="878954"/>
            </a:xfrm>
            <a:prstGeom prst="rect">
              <a:avLst/>
            </a:prstGeom>
          </p:spPr>
        </p:pic>
        <p:sp>
          <p:nvSpPr>
            <p:cNvPr id="30" name="TextBox 29">
              <a:extLst>
                <a:ext uri="{FF2B5EF4-FFF2-40B4-BE49-F238E27FC236}">
                  <a16:creationId xmlns:a16="http://schemas.microsoft.com/office/drawing/2014/main" id="{A3EDB75A-3D21-F779-5E1E-189A45598522}"/>
                </a:ext>
              </a:extLst>
            </p:cNvPr>
            <p:cNvSpPr txBox="1"/>
            <p:nvPr/>
          </p:nvSpPr>
          <p:spPr>
            <a:xfrm>
              <a:off x="2060470" y="2844599"/>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Graphic 30" descr="Badge Tick1 with solid fill">
            <a:extLst>
              <a:ext uri="{FF2B5EF4-FFF2-40B4-BE49-F238E27FC236}">
                <a16:creationId xmlns:a16="http://schemas.microsoft.com/office/drawing/2014/main" id="{D99FF749-271D-E37C-FC0B-18906AEBC8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96473" y="3717350"/>
            <a:ext cx="560531" cy="575070"/>
          </a:xfrm>
          <a:prstGeom prst="rect">
            <a:avLst/>
          </a:prstGeom>
        </p:spPr>
      </p:pic>
      <p:pic>
        <p:nvPicPr>
          <p:cNvPr id="32" name="Graphic 31" descr="Badge Tick1 with solid fill">
            <a:extLst>
              <a:ext uri="{FF2B5EF4-FFF2-40B4-BE49-F238E27FC236}">
                <a16:creationId xmlns:a16="http://schemas.microsoft.com/office/drawing/2014/main" id="{3EC9F4B7-D09C-5111-A780-BFA20ECECA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96473" y="4594724"/>
            <a:ext cx="560531" cy="575070"/>
          </a:xfrm>
          <a:prstGeom prst="rect">
            <a:avLst/>
          </a:prstGeom>
        </p:spPr>
      </p:pic>
      <p:pic>
        <p:nvPicPr>
          <p:cNvPr id="33" name="Graphic 32" descr="Badge Tick1 with solid fill">
            <a:extLst>
              <a:ext uri="{FF2B5EF4-FFF2-40B4-BE49-F238E27FC236}">
                <a16:creationId xmlns:a16="http://schemas.microsoft.com/office/drawing/2014/main" id="{619C821C-4C72-DD57-8E04-9663C40EEC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96473" y="5419135"/>
            <a:ext cx="560531" cy="575070"/>
          </a:xfrm>
          <a:prstGeom prst="rect">
            <a:avLst/>
          </a:prstGeom>
        </p:spPr>
      </p:pic>
      <p:sp>
        <p:nvSpPr>
          <p:cNvPr id="34" name="Rectangle: Rounded Corners 33">
            <a:extLst>
              <a:ext uri="{FF2B5EF4-FFF2-40B4-BE49-F238E27FC236}">
                <a16:creationId xmlns:a16="http://schemas.microsoft.com/office/drawing/2014/main" id="{2A466F6E-FE95-6B5E-F915-0CF6AEF36160}"/>
              </a:ext>
            </a:extLst>
          </p:cNvPr>
          <p:cNvSpPr/>
          <p:nvPr/>
        </p:nvSpPr>
        <p:spPr>
          <a:xfrm>
            <a:off x="5608708" y="345402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7">
            <a:extLst>
              <a:ext uri="{FF2B5EF4-FFF2-40B4-BE49-F238E27FC236}">
                <a16:creationId xmlns:a16="http://schemas.microsoft.com/office/drawing/2014/main" id="{7D3A1E48-9FD8-2123-82AB-B704816705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96593" y="2822612"/>
            <a:ext cx="4176291" cy="949903"/>
          </a:xfrm>
          <a:prstGeom prst="rect">
            <a:avLst/>
          </a:prstGeom>
        </p:spPr>
      </p:pic>
      <p:sp>
        <p:nvSpPr>
          <p:cNvPr id="36" name="TextBox 35">
            <a:extLst>
              <a:ext uri="{FF2B5EF4-FFF2-40B4-BE49-F238E27FC236}">
                <a16:creationId xmlns:a16="http://schemas.microsoft.com/office/drawing/2014/main" id="{9B7C3472-4CB9-C4E4-17A1-893875610961}"/>
              </a:ext>
            </a:extLst>
          </p:cNvPr>
          <p:cNvSpPr txBox="1"/>
          <p:nvPr/>
        </p:nvSpPr>
        <p:spPr>
          <a:xfrm>
            <a:off x="5716090" y="3631072"/>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nhịp</a:t>
            </a:r>
          </a:p>
        </p:txBody>
      </p:sp>
      <p:grpSp>
        <p:nvGrpSpPr>
          <p:cNvPr id="37" name="Group 36">
            <a:extLst>
              <a:ext uri="{FF2B5EF4-FFF2-40B4-BE49-F238E27FC236}">
                <a16:creationId xmlns:a16="http://schemas.microsoft.com/office/drawing/2014/main" id="{92201DC8-F4A1-046B-47BB-B90D2E809D95}"/>
              </a:ext>
            </a:extLst>
          </p:cNvPr>
          <p:cNvGrpSpPr/>
          <p:nvPr/>
        </p:nvGrpSpPr>
        <p:grpSpPr>
          <a:xfrm>
            <a:off x="7950455" y="369283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3704EB5-A39C-A85D-A396-489041AE2EC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728363D-3834-0904-ABCD-93E7CC1AC7F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F904E56-9FB5-AE34-DAC5-F890736DCF3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FF8E8642-0BC6-3F57-4B16-C2E57DA7343D}"/>
              </a:ext>
            </a:extLst>
          </p:cNvPr>
          <p:cNvGrpSpPr/>
          <p:nvPr/>
        </p:nvGrpSpPr>
        <p:grpSpPr>
          <a:xfrm>
            <a:off x="7760884" y="4450295"/>
            <a:ext cx="1885916" cy="814430"/>
            <a:chOff x="8692723" y="3557795"/>
            <a:chExt cx="1885916" cy="814430"/>
          </a:xfrm>
        </p:grpSpPr>
        <p:pic>
          <p:nvPicPr>
            <p:cNvPr id="4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3B6430B-9868-C1FB-B1D5-5C998EDDE74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7B14EEFB-8B35-F80E-D827-E64A76F6210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987AFE2-74C8-EDA3-A99C-547AFD5C9DB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ECD989CD-1C3C-0C5D-E03D-8E6A92FE1B50}"/>
              </a:ext>
            </a:extLst>
          </p:cNvPr>
          <p:cNvGrpSpPr/>
          <p:nvPr/>
        </p:nvGrpSpPr>
        <p:grpSpPr>
          <a:xfrm>
            <a:off x="9698078" y="5148840"/>
            <a:ext cx="1885916" cy="814430"/>
            <a:chOff x="8692723" y="3557795"/>
            <a:chExt cx="1885916" cy="814430"/>
          </a:xfrm>
        </p:grpSpPr>
        <p:pic>
          <p:nvPicPr>
            <p:cNvPr id="4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98A0FC7-94AC-8CFE-683A-E61173E119F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FA007D0-F83B-A2BB-92A5-5633510357E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474D7905-4E14-02F8-45A8-096CC59322B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id="{E4665653-852B-4D6A-AB5B-6A64579B8AAE}"/>
              </a:ext>
            </a:extLst>
          </p:cNvPr>
          <p:cNvSpPr txBox="1"/>
          <p:nvPr/>
        </p:nvSpPr>
        <p:spPr>
          <a:xfrm>
            <a:off x="6934944" y="2839897"/>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a:t>
            </a:r>
          </a:p>
        </p:txBody>
      </p:sp>
      <p:pic>
        <p:nvPicPr>
          <p:cNvPr id="60" name="Picture 4">
            <a:extLst>
              <a:ext uri="{FF2B5EF4-FFF2-40B4-BE49-F238E27FC236}">
                <a16:creationId xmlns:a16="http://schemas.microsoft.com/office/drawing/2014/main" id="{BDCC9674-73ED-65C4-7921-8F587830FA8D}"/>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4833002" y="572920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FCC1E6-839A-4582-A982-B52FCCD31267}"/>
              </a:ext>
            </a:extLst>
          </p:cNvPr>
          <p:cNvPicPr>
            <a:picLocks noChangeAspect="1"/>
          </p:cNvPicPr>
          <p:nvPr/>
        </p:nvPicPr>
        <p:blipFill>
          <a:blip r:embed="rId13"/>
          <a:stretch>
            <a:fillRect/>
          </a:stretch>
        </p:blipFill>
        <p:spPr>
          <a:xfrm>
            <a:off x="438421" y="407799"/>
            <a:ext cx="11315157" cy="2194750"/>
          </a:xfrm>
          <a:prstGeom prst="rect">
            <a:avLst/>
          </a:prstGeom>
        </p:spPr>
      </p:pic>
    </p:spTree>
    <p:extLst>
      <p:ext uri="{BB962C8B-B14F-4D97-AF65-F5344CB8AC3E}">
        <p14:creationId xmlns:p14="http://schemas.microsoft.com/office/powerpoint/2010/main" val="2979325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12"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p:tgtEl>
                                          <p:spTgt spid="35"/>
                                        </p:tgtEl>
                                        <p:attrNameLst>
                                          <p:attrName>ppt_y</p:attrName>
                                        </p:attrNameLst>
                                      </p:cBhvr>
                                      <p:tavLst>
                                        <p:tav tm="0">
                                          <p:val>
                                            <p:strVal val="#ppt_y+#ppt_h*1.125000"/>
                                          </p:val>
                                        </p:tav>
                                        <p:tav tm="100000">
                                          <p:val>
                                            <p:strVal val="#ppt_y"/>
                                          </p:val>
                                        </p:tav>
                                      </p:tavLst>
                                    </p:anim>
                                    <p:animEffect transition="in" filter="wipe(up)">
                                      <p:cBhvr>
                                        <p:cTn id="13" dur="500"/>
                                        <p:tgtEl>
                                          <p:spTgt spid="3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p:tgtEl>
                                          <p:spTgt spid="49"/>
                                        </p:tgtEl>
                                        <p:attrNameLst>
                                          <p:attrName>ppt_y</p:attrName>
                                        </p:attrNameLst>
                                      </p:cBhvr>
                                      <p:tavLst>
                                        <p:tav tm="0">
                                          <p:val>
                                            <p:strVal val="#ppt_y+#ppt_h*1.125000"/>
                                          </p:val>
                                        </p:tav>
                                        <p:tav tm="100000">
                                          <p:val>
                                            <p:strVal val="#ppt_y"/>
                                          </p:val>
                                        </p:tav>
                                      </p:tavLst>
                                    </p:anim>
                                    <p:animEffect transition="in" filter="wipe(up)">
                                      <p:cBhvr>
                                        <p:cTn id="17" dur="500"/>
                                        <p:tgtEl>
                                          <p:spTgt spid="49"/>
                                        </p:tgtEl>
                                      </p:cBhvr>
                                    </p:animEffect>
                                  </p:childTnLst>
                                </p:cTn>
                              </p:par>
                              <p:par>
                                <p:cTn id="18" presetID="42" presetClass="entr" presetSubtype="0" fill="hold" grpId="0" nodeType="withEffect">
                                  <p:stCondLst>
                                    <p:cond delay="225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5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25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25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BFA79D1-4542-DDF7-5FA3-30FA2A070947}"/>
              </a:ext>
            </a:extLst>
          </p:cNvPr>
          <p:cNvSpPr/>
          <p:nvPr/>
        </p:nvSpPr>
        <p:spPr>
          <a:xfrm>
            <a:off x="3030886" y="3431280"/>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D234E616-2459-FF71-77F5-B8CDDC3618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018771" y="2799865"/>
            <a:ext cx="4176291" cy="949903"/>
          </a:xfrm>
          <a:prstGeom prst="rect">
            <a:avLst/>
          </a:prstGeom>
        </p:spPr>
      </p:pic>
      <p:sp>
        <p:nvSpPr>
          <p:cNvPr id="13" name="TextBox 12">
            <a:extLst>
              <a:ext uri="{FF2B5EF4-FFF2-40B4-BE49-F238E27FC236}">
                <a16:creationId xmlns:a16="http://schemas.microsoft.com/office/drawing/2014/main" id="{671F2351-1113-275D-BFF3-0E6CAB7836DB}"/>
              </a:ext>
            </a:extLst>
          </p:cNvPr>
          <p:cNvSpPr txBox="1"/>
          <p:nvPr/>
        </p:nvSpPr>
        <p:spPr>
          <a:xfrm>
            <a:off x="3138268" y="3608325"/>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nhịp</a:t>
            </a:r>
          </a:p>
        </p:txBody>
      </p:sp>
      <p:grpSp>
        <p:nvGrpSpPr>
          <p:cNvPr id="14" name="Group 13">
            <a:extLst>
              <a:ext uri="{FF2B5EF4-FFF2-40B4-BE49-F238E27FC236}">
                <a16:creationId xmlns:a16="http://schemas.microsoft.com/office/drawing/2014/main" id="{65E0B82A-2A42-816A-0F1A-FF517FF79F1C}"/>
              </a:ext>
            </a:extLst>
          </p:cNvPr>
          <p:cNvGrpSpPr/>
          <p:nvPr/>
        </p:nvGrpSpPr>
        <p:grpSpPr>
          <a:xfrm>
            <a:off x="5183062" y="3636629"/>
            <a:ext cx="1885916" cy="814430"/>
            <a:chOff x="8692723" y="3557795"/>
            <a:chExt cx="1885916" cy="814430"/>
          </a:xfrm>
        </p:grpSpPr>
        <p:pic>
          <p:nvPicPr>
            <p:cNvPr id="1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BA05A15-5615-A0F8-50A3-F6BA8A0F943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0CEF9DF-4B33-A597-12A1-45AD4C9FDA9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A0C409FD-F057-51F1-54A2-02B042C885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BDE9E612-F78B-EED9-9EA2-392D95124791}"/>
              </a:ext>
            </a:extLst>
          </p:cNvPr>
          <p:cNvGrpSpPr/>
          <p:nvPr/>
        </p:nvGrpSpPr>
        <p:grpSpPr>
          <a:xfrm>
            <a:off x="5138458" y="4360640"/>
            <a:ext cx="1885916" cy="814430"/>
            <a:chOff x="8692723" y="3557795"/>
            <a:chExt cx="1885916" cy="814430"/>
          </a:xfrm>
        </p:grpSpPr>
        <p:pic>
          <p:nvPicPr>
            <p:cNvPr id="1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41252250-9FE2-9B4F-7DA0-E2A0621B52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3815F88-411F-5863-582C-EE5E99ECAC6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39899A-CEB5-388F-3E8D-2D1DB45D95B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5D0D3302-9A31-AE17-3544-EC530AE3F81B}"/>
              </a:ext>
            </a:extLst>
          </p:cNvPr>
          <p:cNvGrpSpPr/>
          <p:nvPr/>
        </p:nvGrpSpPr>
        <p:grpSpPr>
          <a:xfrm>
            <a:off x="7109105" y="5137245"/>
            <a:ext cx="1885916" cy="814430"/>
            <a:chOff x="8692723" y="3557795"/>
            <a:chExt cx="1885916" cy="814430"/>
          </a:xfrm>
        </p:grpSpPr>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04D6CD8-2BB6-5342-281A-53E1A24C770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7E525C1-0422-DCBE-A122-0C2F9113A99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A4CCF7F7-9B7D-BE4E-7090-8D967616A99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0A429108-339E-07D3-4AEF-69A4C17B57F8}"/>
              </a:ext>
            </a:extLst>
          </p:cNvPr>
          <p:cNvSpPr txBox="1"/>
          <p:nvPr/>
        </p:nvSpPr>
        <p:spPr>
          <a:xfrm>
            <a:off x="4357122" y="2817150"/>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a:t>
            </a:r>
          </a:p>
        </p:txBody>
      </p:sp>
      <p:pic>
        <p:nvPicPr>
          <p:cNvPr id="1026" name="Picture 2">
            <a:extLst>
              <a:ext uri="{FF2B5EF4-FFF2-40B4-BE49-F238E27FC236}">
                <a16:creationId xmlns:a16="http://schemas.microsoft.com/office/drawing/2014/main" id="{ADB97277-D119-38BD-6397-22632984670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24" b="92257" l="9752" r="89894">
                        <a14:foregroundMark x1="53546" y1="1153" x2="53901" y2="25865"/>
                        <a14:foregroundMark x1="62766" y1="34596" x2="66135" y2="42339"/>
                        <a14:foregroundMark x1="58688" y1="33937" x2="62766" y2="45634"/>
                        <a14:foregroundMark x1="44681" y1="35091" x2="50532" y2="55025"/>
                        <a14:foregroundMark x1="51773" y1="30148" x2="53369" y2="51400"/>
                        <a14:foregroundMark x1="51418" y1="36409" x2="56206" y2="53707"/>
                        <a14:foregroundMark x1="51241" y1="42339" x2="51241" y2="56507"/>
                        <a14:foregroundMark x1="44326" y1="42010" x2="44858" y2="54530"/>
                        <a14:foregroundMark x1="38298" y1="40692" x2="38298" y2="40692"/>
                        <a14:foregroundMark x1="39539" y1="41186" x2="39184" y2="37068"/>
                        <a14:foregroundMark x1="39894" y1="44811" x2="43085" y2="51400"/>
                        <a14:foregroundMark x1="44326" y1="90280" x2="50177" y2="81878"/>
                        <a14:foregroundMark x1="50177" y1="81878" x2="49113" y2="78583"/>
                        <a14:foregroundMark x1="60816" y1="91433" x2="59220" y2="77265"/>
                        <a14:foregroundMark x1="61348" y1="91928" x2="61348" y2="91928"/>
                        <a14:foregroundMark x1="63652" y1="91928" x2="61348" y2="79736"/>
                        <a14:foregroundMark x1="59574" y1="92257" x2="59220" y2="86985"/>
                        <a14:foregroundMark x1="49645" y1="91104" x2="49645" y2="91104"/>
                        <a14:foregroundMark x1="43972" y1="91763" x2="43972" y2="91763"/>
                        <a14:foregroundMark x1="42553" y1="91763" x2="42553" y2="91763"/>
                        <a14:foregroundMark x1="41312" y1="91763" x2="41312" y2="91763"/>
                        <a14:foregroundMark x1="52660" y1="29819" x2="49113" y2="5107"/>
                        <a14:foregroundMark x1="57979" y1="91104" x2="57979" y2="91104"/>
                      </a14:backgroundRemoval>
                    </a14:imgEffect>
                  </a14:imgLayer>
                </a14:imgProps>
              </a:ext>
              <a:ext uri="{28A0092B-C50C-407E-A947-70E740481C1C}">
                <a14:useLocalDpi xmlns:a14="http://schemas.microsoft.com/office/drawing/2010/main" val="0"/>
              </a:ext>
            </a:extLst>
          </a:blip>
          <a:srcRect l="24706" r="26703" b="3844"/>
          <a:stretch/>
        </p:blipFill>
        <p:spPr bwMode="auto">
          <a:xfrm>
            <a:off x="9098233" y="2368667"/>
            <a:ext cx="2190011" cy="4664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D3966D4-3D18-0987-18A9-63B37B5A795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202456" y="2354084"/>
            <a:ext cx="2815641" cy="4578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B779FD-F534-4FE5-AC9E-B8FB00550238}"/>
              </a:ext>
            </a:extLst>
          </p:cNvPr>
          <p:cNvPicPr>
            <a:picLocks noChangeAspect="1"/>
          </p:cNvPicPr>
          <p:nvPr/>
        </p:nvPicPr>
        <p:blipFill>
          <a:blip r:embed="rId11"/>
          <a:stretch>
            <a:fillRect/>
          </a:stretch>
        </p:blipFill>
        <p:spPr>
          <a:xfrm>
            <a:off x="482868" y="387244"/>
            <a:ext cx="11248095" cy="2188654"/>
          </a:xfrm>
          <a:prstGeom prst="rect">
            <a:avLst/>
          </a:prstGeom>
        </p:spPr>
      </p:pic>
    </p:spTree>
    <p:extLst>
      <p:ext uri="{BB962C8B-B14F-4D97-AF65-F5344CB8AC3E}">
        <p14:creationId xmlns:p14="http://schemas.microsoft.com/office/powerpoint/2010/main" val="2890058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par>
                                <p:cTn id="13" presetID="42" presetClass="entr" presetSubtype="0" fill="hold" grpId="0" nodeType="withEffect">
                                  <p:stCondLst>
                                    <p:cond delay="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ask="http://schemas.microsoft.com/office/drawing/2018/sketchyshapes" xmln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ask="http://schemas.microsoft.com/office/drawing/2018/sketchyshapes" xmln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id="{B9A44984-8B9F-42D3-AB7C-92638A756B69}"/>
              </a:ext>
            </a:extLst>
          </p:cNvPr>
          <p:cNvGrpSpPr/>
          <p:nvPr/>
        </p:nvGrpSpPr>
        <p:grpSpPr>
          <a:xfrm>
            <a:off x="1341612" y="550186"/>
            <a:ext cx="9794474" cy="5604132"/>
            <a:chOff x="256031" y="1133735"/>
            <a:chExt cx="9242811" cy="5377134"/>
          </a:xfrm>
        </p:grpSpPr>
        <p:sp>
          <p:nvSpPr>
            <p:cNvPr id="11" name="Rectangle: Rounded Corners 10">
              <a:extLst>
                <a:ext uri="{FF2B5EF4-FFF2-40B4-BE49-F238E27FC236}">
                  <a16:creationId xmlns:a16="http://schemas.microsoft.com/office/drawing/2014/main"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FE3F3D3D-48D7-4BF9-981A-2230B23BBCBE}"/>
              </a:ext>
            </a:extLst>
          </p:cNvPr>
          <p:cNvSpPr txBox="1"/>
          <p:nvPr/>
        </p:nvSpPr>
        <p:spPr>
          <a:xfrm>
            <a:off x="1780177" y="70368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2" name="Picture 1">
            <a:extLst>
              <a:ext uri="{FF2B5EF4-FFF2-40B4-BE49-F238E27FC236}">
                <a16:creationId xmlns:a16="http://schemas.microsoft.com/office/drawing/2014/main" id="{210C84B0-6931-48F5-AE51-4E51DDED54AE}"/>
              </a:ext>
            </a:extLst>
          </p:cNvPr>
          <p:cNvPicPr>
            <a:picLocks noChangeAspect="1"/>
          </p:cNvPicPr>
          <p:nvPr/>
        </p:nvPicPr>
        <p:blipFill>
          <a:blip r:embed="rId5"/>
          <a:stretch>
            <a:fillRect/>
          </a:stretch>
        </p:blipFill>
        <p:spPr>
          <a:xfrm>
            <a:off x="4104525" y="1363038"/>
            <a:ext cx="3938357" cy="1012024"/>
          </a:xfrm>
          <a:prstGeom prst="rect">
            <a:avLst/>
          </a:prstGeom>
        </p:spPr>
      </p:pic>
      <p:sp>
        <p:nvSpPr>
          <p:cNvPr id="20" name="Google Shape;446;p31">
            <a:extLst>
              <a:ext uri="{FF2B5EF4-FFF2-40B4-BE49-F238E27FC236}">
                <a16:creationId xmlns:a16="http://schemas.microsoft.com/office/drawing/2014/main" id="{0C27E659-2AFC-462E-9E81-8BBD4A156E4B}"/>
              </a:ext>
            </a:extLst>
          </p:cNvPr>
          <p:cNvSpPr/>
          <p:nvPr/>
        </p:nvSpPr>
        <p:spPr>
          <a:xfrm>
            <a:off x="1195236" y="5300029"/>
            <a:ext cx="360927" cy="494863"/>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Google Shape;453;p31">
            <a:extLst>
              <a:ext uri="{FF2B5EF4-FFF2-40B4-BE49-F238E27FC236}">
                <a16:creationId xmlns:a16="http://schemas.microsoft.com/office/drawing/2014/main" id="{28F8DB43-D2E4-4A88-8D90-9E592E9BF6E2}"/>
              </a:ext>
            </a:extLst>
          </p:cNvPr>
          <p:cNvSpPr/>
          <p:nvPr/>
        </p:nvSpPr>
        <p:spPr>
          <a:xfrm rot="633963">
            <a:off x="1209077" y="4626429"/>
            <a:ext cx="1817152" cy="2094295"/>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B270EF30-D0E4-F233-EA9C-0FE2A5A9D013}"/>
              </a:ext>
            </a:extLst>
          </p:cNvPr>
          <p:cNvPicPr>
            <a:picLocks noChangeAspect="1"/>
          </p:cNvPicPr>
          <p:nvPr/>
        </p:nvPicPr>
        <p:blipFill>
          <a:blip r:embed="rId6"/>
          <a:stretch>
            <a:fillRect/>
          </a:stretch>
        </p:blipFill>
        <p:spPr>
          <a:xfrm>
            <a:off x="1963842" y="2482257"/>
            <a:ext cx="8699746" cy="2786113"/>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7E0E0875-3598-1E04-8B68-904903D04C3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78971" y="1467530"/>
            <a:ext cx="2694685" cy="1613127"/>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id="{78957D00-5469-481A-80A3-98C5DDFBA53D}"/>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46015" y="1182489"/>
            <a:ext cx="1167093" cy="615090"/>
          </a:xfrm>
          <a:prstGeom prst="rect">
            <a:avLst/>
          </a:prstGeom>
        </p:spPr>
      </p:pic>
      <p:sp>
        <p:nvSpPr>
          <p:cNvPr id="22" name="TextBox 21">
            <a:extLst>
              <a:ext uri="{FF2B5EF4-FFF2-40B4-BE49-F238E27FC236}">
                <a16:creationId xmlns:a16="http://schemas.microsoft.com/office/drawing/2014/main" id="{11FE2DCE-F971-452A-88EC-67CB4E471FC3}"/>
              </a:ext>
            </a:extLst>
          </p:cNvPr>
          <p:cNvSpPr txBox="1"/>
          <p:nvPr/>
        </p:nvSpPr>
        <p:spPr>
          <a:xfrm>
            <a:off x="1475651" y="0"/>
            <a:ext cx="9568297" cy="730200"/>
          </a:xfrm>
          <a:prstGeom prst="rect">
            <a:avLst/>
          </a:prstGeom>
          <a:noFill/>
        </p:spPr>
        <p:txBody>
          <a:bodyPr wrap="square" rtlCol="0">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Qua tên bài và tranh minh hoạ, đoán nội dung bài học.</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vidu-high-performance--4-2024-10-04T08_11_52Z">
            <a:hlinkClick r:id="" action="ppaction://media"/>
            <a:extLst>
              <a:ext uri="{FF2B5EF4-FFF2-40B4-BE49-F238E27FC236}">
                <a16:creationId xmlns:a16="http://schemas.microsoft.com/office/drawing/2014/main" id="{396C211D-8205-E6B8-FF82-75CC10BC70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17799" y="1357085"/>
            <a:ext cx="7307943" cy="5000172"/>
          </a:xfrm>
          <a:prstGeom prst="rect">
            <a:avLst/>
          </a:prstGeom>
        </p:spPr>
      </p:pic>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RUYỆN CHỮ A VÀ NHỮNG NGƯỜI BẠNTIẾNG VIỆT LỚP 2SÁCH KẾT NỐI TRI THỨCTHƯ VIỆN MẦM NON TRUYỆN MN_v720P">
            <a:hlinkClick r:id="" action="ppaction://media"/>
            <a:extLst>
              <a:ext uri="{FF2B5EF4-FFF2-40B4-BE49-F238E27FC236}">
                <a16:creationId xmlns:a16="http://schemas.microsoft.com/office/drawing/2014/main" id="{B390A494-2566-5FBF-75B7-91A76BB31C59}"/>
              </a:ext>
            </a:extLst>
          </p:cNvPr>
          <p:cNvPicPr>
            <a:picLocks noChangeAspect="1"/>
          </p:cNvPicPr>
          <p:nvPr>
            <a:videoFile r:link="rId1"/>
            <p:extLst>
              <p:ext uri="{DAA4B4D4-6D71-4841-9C94-3DE7FCFB9230}">
                <p14:media xmlns:p14="http://schemas.microsoft.com/office/powerpoint/2010/main" r:embed="rId2">
                  <p14:trim st="7362" end="610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285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956264" y="115411"/>
            <a:ext cx="7350711"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F688D28D-3B92-44CA-BA2D-9F12BBDD578A}"/>
              </a:ext>
            </a:extLst>
          </p:cNvPr>
          <p:cNvGrpSpPr/>
          <p:nvPr/>
        </p:nvGrpSpPr>
        <p:grpSpPr>
          <a:xfrm>
            <a:off x="284086" y="6088559"/>
            <a:ext cx="3204839" cy="769441"/>
            <a:chOff x="708943" y="6033135"/>
            <a:chExt cx="5825836" cy="769441"/>
          </a:xfrm>
        </p:grpSpPr>
        <p:sp>
          <p:nvSpPr>
            <p:cNvPr id="10" name="TextBox 9">
              <a:extLst>
                <a:ext uri="{FF2B5EF4-FFF2-40B4-BE49-F238E27FC236}">
                  <a16:creationId xmlns:a16="http://schemas.microsoft.com/office/drawing/2014/main" id="{53F1C68D-9DD6-43E3-90CF-C2A6792F2145}"/>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3653D18-AAAE-48FE-AA6B-BDFA80DCD2F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mẫu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396343" y="115411"/>
            <a:ext cx="6410130"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Chữ</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grpSp>
        <p:nvGrpSpPr>
          <p:cNvPr id="9" name="Group 8">
            <a:extLst>
              <a:ext uri="{FF2B5EF4-FFF2-40B4-BE49-F238E27FC236}">
                <a16:creationId xmlns:a16="http://schemas.microsoft.com/office/drawing/2014/main" id="{B665C216-8385-4AE1-A602-F00AA5D1EE7A}"/>
              </a:ext>
            </a:extLst>
          </p:cNvPr>
          <p:cNvGrpSpPr/>
          <p:nvPr/>
        </p:nvGrpSpPr>
        <p:grpSpPr>
          <a:xfrm>
            <a:off x="294950" y="6127370"/>
            <a:ext cx="11518110" cy="2123658"/>
            <a:chOff x="708943" y="6033135"/>
            <a:chExt cx="5825836" cy="2123658"/>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chuyện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được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chia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thành</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mấy</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12" name="Rectangle: Rounded Corners 11">
            <a:extLst>
              <a:ext uri="{FF2B5EF4-FFF2-40B4-BE49-F238E27FC236}">
                <a16:creationId xmlns:a16="http://schemas.microsoft.com/office/drawing/2014/main" id="{3269D58D-4CDA-4913-A440-54F9E0658B54}"/>
              </a:ext>
            </a:extLst>
          </p:cNvPr>
          <p:cNvSpPr/>
          <p:nvPr/>
        </p:nvSpPr>
        <p:spPr>
          <a:xfrm>
            <a:off x="281240" y="811202"/>
            <a:ext cx="11718951" cy="15214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Rectangle: Rounded Corners 12">
            <a:extLst>
              <a:ext uri="{FF2B5EF4-FFF2-40B4-BE49-F238E27FC236}">
                <a16:creationId xmlns:a16="http://schemas.microsoft.com/office/drawing/2014/main" id="{C1FD1865-7312-48C6-A93E-8E007CFFDFC9}"/>
              </a:ext>
            </a:extLst>
          </p:cNvPr>
          <p:cNvSpPr/>
          <p:nvPr/>
        </p:nvSpPr>
        <p:spPr>
          <a:xfrm>
            <a:off x="281241" y="2384407"/>
            <a:ext cx="11718950" cy="126354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4" name="Picture 13">
            <a:extLst>
              <a:ext uri="{FF2B5EF4-FFF2-40B4-BE49-F238E27FC236}">
                <a16:creationId xmlns:a16="http://schemas.microsoft.com/office/drawing/2014/main"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8" y="811201"/>
            <a:ext cx="406360" cy="384000"/>
          </a:xfrm>
          <a:prstGeom prst="rect">
            <a:avLst/>
          </a:prstGeom>
        </p:spPr>
      </p:pic>
      <p:pic>
        <p:nvPicPr>
          <p:cNvPr id="16" name="Picture 15">
            <a:extLst>
              <a:ext uri="{FF2B5EF4-FFF2-40B4-BE49-F238E27FC236}">
                <a16:creationId xmlns:a16="http://schemas.microsoft.com/office/drawing/2014/main"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0804" y="2332654"/>
            <a:ext cx="384000" cy="384000"/>
          </a:xfrm>
          <a:prstGeom prst="rect">
            <a:avLst/>
          </a:prstGeom>
        </p:spPr>
      </p:pic>
      <p:sp>
        <p:nvSpPr>
          <p:cNvPr id="15" name="Rectangle: Rounded Corners 14">
            <a:extLst>
              <a:ext uri="{FF2B5EF4-FFF2-40B4-BE49-F238E27FC236}">
                <a16:creationId xmlns:a16="http://schemas.microsoft.com/office/drawing/2014/main" id="{881EB5F2-6EA2-47F6-A058-5A5FCDBDC454}"/>
              </a:ext>
            </a:extLst>
          </p:cNvPr>
          <p:cNvSpPr/>
          <p:nvPr/>
        </p:nvSpPr>
        <p:spPr>
          <a:xfrm>
            <a:off x="384000" y="3725681"/>
            <a:ext cx="11718950" cy="241297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7" name="Picture 16">
            <a:extLst>
              <a:ext uri="{FF2B5EF4-FFF2-40B4-BE49-F238E27FC236}">
                <a16:creationId xmlns:a16="http://schemas.microsoft.com/office/drawing/2014/main" id="{9082E5C2-C56E-455D-9DED-1576B7553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93" y="3699704"/>
            <a:ext cx="413065" cy="413065"/>
          </a:xfrm>
          <a:prstGeom prst="rect">
            <a:avLst/>
          </a:prstGeom>
        </p:spPr>
      </p:pic>
      <p:grpSp>
        <p:nvGrpSpPr>
          <p:cNvPr id="18" name="Group 17">
            <a:extLst>
              <a:ext uri="{FF2B5EF4-FFF2-40B4-BE49-F238E27FC236}">
                <a16:creationId xmlns:a16="http://schemas.microsoft.com/office/drawing/2014/main" id="{DD5B7AC4-1FB2-41EB-804D-5372A88BEE98}"/>
              </a:ext>
            </a:extLst>
          </p:cNvPr>
          <p:cNvGrpSpPr/>
          <p:nvPr/>
        </p:nvGrpSpPr>
        <p:grpSpPr>
          <a:xfrm>
            <a:off x="205900" y="6166290"/>
            <a:ext cx="5139883" cy="769441"/>
            <a:chOff x="708943" y="6033135"/>
            <a:chExt cx="5825836" cy="769441"/>
          </a:xfrm>
        </p:grpSpPr>
        <p:sp>
          <p:nvSpPr>
            <p:cNvPr id="19" name="TextBox 18">
              <a:extLst>
                <a:ext uri="{FF2B5EF4-FFF2-40B4-BE49-F238E27FC236}">
                  <a16:creationId xmlns:a16="http://schemas.microsoft.com/office/drawing/2014/main"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id="{6BF710EB-DF94-486A-8A51-8CA4297B12E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nối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tiếp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065389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1+#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93DB52E-9C77-CE8A-D4E8-2F17D758D2D1}"/>
              </a:ext>
            </a:extLst>
          </p:cNvPr>
          <p:cNvSpPr/>
          <p:nvPr/>
        </p:nvSpPr>
        <p:spPr>
          <a:xfrm>
            <a:off x="761502" y="1423241"/>
            <a:ext cx="10829863" cy="5179324"/>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97B7F5C-6535-8EF6-C8C1-A0E3B16F331A}"/>
              </a:ext>
            </a:extLst>
          </p:cNvPr>
          <p:cNvGrpSpPr/>
          <p:nvPr/>
        </p:nvGrpSpPr>
        <p:grpSpPr>
          <a:xfrm>
            <a:off x="1462086" y="2341132"/>
            <a:ext cx="4176713" cy="905678"/>
            <a:chOff x="133348" y="1332602"/>
            <a:chExt cx="4176713" cy="905678"/>
          </a:xfrm>
        </p:grpSpPr>
        <p:sp>
          <p:nvSpPr>
            <p:cNvPr id="2" name="Rectangle: Rounded Corners 1">
              <a:extLst>
                <a:ext uri="{FF2B5EF4-FFF2-40B4-BE49-F238E27FC236}">
                  <a16:creationId xmlns:a16="http://schemas.microsoft.com/office/drawing/2014/main" id="{BED7836F-2A85-D776-9E5E-7FD2E50AA6F1}"/>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8A47FBE-4A71-A459-1D0A-55AF3E2BB1D1}"/>
                </a:ext>
              </a:extLst>
            </p:cNvPr>
            <p:cNvSpPr txBox="1"/>
            <p:nvPr/>
          </p:nvSpPr>
          <p:spPr>
            <a:xfrm>
              <a:off x="428624" y="1407283"/>
              <a:ext cx="3348038" cy="830997"/>
            </a:xfrm>
            <a:prstGeom prst="rect">
              <a:avLst/>
            </a:prstGeom>
            <a:noFill/>
          </p:spPr>
          <p:txBody>
            <a:bodyPr wrap="square" rtlCol="0">
              <a:spAutoFit/>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sửng</a:t>
              </a:r>
              <a:r>
                <a:rPr kumimoji="0" lang="en-US" altLang="zh-C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sốt</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Picture 12">
            <a:extLst>
              <a:ext uri="{FF2B5EF4-FFF2-40B4-BE49-F238E27FC236}">
                <a16:creationId xmlns:a16="http://schemas.microsoft.com/office/drawing/2014/main" id="{9F3D7875-58D8-4ED6-B7D9-E702D47EB314}"/>
              </a:ext>
            </a:extLst>
          </p:cNvPr>
          <p:cNvPicPr>
            <a:picLocks noChangeAspect="1"/>
          </p:cNvPicPr>
          <p:nvPr/>
        </p:nvPicPr>
        <p:blipFill>
          <a:blip r:embed="rId3"/>
          <a:stretch>
            <a:fillRect/>
          </a:stretch>
        </p:blipFill>
        <p:spPr>
          <a:xfrm>
            <a:off x="2131386" y="105183"/>
            <a:ext cx="8090093" cy="1201016"/>
          </a:xfrm>
          <a:prstGeom prst="rect">
            <a:avLst/>
          </a:prstGeom>
        </p:spPr>
      </p:pic>
      <p:grpSp>
        <p:nvGrpSpPr>
          <p:cNvPr id="4" name="Group 3">
            <a:extLst>
              <a:ext uri="{FF2B5EF4-FFF2-40B4-BE49-F238E27FC236}">
                <a16:creationId xmlns:a16="http://schemas.microsoft.com/office/drawing/2014/main" id="{10D0813D-984A-AD06-ED53-E63DEC8EADCF}"/>
              </a:ext>
            </a:extLst>
          </p:cNvPr>
          <p:cNvGrpSpPr/>
          <p:nvPr/>
        </p:nvGrpSpPr>
        <p:grpSpPr>
          <a:xfrm>
            <a:off x="6176433" y="2341132"/>
            <a:ext cx="3500968" cy="905678"/>
            <a:chOff x="133348" y="1332602"/>
            <a:chExt cx="4176713" cy="905678"/>
          </a:xfrm>
        </p:grpSpPr>
        <p:sp>
          <p:nvSpPr>
            <p:cNvPr id="5" name="Rectangle: Rounded Corners 4">
              <a:extLst>
                <a:ext uri="{FF2B5EF4-FFF2-40B4-BE49-F238E27FC236}">
                  <a16:creationId xmlns:a16="http://schemas.microsoft.com/office/drawing/2014/main" id="{1C6D9E78-D1A1-2989-1327-BE56AF0D0903}"/>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0B51CD4-5DD7-F325-C7A9-E3444E5F93B1}"/>
                </a:ext>
              </a:extLst>
            </p:cNvPr>
            <p:cNvSpPr txBox="1"/>
            <p:nvPr/>
          </p:nvSpPr>
          <p:spPr>
            <a:xfrm>
              <a:off x="428624" y="1407283"/>
              <a:ext cx="3348038" cy="830997"/>
            </a:xfrm>
            <a:prstGeom prst="rect">
              <a:avLst/>
            </a:prstGeom>
            <a:noFill/>
          </p:spPr>
          <p:txBody>
            <a:bodyPr wrap="square" rtlCol="0">
              <a:spAutoFit/>
              <a:scene3d>
                <a:camera prst="obliqueTopLeft"/>
                <a:lightRig rig="threePt" dir="t"/>
              </a:scene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rân</a:t>
              </a:r>
              <a:r>
                <a:rPr kumimoji="0" lang="en-US" altLang="zh-CN"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860D9C94-3727-4CD9-04DD-000930E19802}"/>
              </a:ext>
            </a:extLst>
          </p:cNvPr>
          <p:cNvGrpSpPr/>
          <p:nvPr/>
        </p:nvGrpSpPr>
        <p:grpSpPr>
          <a:xfrm>
            <a:off x="3550442" y="4116273"/>
            <a:ext cx="4400378" cy="1599737"/>
            <a:chOff x="133348" y="1332602"/>
            <a:chExt cx="4176713" cy="1599737"/>
          </a:xfrm>
        </p:grpSpPr>
        <p:sp>
          <p:nvSpPr>
            <p:cNvPr id="10" name="Rectangle: Rounded Corners 9">
              <a:extLst>
                <a:ext uri="{FF2B5EF4-FFF2-40B4-BE49-F238E27FC236}">
                  <a16:creationId xmlns:a16="http://schemas.microsoft.com/office/drawing/2014/main" id="{A7948CF8-C2D0-5A21-810F-C7DB7B72AF07}"/>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E2133A6-7677-AA4E-DAD2-D79776790D63}"/>
                </a:ext>
              </a:extLst>
            </p:cNvPr>
            <p:cNvSpPr txBox="1"/>
            <p:nvPr/>
          </p:nvSpPr>
          <p:spPr>
            <a:xfrm>
              <a:off x="606151" y="1362679"/>
              <a:ext cx="3348038" cy="1569660"/>
            </a:xfrm>
            <a:prstGeom prst="rect">
              <a:avLst/>
            </a:prstGeom>
            <a:noFill/>
          </p:spPr>
          <p:txBody>
            <a:bodyPr wrap="square" rtlCol="0">
              <a:spAutoFit/>
              <a:scene3d>
                <a:camera prst="obliqueTopLeft"/>
                <a:lightRig rig="threePt" dir="t"/>
              </a:scene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rang </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72277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38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3800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38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801</Words>
  <Application>Microsoft Office PowerPoint</Application>
  <PresentationFormat>Widescreen</PresentationFormat>
  <Paragraphs>54</Paragraphs>
  <Slides>16</Slides>
  <Notes>4</Notes>
  <HiddenSlides>0</HiddenSlides>
  <MMClips>3</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16</vt:i4>
      </vt:variant>
    </vt:vector>
  </HeadingPairs>
  <TitlesOfParts>
    <vt:vector size="32" baseType="lpstr">
      <vt:lpstr>微软雅黑</vt:lpstr>
      <vt:lpstr>宋体</vt:lpstr>
      <vt:lpstr>Arial</vt:lpstr>
      <vt:lpstr>Arial-Rounded</vt:lpstr>
      <vt:lpstr>Calibri</vt:lpstr>
      <vt:lpstr>Calibri Light</vt:lpstr>
      <vt:lpstr>DengXian</vt:lpstr>
      <vt:lpstr>DengXian</vt:lpstr>
      <vt:lpstr>Times New Roman</vt:lpstr>
      <vt:lpstr>思源黑体 CN Regular</vt:lpstr>
      <vt:lpstr>3_Office 主题</vt:lpstr>
      <vt:lpstr>Office 主题</vt:lpstr>
      <vt:lpstr>4_Office 主题</vt:lpstr>
      <vt:lpstr>2_Office 主题</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STD-QUYNH ^^</cp:lastModifiedBy>
  <cp:revision>29</cp:revision>
  <dcterms:created xsi:type="dcterms:W3CDTF">2021-08-03T05:09:55Z</dcterms:created>
  <dcterms:modified xsi:type="dcterms:W3CDTF">2025-11-22T13:52:15Z</dcterms:modified>
</cp:coreProperties>
</file>