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4" r:id="rId3"/>
    <p:sldMasterId id="2147483697" r:id="rId4"/>
  </p:sldMasterIdLst>
  <p:notesMasterIdLst>
    <p:notesMasterId r:id="rId22"/>
  </p:notesMasterIdLst>
  <p:sldIdLst>
    <p:sldId id="257" r:id="rId5"/>
    <p:sldId id="258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B6C27-022D-4C08-8584-EEBC1FBA962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BF852-C242-4FF5-A950-6918E6922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18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760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00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1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4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32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7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09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4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4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97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0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rPr>
                <a:t>Add your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83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4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2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1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01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7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9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4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7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8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99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92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6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63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65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78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24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80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A3CF0-823D-4CBD-9561-5B8317E5603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7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6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1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rPr>
                <a:t>Add your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32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0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7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90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58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8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3C280-F055-48BF-9755-01D0A43F9E2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FADED-6EA5-4C55-B57A-F4EB9A37F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DFF5F-88C5-48BE-A3A9-5FCB10B2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2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6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3.emf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emf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9.emf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06724" y="1850886"/>
            <a:ext cx="7318577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C6157-76D1-4308-921A-3C43888024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8549" y="2103678"/>
            <a:ext cx="3920068" cy="664522"/>
          </a:xfrm>
          <a:prstGeom prst="rect">
            <a:avLst/>
          </a:prstGeom>
        </p:spPr>
      </p:pic>
      <p:pic>
        <p:nvPicPr>
          <p:cNvPr id="5" name="Picture 4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827B184A-433E-BB5A-4A11-13D7994C6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22" y="1931987"/>
            <a:ext cx="2611038" cy="1563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1E03E-E325-B66C-3BC5-6C1217CCF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057" y="3114947"/>
            <a:ext cx="606604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7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46F348-E7AE-4030-B925-7BC68F0E8609}"/>
              </a:ext>
            </a:extLst>
          </p:cNvPr>
          <p:cNvGrpSpPr/>
          <p:nvPr/>
        </p:nvGrpSpPr>
        <p:grpSpPr>
          <a:xfrm>
            <a:off x="3799510" y="495760"/>
            <a:ext cx="5135171" cy="1371600"/>
            <a:chOff x="1933286" y="192870"/>
            <a:chExt cx="5135171" cy="1371600"/>
          </a:xfrm>
        </p:grpSpPr>
        <p:sp>
          <p:nvSpPr>
            <p:cNvPr id="3" name="Google Shape;1352;p29">
              <a:extLst>
                <a:ext uri="{FF2B5EF4-FFF2-40B4-BE49-F238E27FC236}">
                  <a16:creationId xmlns:a16="http://schemas.microsoft.com/office/drawing/2014/main" id="{E5B131DD-0F29-4EB3-B708-8ADE66ED5583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>
              <a:extLst>
                <a:ext uri="{FF2B5EF4-FFF2-40B4-BE49-F238E27FC236}">
                  <a16:creationId xmlns:a16="http://schemas.microsoft.com/office/drawing/2014/main" id="{1C82F3D2-E754-4F7D-910A-FBFDDA7C1FD6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8FD184-0732-4D03-A151-C5BBF1FE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B5CA60-56D5-45C4-8D80-CBA791FFD7E0}"/>
              </a:ext>
            </a:extLst>
          </p:cNvPr>
          <p:cNvSpPr txBox="1"/>
          <p:nvPr/>
        </p:nvSpPr>
        <p:spPr>
          <a:xfrm>
            <a:off x="4161475" y="2300432"/>
            <a:ext cx="678929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Mẹ, mẹ ơi em bé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đâu đến nhà ta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39FA59-D902-4401-92D6-9F9929650380}"/>
              </a:ext>
            </a:extLst>
          </p:cNvPr>
          <p:cNvCxnSpPr/>
          <p:nvPr/>
        </p:nvCxnSpPr>
        <p:spPr>
          <a:xfrm flipH="1">
            <a:off x="5079663" y="244367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9292D-CA69-4D75-B07C-D7D07CCDB667}"/>
              </a:ext>
            </a:extLst>
          </p:cNvPr>
          <p:cNvCxnSpPr/>
          <p:nvPr/>
        </p:nvCxnSpPr>
        <p:spPr>
          <a:xfrm flipH="1">
            <a:off x="7634682" y="240350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5B5DB3-A7E2-4E7A-BA87-C63B1703721B}"/>
              </a:ext>
            </a:extLst>
          </p:cNvPr>
          <p:cNvCxnSpPr/>
          <p:nvPr/>
        </p:nvCxnSpPr>
        <p:spPr>
          <a:xfrm flipH="1">
            <a:off x="5555070" y="290089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D6A8E7-77D9-4819-AB0D-67FAEA77C00B}"/>
              </a:ext>
            </a:extLst>
          </p:cNvPr>
          <p:cNvCxnSpPr/>
          <p:nvPr/>
        </p:nvCxnSpPr>
        <p:spPr>
          <a:xfrm flipH="1">
            <a:off x="7710437" y="302062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882A9-C7A3-40A6-86CC-90DBF859A3A4}"/>
              </a:ext>
            </a:extLst>
          </p:cNvPr>
          <p:cNvCxnSpPr/>
          <p:nvPr/>
        </p:nvCxnSpPr>
        <p:spPr>
          <a:xfrm flipH="1">
            <a:off x="8199942" y="35132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7D0AC8-8818-4C9C-AD0E-0AD1751DE79E}"/>
              </a:ext>
            </a:extLst>
          </p:cNvPr>
          <p:cNvCxnSpPr/>
          <p:nvPr/>
        </p:nvCxnSpPr>
        <p:spPr>
          <a:xfrm flipH="1">
            <a:off x="5713537" y="35132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1EA562-9A9A-44D0-AA06-59AB51A9E815}"/>
              </a:ext>
            </a:extLst>
          </p:cNvPr>
          <p:cNvCxnSpPr/>
          <p:nvPr/>
        </p:nvCxnSpPr>
        <p:spPr>
          <a:xfrm flipH="1">
            <a:off x="5658791" y="410463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4F66B3-4317-4558-9C6D-CB210ACD26D4}"/>
              </a:ext>
            </a:extLst>
          </p:cNvPr>
          <p:cNvCxnSpPr/>
          <p:nvPr/>
        </p:nvCxnSpPr>
        <p:spPr>
          <a:xfrm flipH="1">
            <a:off x="7985116" y="409074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457D86-6B06-4486-99A5-A5D669B476B2}"/>
              </a:ext>
            </a:extLst>
          </p:cNvPr>
          <p:cNvCxnSpPr/>
          <p:nvPr/>
        </p:nvCxnSpPr>
        <p:spPr>
          <a:xfrm flipH="1">
            <a:off x="6290645" y="460731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8677B7-3241-4920-8A68-DF298A0A69F2}"/>
              </a:ext>
            </a:extLst>
          </p:cNvPr>
          <p:cNvCxnSpPr/>
          <p:nvPr/>
        </p:nvCxnSpPr>
        <p:spPr>
          <a:xfrm flipH="1">
            <a:off x="8736390" y="460731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182EAE-7835-4248-B08B-E1187990EBB0}"/>
              </a:ext>
            </a:extLst>
          </p:cNvPr>
          <p:cNvCxnSpPr/>
          <p:nvPr/>
        </p:nvCxnSpPr>
        <p:spPr>
          <a:xfrm flipH="1">
            <a:off x="6181154" y="518119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CAD340-3246-40BD-8B10-8A9FE41E3F52}"/>
              </a:ext>
            </a:extLst>
          </p:cNvPr>
          <p:cNvCxnSpPr/>
          <p:nvPr/>
        </p:nvCxnSpPr>
        <p:spPr>
          <a:xfrm flipH="1">
            <a:off x="9034522" y="518119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062F3C-6E81-44D4-9A90-6A4D64788F8E}"/>
              </a:ext>
            </a:extLst>
          </p:cNvPr>
          <p:cNvCxnSpPr/>
          <p:nvPr/>
        </p:nvCxnSpPr>
        <p:spPr>
          <a:xfrm flipH="1">
            <a:off x="9144013" y="518119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88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>
            <a:extLst>
              <a:ext uri="{FF2B5EF4-FFF2-40B4-BE49-F238E27FC236}">
                <a16:creationId xmlns:a16="http://schemas.microsoft.com/office/drawing/2014/main" id="{FCDDBC17-E4C8-4002-B117-469E11124C85}"/>
              </a:ext>
            </a:extLst>
          </p:cNvPr>
          <p:cNvSpPr txBox="1"/>
          <p:nvPr/>
        </p:nvSpPr>
        <p:spPr>
          <a:xfrm>
            <a:off x="3273817" y="69745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861E-0F1F-4E4F-96DA-736A8EF1F117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B2FB-7CA5-44B3-966C-ACF02013BC15}"/>
              </a:ext>
            </a:extLst>
          </p:cNvPr>
          <p:cNvSpPr txBox="1"/>
          <p:nvPr/>
        </p:nvSpPr>
        <p:spPr>
          <a:xfrm>
            <a:off x="7327029" y="1405340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790A4C58-7DCE-4455-8850-66D5E66B56C2}"/>
              </a:ext>
            </a:extLst>
          </p:cNvPr>
          <p:cNvSpPr/>
          <p:nvPr/>
        </p:nvSpPr>
        <p:spPr>
          <a:xfrm>
            <a:off x="698146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46E9AE19-895D-43FE-AEE4-0782B235A1DF}"/>
              </a:ext>
            </a:extLst>
          </p:cNvPr>
          <p:cNvSpPr/>
          <p:nvPr/>
        </p:nvSpPr>
        <p:spPr>
          <a:xfrm>
            <a:off x="704821" y="447100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0E3A207B-B2FC-4262-BFCC-6C3C42A86D08}"/>
              </a:ext>
            </a:extLst>
          </p:cNvPr>
          <p:cNvSpPr/>
          <p:nvPr/>
        </p:nvSpPr>
        <p:spPr>
          <a:xfrm>
            <a:off x="6464305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3E7B99A7-3DF1-496B-BE62-D3D8ECD59F00}"/>
              </a:ext>
            </a:extLst>
          </p:cNvPr>
          <p:cNvSpPr/>
          <p:nvPr/>
        </p:nvSpPr>
        <p:spPr>
          <a:xfrm>
            <a:off x="6578519" y="3555682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7F7CB246-B29D-485B-A21E-71CA7C4B2050}"/>
              </a:ext>
            </a:extLst>
          </p:cNvPr>
          <p:cNvSpPr txBox="1"/>
          <p:nvPr/>
        </p:nvSpPr>
        <p:spPr>
          <a:xfrm>
            <a:off x="5945726" y="5946098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7848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1;p2">
            <a:extLst>
              <a:ext uri="{FF2B5EF4-FFF2-40B4-BE49-F238E27FC236}">
                <a16:creationId xmlns:a16="http://schemas.microsoft.com/office/drawing/2014/main" id="{951C6D9A-5547-439E-B245-9E2D945102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287" y="199450"/>
            <a:ext cx="12339513" cy="637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5;p2">
            <a:extLst>
              <a:ext uri="{FF2B5EF4-FFF2-40B4-BE49-F238E27FC236}">
                <a16:creationId xmlns:a16="http://schemas.microsoft.com/office/drawing/2014/main" id="{0AE46206-A87F-490C-80D6-2B42A8EC6C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2CEB1-0C5F-48DB-8DAD-EA6381AEDEC4}"/>
              </a:ext>
            </a:extLst>
          </p:cNvPr>
          <p:cNvSpPr txBox="1"/>
          <p:nvPr/>
        </p:nvSpPr>
        <p:spPr>
          <a:xfrm>
            <a:off x="445802" y="1966811"/>
            <a:ext cx="6859873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Lẫm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chẫm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Dáng đi chưa vững của em bé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A453A6-4A66-4ABC-9FDE-381AED79B6E4}"/>
              </a:ext>
            </a:extLst>
          </p:cNvPr>
          <p:cNvGrpSpPr/>
          <p:nvPr/>
        </p:nvGrpSpPr>
        <p:grpSpPr>
          <a:xfrm>
            <a:off x="2342660" y="846493"/>
            <a:ext cx="2933816" cy="747902"/>
            <a:chOff x="7783121" y="104148"/>
            <a:chExt cx="3911755" cy="997202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5D6E9C66-7177-471F-9B53-BE69C64B868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96CE54-8285-4FDC-8328-E6C5A5C1F3BE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A1821F-0994-4977-8E04-7FEDFC1F8428}"/>
              </a:ext>
            </a:extLst>
          </p:cNvPr>
          <p:cNvSpPr txBox="1"/>
          <p:nvPr/>
        </p:nvSpPr>
        <p:spPr>
          <a:xfrm>
            <a:off x="637357" y="3429000"/>
            <a:ext cx="7371905" cy="64698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hàng hiên: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Một khoảng sân trước nhà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738CF-F4E6-44CA-A196-AE7313866C61}"/>
              </a:ext>
            </a:extLst>
          </p:cNvPr>
          <p:cNvSpPr txBox="1"/>
          <p:nvPr/>
        </p:nvSpPr>
        <p:spPr>
          <a:xfrm>
            <a:off x="1079653" y="4346359"/>
            <a:ext cx="7855027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nằm cuộn tròn: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Nằm thu ngọn thân hình lại như một em bé nằm trong bụng mẹ…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460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C6C938-5F0F-4CB1-BFF8-8EDB79CAB37B}"/>
              </a:ext>
            </a:extLst>
          </p:cNvPr>
          <p:cNvGrpSpPr/>
          <p:nvPr/>
        </p:nvGrpSpPr>
        <p:grpSpPr>
          <a:xfrm>
            <a:off x="2212047" y="1696668"/>
            <a:ext cx="776790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3" name="Rounded Rectangular Callout 28">
              <a:extLst>
                <a:ext uri="{FF2B5EF4-FFF2-40B4-BE49-F238E27FC236}">
                  <a16:creationId xmlns:a16="http://schemas.microsoft.com/office/drawing/2014/main" id="{FDDE29CF-2C1B-46F8-B2A9-CAF77F682F9F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F70BE-95CA-4B2A-9014-40E0542F5B6C}"/>
                </a:ext>
              </a:extLst>
            </p:cNvPr>
            <p:cNvSpPr/>
            <p:nvPr/>
          </p:nvSpPr>
          <p:spPr>
            <a:xfrm>
              <a:off x="6017207" y="1675315"/>
              <a:ext cx="3794516" cy="4605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hãy đặt 1 câu có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lẫm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chẫm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5">
            <a:extLst>
              <a:ext uri="{FF2B5EF4-FFF2-40B4-BE49-F238E27FC236}">
                <a16:creationId xmlns:a16="http://schemas.microsoft.com/office/drawing/2014/main" id="{45E6D3AB-BA4C-4D58-A5E6-80523D07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846783" y="3071769"/>
            <a:ext cx="2730527" cy="36854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E9EBA-881F-4D42-8C07-502B3B06B974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D0B6E482-35FF-4AA3-B563-333AD0043673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25674C-D230-491E-8E3C-E4D3ED93113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2ACC563-3F27-4218-9926-9CA92F6D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EC3E6C-BEB3-4409-A5D3-D90D4D0B7A32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650C89-0EB7-4CF6-9D5B-A46FD94A0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9725CF8-BCEC-4D9C-B285-3932A92081CD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E48FD1-6D35-4775-BA3F-8ED7BA12F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0DF06D-D7E7-4B89-9C74-6C993AF02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4CC314-3034-4B55-B96C-4101AFEF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A0689E-CCCA-499F-8D6D-5D3E6E71C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112E2B1-5E81-4A4D-85D1-FD58DE6D0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5E21CE-952A-47AD-ACF2-2CE26F4E4F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0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>
            <a:extLst>
              <a:ext uri="{FF2B5EF4-FFF2-40B4-BE49-F238E27FC236}">
                <a16:creationId xmlns:a16="http://schemas.microsoft.com/office/drawing/2014/main" id="{FCDDBC17-E4C8-4002-B117-469E11124C85}"/>
              </a:ext>
            </a:extLst>
          </p:cNvPr>
          <p:cNvSpPr txBox="1"/>
          <p:nvPr/>
        </p:nvSpPr>
        <p:spPr>
          <a:xfrm>
            <a:off x="3273817" y="69745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861E-0F1F-4E4F-96DA-736A8EF1F117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B2FB-7CA5-44B3-966C-ACF02013BC15}"/>
              </a:ext>
            </a:extLst>
          </p:cNvPr>
          <p:cNvSpPr txBox="1"/>
          <p:nvPr/>
        </p:nvSpPr>
        <p:spPr>
          <a:xfrm>
            <a:off x="7327029" y="1405340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790A4C58-7DCE-4455-8850-66D5E66B56C2}"/>
              </a:ext>
            </a:extLst>
          </p:cNvPr>
          <p:cNvSpPr/>
          <p:nvPr/>
        </p:nvSpPr>
        <p:spPr>
          <a:xfrm>
            <a:off x="698146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46E9AE19-895D-43FE-AEE4-0782B235A1DF}"/>
              </a:ext>
            </a:extLst>
          </p:cNvPr>
          <p:cNvSpPr/>
          <p:nvPr/>
        </p:nvSpPr>
        <p:spPr>
          <a:xfrm>
            <a:off x="704821" y="447100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0E3A207B-B2FC-4262-BFCC-6C3C42A86D08}"/>
              </a:ext>
            </a:extLst>
          </p:cNvPr>
          <p:cNvSpPr/>
          <p:nvPr/>
        </p:nvSpPr>
        <p:spPr>
          <a:xfrm>
            <a:off x="6464305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3E7B99A7-3DF1-496B-BE62-D3D8ECD59F00}"/>
              </a:ext>
            </a:extLst>
          </p:cNvPr>
          <p:cNvSpPr/>
          <p:nvPr/>
        </p:nvSpPr>
        <p:spPr>
          <a:xfrm>
            <a:off x="6578519" y="3555682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3148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E38B4B-0D61-452E-A9DC-CC9C718E09FB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7" name="Rectangle: Rounded Corners 43">
              <a:extLst>
                <a:ext uri="{FF2B5EF4-FFF2-40B4-BE49-F238E27FC236}">
                  <a16:creationId xmlns:a16="http://schemas.microsoft.com/office/drawing/2014/main" id="{92950DC5-2544-4CCE-9E5B-E8390AF8A181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C8A1C9-334E-4D27-8E91-FDFA792C7F91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6D719C9-D9EF-4726-BAC8-40E57940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C9F9A9-C69D-476C-A010-1728D4F76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C3C13E-4FD2-4BD2-AA71-6FC5393F8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2E738668-3850-4E18-B402-07304059282E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1F3DB2-203F-494C-B25C-EAE0B1D668B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F02BD4-4114-4BA7-9A2F-05F484C81DA0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370E4B-5EB8-4E25-9DCA-42E24B0AB3FE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770FA4-6008-4EEB-B6E5-BAE92065ABB8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40" name="Rounded Rectangle 36">
              <a:extLst>
                <a:ext uri="{FF2B5EF4-FFF2-40B4-BE49-F238E27FC236}">
                  <a16:creationId xmlns:a16="http://schemas.microsoft.com/office/drawing/2014/main" id="{31DE2E32-C3FD-4CF4-8F69-80A2C2D8E753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EEFBB6-D409-4510-894C-E792A9E62122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243BD-7668-4409-AA3C-A6916B9702EC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6BE387-42F3-49DA-AE84-72B351E271EA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3AC03F2F-7E1D-4176-AA72-F5286F322CA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8ACB76-AD78-4A06-ADAC-3DDC11B1B38F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6D2634-7328-47A4-8DF7-AE402A72A10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F768DF3-5AF2-48A4-819D-C8E665051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E2872E9-0319-43C9-8278-6A6C27E96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786C831-732A-473F-B473-FE3DF42CD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FC85B85-8335-4066-BBFB-4F680ABCDD58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1" name="Rounded Rectangle 47">
              <a:extLst>
                <a:ext uri="{FF2B5EF4-FFF2-40B4-BE49-F238E27FC236}">
                  <a16:creationId xmlns:a16="http://schemas.microsoft.com/office/drawing/2014/main" id="{C8877DF5-BA47-43F0-B8D3-DDA878C449F3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B811DC-E536-4410-B3F0-B1474F2912DC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4D1AC19-F099-42C8-8946-DEA9D5429A4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EBF780E3-C0C8-4BF0-A99D-ADAA07442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4038A-44B2-01C4-79A7-8CCB08B6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35" y="2066322"/>
            <a:ext cx="2773920" cy="85961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9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8A8AC1F-5256-43A8-81AA-BACFDF86A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37600" y="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" descr="Thế giới động vật kì diệu quanh bé - Các con vật được sinh ra và lớn lên  như thế nào ? - ADC">
            <a:extLst>
              <a:ext uri="{FF2B5EF4-FFF2-40B4-BE49-F238E27FC236}">
                <a16:creationId xmlns:a16="http://schemas.microsoft.com/office/drawing/2014/main" id="{ED333F16-FD97-4C86-B7D6-4CAF2B5B5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AutoShape 4" descr="Thế giới động vật kì diệu quanh bé - Các con vật được sinh ra và lớn lên  như thế nào ? - ADC">
            <a:extLst>
              <a:ext uri="{FF2B5EF4-FFF2-40B4-BE49-F238E27FC236}">
                <a16:creationId xmlns:a16="http://schemas.microsoft.com/office/drawing/2014/main" id="{DAAB4846-9206-45AC-997A-AFE5DBDD4F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F10FF-06D0-4232-B855-9B0411225744}"/>
              </a:ext>
            </a:extLst>
          </p:cNvPr>
          <p:cNvSpPr txBox="1"/>
          <p:nvPr/>
        </p:nvSpPr>
        <p:spPr>
          <a:xfrm>
            <a:off x="2223179" y="355543"/>
            <a:ext cx="1133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2" name="AutoShape 4" descr="Cartoon Baby Png Transparent Images">
            <a:extLst>
              <a:ext uri="{FF2B5EF4-FFF2-40B4-BE49-F238E27FC236}">
                <a16:creationId xmlns:a16="http://schemas.microsoft.com/office/drawing/2014/main" id="{BD964225-6FEF-4C29-98B7-9333CCF05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AutoShape 6" descr="Cartoon Baby Png Transparent Images">
            <a:extLst>
              <a:ext uri="{FF2B5EF4-FFF2-40B4-BE49-F238E27FC236}">
                <a16:creationId xmlns:a16="http://schemas.microsoft.com/office/drawing/2014/main" id="{6E6F83AD-D3C6-40B9-A728-569D80ED5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D85C8-4764-4515-9104-4202ADF96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411" y="1276533"/>
            <a:ext cx="8914440" cy="3785584"/>
          </a:xfrm>
          <a:prstGeom prst="rect">
            <a:avLst/>
          </a:prstGeom>
        </p:spPr>
      </p:pic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CFBE0E18-A598-47A3-9C81-CD5358A666D8}"/>
              </a:ext>
            </a:extLst>
          </p:cNvPr>
          <p:cNvSpPr/>
          <p:nvPr/>
        </p:nvSpPr>
        <p:spPr>
          <a:xfrm>
            <a:off x="1112704" y="5502252"/>
            <a:ext cx="10234669" cy="865497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3600" b="1" i="0" u="none" strike="noStrike" kern="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ABE98265-6BB7-4CD4-B7E5-70E94A6AB429}"/>
              </a:ext>
            </a:extLst>
          </p:cNvPr>
          <p:cNvSpPr/>
          <p:nvPr/>
        </p:nvSpPr>
        <p:spPr>
          <a:xfrm>
            <a:off x="1070296" y="5472200"/>
            <a:ext cx="10234669" cy="865497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đoán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xem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cảnh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3600" b="1" i="0" u="none" strike="noStrike" kern="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kumimoji="0" lang="en-US" sz="3600" b="1" i="0" u="none" strike="noStrike" kern="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D2F8B09D-B887-4BA1-B363-4098306C5AD5}"/>
              </a:ext>
            </a:extLst>
          </p:cNvPr>
          <p:cNvSpPr/>
          <p:nvPr/>
        </p:nvSpPr>
        <p:spPr>
          <a:xfrm>
            <a:off x="1091500" y="5502252"/>
            <a:ext cx="10234669" cy="865497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Mọi người trong bức tranh đang làm gì?</a:t>
            </a:r>
            <a:endParaRPr kumimoji="0" lang="en-US" sz="3600" b="1" i="0" u="none" strike="noStrike" kern="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4CB128C7-1340-4120-83E6-21A38BCD401C}"/>
              </a:ext>
            </a:extLst>
          </p:cNvPr>
          <p:cNvSpPr/>
          <p:nvPr/>
        </p:nvSpPr>
        <p:spPr>
          <a:xfrm>
            <a:off x="1091499" y="5464782"/>
            <a:ext cx="10234669" cy="865497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trong bức tranh đang nói gì?</a:t>
            </a:r>
            <a:endParaRPr kumimoji="0" lang="en-US" sz="3600" b="1" i="0" u="none" strike="noStrike" kern="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21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564;p23">
            <a:extLst>
              <a:ext uri="{FF2B5EF4-FFF2-40B4-BE49-F238E27FC236}">
                <a16:creationId xmlns:a16="http://schemas.microsoft.com/office/drawing/2014/main" id="{5C60545C-16F0-4EA2-8870-627B26350937}"/>
              </a:ext>
            </a:extLst>
          </p:cNvPr>
          <p:cNvGrpSpPr/>
          <p:nvPr/>
        </p:nvGrpSpPr>
        <p:grpSpPr>
          <a:xfrm>
            <a:off x="5553167" y="1072808"/>
            <a:ext cx="799122" cy="1382853"/>
            <a:chOff x="1689271" y="684050"/>
            <a:chExt cx="959791" cy="1660885"/>
          </a:xfrm>
        </p:grpSpPr>
        <p:sp>
          <p:nvSpPr>
            <p:cNvPr id="21" name="Google Shape;565;p23">
              <a:extLst>
                <a:ext uri="{FF2B5EF4-FFF2-40B4-BE49-F238E27FC236}">
                  <a16:creationId xmlns:a16="http://schemas.microsoft.com/office/drawing/2014/main" id="{9BE914CB-2EA2-4BC4-9267-C5479B9116DE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66;p23">
              <a:extLst>
                <a:ext uri="{FF2B5EF4-FFF2-40B4-BE49-F238E27FC236}">
                  <a16:creationId xmlns:a16="http://schemas.microsoft.com/office/drawing/2014/main" id="{B2E08808-A3A7-4D0D-96E0-8A6466672E41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67;p23">
              <a:extLst>
                <a:ext uri="{FF2B5EF4-FFF2-40B4-BE49-F238E27FC236}">
                  <a16:creationId xmlns:a16="http://schemas.microsoft.com/office/drawing/2014/main" id="{F03F5FD9-5885-44E2-904E-3B6769C19F81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68;p23">
              <a:extLst>
                <a:ext uri="{FF2B5EF4-FFF2-40B4-BE49-F238E27FC236}">
                  <a16:creationId xmlns:a16="http://schemas.microsoft.com/office/drawing/2014/main" id="{F8AC3ACB-CA82-4907-83C4-C7FA4C81A0A2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69;p23">
              <a:extLst>
                <a:ext uri="{FF2B5EF4-FFF2-40B4-BE49-F238E27FC236}">
                  <a16:creationId xmlns:a16="http://schemas.microsoft.com/office/drawing/2014/main" id="{3F13CAC1-1D0D-4DDD-B600-955973BE83C5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70;p23">
              <a:extLst>
                <a:ext uri="{FF2B5EF4-FFF2-40B4-BE49-F238E27FC236}">
                  <a16:creationId xmlns:a16="http://schemas.microsoft.com/office/drawing/2014/main" id="{33207BB4-EBFD-456E-95A9-96896C74E828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71;p23">
              <a:extLst>
                <a:ext uri="{FF2B5EF4-FFF2-40B4-BE49-F238E27FC236}">
                  <a16:creationId xmlns:a16="http://schemas.microsoft.com/office/drawing/2014/main" id="{88F2F2CD-55D7-4AF6-A720-2658DC6CC616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72;p23">
              <a:extLst>
                <a:ext uri="{FF2B5EF4-FFF2-40B4-BE49-F238E27FC236}">
                  <a16:creationId xmlns:a16="http://schemas.microsoft.com/office/drawing/2014/main" id="{694AB2D5-C464-464E-B890-84D96F4FAD0B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73;p23">
              <a:extLst>
                <a:ext uri="{FF2B5EF4-FFF2-40B4-BE49-F238E27FC236}">
                  <a16:creationId xmlns:a16="http://schemas.microsoft.com/office/drawing/2014/main" id="{38BA88C1-66FF-40DF-A0EF-D3D13FBC2A23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74;p23">
              <a:extLst>
                <a:ext uri="{FF2B5EF4-FFF2-40B4-BE49-F238E27FC236}">
                  <a16:creationId xmlns:a16="http://schemas.microsoft.com/office/drawing/2014/main" id="{223BA740-6419-4817-8CE0-64CBA8644C2A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75;p23">
              <a:extLst>
                <a:ext uri="{FF2B5EF4-FFF2-40B4-BE49-F238E27FC236}">
                  <a16:creationId xmlns:a16="http://schemas.microsoft.com/office/drawing/2014/main" id="{67F28126-FD40-4F31-B717-E1E0943E4CEE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76;p23">
              <a:extLst>
                <a:ext uri="{FF2B5EF4-FFF2-40B4-BE49-F238E27FC236}">
                  <a16:creationId xmlns:a16="http://schemas.microsoft.com/office/drawing/2014/main" id="{0A0690B2-7621-4FE9-AD03-B6381F742671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77;p23">
              <a:extLst>
                <a:ext uri="{FF2B5EF4-FFF2-40B4-BE49-F238E27FC236}">
                  <a16:creationId xmlns:a16="http://schemas.microsoft.com/office/drawing/2014/main" id="{17174A48-6F42-4D82-937D-4AE1A077288A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EC2B6692-02A3-402E-8B8C-934219073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80" y="2591050"/>
            <a:ext cx="4824200" cy="2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43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sp>
        <p:nvSpPr>
          <p:cNvPr id="15" name="AutoShape 2" descr="Thế giới động vật kì diệu quanh bé - Các con vật được sinh ra và lớn lên  như thế nào ? - ADC">
            <a:extLst>
              <a:ext uri="{FF2B5EF4-FFF2-40B4-BE49-F238E27FC236}">
                <a16:creationId xmlns:a16="http://schemas.microsoft.com/office/drawing/2014/main" id="{ED333F16-FD97-4C86-B7D6-4CAF2B5B5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AutoShape 4" descr="Thế giới động vật kì diệu quanh bé - Các con vật được sinh ra và lớn lên  như thế nào ? - ADC">
            <a:extLst>
              <a:ext uri="{FF2B5EF4-FFF2-40B4-BE49-F238E27FC236}">
                <a16:creationId xmlns:a16="http://schemas.microsoft.com/office/drawing/2014/main" id="{DAAB4846-9206-45AC-997A-AFE5DBDD4F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AutoShape 4" descr="Cartoon Baby Png Transparent Images">
            <a:extLst>
              <a:ext uri="{FF2B5EF4-FFF2-40B4-BE49-F238E27FC236}">
                <a16:creationId xmlns:a16="http://schemas.microsoft.com/office/drawing/2014/main" id="{BD964225-6FEF-4C29-98B7-9333CCF05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AutoShape 6" descr="Cartoon Baby Png Transparent Images">
            <a:extLst>
              <a:ext uri="{FF2B5EF4-FFF2-40B4-BE49-F238E27FC236}">
                <a16:creationId xmlns:a16="http://schemas.microsoft.com/office/drawing/2014/main" id="{6E6F83AD-D3C6-40B9-A728-569D80ED5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DE9390-42B9-42E4-BE58-46345D6ABC18}"/>
              </a:ext>
            </a:extLst>
          </p:cNvPr>
          <p:cNvSpPr/>
          <p:nvPr/>
        </p:nvSpPr>
        <p:spPr>
          <a:xfrm>
            <a:off x="2042913" y="443801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CCB480FE-0C3B-4863-BBB6-356E8657D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080A594-04FB-43B0-94D3-43E2EAC0B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24" name="TextBox 28">
            <a:extLst>
              <a:ext uri="{FF2B5EF4-FFF2-40B4-BE49-F238E27FC236}">
                <a16:creationId xmlns:a16="http://schemas.microsoft.com/office/drawing/2014/main" id="{EEE2D4F5-D01A-4F28-B84E-C1A3E09011D9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080F-F9E3-4E5D-8131-0A79D24DCC7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05E449C1-8B84-4CE4-97C2-48980B6A5744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FEB3663-28A9-4FD5-AE25-13F98B10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062A0E-6483-4882-81E4-03DC4A72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E897B32-9103-4018-85DA-8576B17D2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C351B7-E8DC-4D13-8FC2-79A88E8BD26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382" y="443801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67D692-D9AE-41D7-A52C-76E489CA76E0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5" name="Google Shape;1352;p29">
              <a:extLst>
                <a:ext uri="{FF2B5EF4-FFF2-40B4-BE49-F238E27FC236}">
                  <a16:creationId xmlns:a16="http://schemas.microsoft.com/office/drawing/2014/main" id="{76F0D95A-4ABF-4C87-9E49-2B490F6337D4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697;p24">
              <a:extLst>
                <a:ext uri="{FF2B5EF4-FFF2-40B4-BE49-F238E27FC236}">
                  <a16:creationId xmlns:a16="http://schemas.microsoft.com/office/drawing/2014/main" id="{98D8A44B-B730-4F66-8FB9-CCF4D093EBEB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Giọng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đọc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9E5D442-DD94-40FA-8B9F-D4C42F82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319AE63B-E113-4034-A381-8FAD13AF1AD0}"/>
              </a:ext>
            </a:extLst>
          </p:cNvPr>
          <p:cNvSpPr/>
          <p:nvPr/>
        </p:nvSpPr>
        <p:spPr>
          <a:xfrm>
            <a:off x="2199511" y="1747246"/>
            <a:ext cx="9235997" cy="1175776"/>
          </a:xfrm>
          <a:custGeom>
            <a:avLst/>
            <a:gdLst>
              <a:gd name="connsiteX0" fmla="*/ 0 w 9235997"/>
              <a:gd name="connsiteY0" fmla="*/ 195967 h 1175776"/>
              <a:gd name="connsiteX1" fmla="*/ 195967 w 9235997"/>
              <a:gd name="connsiteY1" fmla="*/ 0 h 1175776"/>
              <a:gd name="connsiteX2" fmla="*/ 608690 w 9235997"/>
              <a:gd name="connsiteY2" fmla="*/ 0 h 1175776"/>
              <a:gd name="connsiteX3" fmla="*/ 932972 w 9235997"/>
              <a:gd name="connsiteY3" fmla="*/ 0 h 1175776"/>
              <a:gd name="connsiteX4" fmla="*/ 1345695 w 9235997"/>
              <a:gd name="connsiteY4" fmla="*/ 0 h 1175776"/>
              <a:gd name="connsiteX5" fmla="*/ 2023740 w 9235997"/>
              <a:gd name="connsiteY5" fmla="*/ 0 h 1175776"/>
              <a:gd name="connsiteX6" fmla="*/ 2348022 w 9235997"/>
              <a:gd name="connsiteY6" fmla="*/ 0 h 1175776"/>
              <a:gd name="connsiteX7" fmla="*/ 2849186 w 9235997"/>
              <a:gd name="connsiteY7" fmla="*/ 0 h 1175776"/>
              <a:gd name="connsiteX8" fmla="*/ 3261909 w 9235997"/>
              <a:gd name="connsiteY8" fmla="*/ 0 h 1175776"/>
              <a:gd name="connsiteX9" fmla="*/ 3763072 w 9235997"/>
              <a:gd name="connsiteY9" fmla="*/ 0 h 1175776"/>
              <a:gd name="connsiteX10" fmla="*/ 4175795 w 9235997"/>
              <a:gd name="connsiteY10" fmla="*/ 0 h 1175776"/>
              <a:gd name="connsiteX11" fmla="*/ 4765400 w 9235997"/>
              <a:gd name="connsiteY11" fmla="*/ 0 h 1175776"/>
              <a:gd name="connsiteX12" fmla="*/ 5178122 w 9235997"/>
              <a:gd name="connsiteY12" fmla="*/ 0 h 1175776"/>
              <a:gd name="connsiteX13" fmla="*/ 5679286 w 9235997"/>
              <a:gd name="connsiteY13" fmla="*/ 0 h 1175776"/>
              <a:gd name="connsiteX14" fmla="*/ 6268890 w 9235997"/>
              <a:gd name="connsiteY14" fmla="*/ 0 h 1175776"/>
              <a:gd name="connsiteX15" fmla="*/ 6858494 w 9235997"/>
              <a:gd name="connsiteY15" fmla="*/ 0 h 1175776"/>
              <a:gd name="connsiteX16" fmla="*/ 7624980 w 9235997"/>
              <a:gd name="connsiteY16" fmla="*/ 0 h 1175776"/>
              <a:gd name="connsiteX17" fmla="*/ 8303025 w 9235997"/>
              <a:gd name="connsiteY17" fmla="*/ 0 h 1175776"/>
              <a:gd name="connsiteX18" fmla="*/ 9040030 w 9235997"/>
              <a:gd name="connsiteY18" fmla="*/ 0 h 1175776"/>
              <a:gd name="connsiteX19" fmla="*/ 9235997 w 9235997"/>
              <a:gd name="connsiteY19" fmla="*/ 195967 h 1175776"/>
              <a:gd name="connsiteX20" fmla="*/ 9235997 w 9235997"/>
              <a:gd name="connsiteY20" fmla="*/ 603565 h 1175776"/>
              <a:gd name="connsiteX21" fmla="*/ 9235997 w 9235997"/>
              <a:gd name="connsiteY21" fmla="*/ 979809 h 1175776"/>
              <a:gd name="connsiteX22" fmla="*/ 9040030 w 9235997"/>
              <a:gd name="connsiteY22" fmla="*/ 1175776 h 1175776"/>
              <a:gd name="connsiteX23" fmla="*/ 8361985 w 9235997"/>
              <a:gd name="connsiteY23" fmla="*/ 1175776 h 1175776"/>
              <a:gd name="connsiteX24" fmla="*/ 7595500 w 9235997"/>
              <a:gd name="connsiteY24" fmla="*/ 1175776 h 1175776"/>
              <a:gd name="connsiteX25" fmla="*/ 6917455 w 9235997"/>
              <a:gd name="connsiteY25" fmla="*/ 1175776 h 1175776"/>
              <a:gd name="connsiteX26" fmla="*/ 6150969 w 9235997"/>
              <a:gd name="connsiteY26" fmla="*/ 1175776 h 1175776"/>
              <a:gd name="connsiteX27" fmla="*/ 5561365 w 9235997"/>
              <a:gd name="connsiteY27" fmla="*/ 1175776 h 1175776"/>
              <a:gd name="connsiteX28" fmla="*/ 4883320 w 9235997"/>
              <a:gd name="connsiteY28" fmla="*/ 1175776 h 1175776"/>
              <a:gd name="connsiteX29" fmla="*/ 4382157 w 9235997"/>
              <a:gd name="connsiteY29" fmla="*/ 1175776 h 1175776"/>
              <a:gd name="connsiteX30" fmla="*/ 4057875 w 9235997"/>
              <a:gd name="connsiteY30" fmla="*/ 1175776 h 1175776"/>
              <a:gd name="connsiteX31" fmla="*/ 3733592 w 9235997"/>
              <a:gd name="connsiteY31" fmla="*/ 1175776 h 1175776"/>
              <a:gd name="connsiteX32" fmla="*/ 3320869 w 9235997"/>
              <a:gd name="connsiteY32" fmla="*/ 1175776 h 1175776"/>
              <a:gd name="connsiteX33" fmla="*/ 2908146 w 9235997"/>
              <a:gd name="connsiteY33" fmla="*/ 1175776 h 1175776"/>
              <a:gd name="connsiteX34" fmla="*/ 2495423 w 9235997"/>
              <a:gd name="connsiteY34" fmla="*/ 1175776 h 1175776"/>
              <a:gd name="connsiteX35" fmla="*/ 1728938 w 9235997"/>
              <a:gd name="connsiteY35" fmla="*/ 1175776 h 1175776"/>
              <a:gd name="connsiteX36" fmla="*/ 1050893 w 9235997"/>
              <a:gd name="connsiteY36" fmla="*/ 1175776 h 1175776"/>
              <a:gd name="connsiteX37" fmla="*/ 195967 w 9235997"/>
              <a:gd name="connsiteY37" fmla="*/ 1175776 h 1175776"/>
              <a:gd name="connsiteX38" fmla="*/ 0 w 9235997"/>
              <a:gd name="connsiteY38" fmla="*/ 979809 h 1175776"/>
              <a:gd name="connsiteX39" fmla="*/ 0 w 9235997"/>
              <a:gd name="connsiteY39" fmla="*/ 587888 h 1175776"/>
              <a:gd name="connsiteX40" fmla="*/ 0 w 9235997"/>
              <a:gd name="connsiteY40" fmla="*/ 195967 h 117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35997" h="1175776" fill="none" extrusionOk="0">
                <a:moveTo>
                  <a:pt x="0" y="195967"/>
                </a:moveTo>
                <a:cubicBezTo>
                  <a:pt x="-11046" y="78692"/>
                  <a:pt x="98026" y="20737"/>
                  <a:pt x="195967" y="0"/>
                </a:cubicBezTo>
                <a:cubicBezTo>
                  <a:pt x="285500" y="-7656"/>
                  <a:pt x="461005" y="18168"/>
                  <a:pt x="608690" y="0"/>
                </a:cubicBezTo>
                <a:cubicBezTo>
                  <a:pt x="756375" y="-18168"/>
                  <a:pt x="822694" y="13673"/>
                  <a:pt x="932972" y="0"/>
                </a:cubicBezTo>
                <a:cubicBezTo>
                  <a:pt x="1043250" y="-13673"/>
                  <a:pt x="1149398" y="44789"/>
                  <a:pt x="1345695" y="0"/>
                </a:cubicBezTo>
                <a:cubicBezTo>
                  <a:pt x="1541992" y="-44789"/>
                  <a:pt x="1729889" y="19266"/>
                  <a:pt x="2023740" y="0"/>
                </a:cubicBezTo>
                <a:cubicBezTo>
                  <a:pt x="2317592" y="-19266"/>
                  <a:pt x="2274171" y="17336"/>
                  <a:pt x="2348022" y="0"/>
                </a:cubicBezTo>
                <a:cubicBezTo>
                  <a:pt x="2421873" y="-17336"/>
                  <a:pt x="2634231" y="23477"/>
                  <a:pt x="2849186" y="0"/>
                </a:cubicBezTo>
                <a:cubicBezTo>
                  <a:pt x="3064141" y="-23477"/>
                  <a:pt x="3105241" y="34117"/>
                  <a:pt x="3261909" y="0"/>
                </a:cubicBezTo>
                <a:cubicBezTo>
                  <a:pt x="3418577" y="-34117"/>
                  <a:pt x="3576376" y="52397"/>
                  <a:pt x="3763072" y="0"/>
                </a:cubicBezTo>
                <a:cubicBezTo>
                  <a:pt x="3949768" y="-52397"/>
                  <a:pt x="4076720" y="19259"/>
                  <a:pt x="4175795" y="0"/>
                </a:cubicBezTo>
                <a:cubicBezTo>
                  <a:pt x="4274870" y="-19259"/>
                  <a:pt x="4607752" y="50773"/>
                  <a:pt x="4765400" y="0"/>
                </a:cubicBezTo>
                <a:cubicBezTo>
                  <a:pt x="4923049" y="-50773"/>
                  <a:pt x="5082311" y="40568"/>
                  <a:pt x="5178122" y="0"/>
                </a:cubicBezTo>
                <a:cubicBezTo>
                  <a:pt x="5273933" y="-40568"/>
                  <a:pt x="5431078" y="53340"/>
                  <a:pt x="5679286" y="0"/>
                </a:cubicBezTo>
                <a:cubicBezTo>
                  <a:pt x="5927494" y="-53340"/>
                  <a:pt x="6103385" y="62116"/>
                  <a:pt x="6268890" y="0"/>
                </a:cubicBezTo>
                <a:cubicBezTo>
                  <a:pt x="6434395" y="-62116"/>
                  <a:pt x="6663223" y="9088"/>
                  <a:pt x="6858494" y="0"/>
                </a:cubicBezTo>
                <a:cubicBezTo>
                  <a:pt x="7053765" y="-9088"/>
                  <a:pt x="7451137" y="52206"/>
                  <a:pt x="7624980" y="0"/>
                </a:cubicBezTo>
                <a:cubicBezTo>
                  <a:pt x="7798823" y="-52206"/>
                  <a:pt x="8106426" y="56058"/>
                  <a:pt x="8303025" y="0"/>
                </a:cubicBezTo>
                <a:cubicBezTo>
                  <a:pt x="8499624" y="-56058"/>
                  <a:pt x="8825562" y="11391"/>
                  <a:pt x="9040030" y="0"/>
                </a:cubicBezTo>
                <a:cubicBezTo>
                  <a:pt x="9159140" y="13122"/>
                  <a:pt x="9254617" y="83567"/>
                  <a:pt x="9235997" y="195967"/>
                </a:cubicBezTo>
                <a:cubicBezTo>
                  <a:pt x="9267315" y="285734"/>
                  <a:pt x="9191491" y="486151"/>
                  <a:pt x="9235997" y="603565"/>
                </a:cubicBezTo>
                <a:cubicBezTo>
                  <a:pt x="9280503" y="720979"/>
                  <a:pt x="9197616" y="841862"/>
                  <a:pt x="9235997" y="979809"/>
                </a:cubicBezTo>
                <a:cubicBezTo>
                  <a:pt x="9241629" y="1100388"/>
                  <a:pt x="9134268" y="1185055"/>
                  <a:pt x="9040030" y="1175776"/>
                </a:cubicBezTo>
                <a:cubicBezTo>
                  <a:pt x="8778656" y="1227316"/>
                  <a:pt x="8695096" y="1127707"/>
                  <a:pt x="8361985" y="1175776"/>
                </a:cubicBezTo>
                <a:cubicBezTo>
                  <a:pt x="8028874" y="1223845"/>
                  <a:pt x="7869059" y="1160537"/>
                  <a:pt x="7595500" y="1175776"/>
                </a:cubicBezTo>
                <a:cubicBezTo>
                  <a:pt x="7321941" y="1191015"/>
                  <a:pt x="7080184" y="1139327"/>
                  <a:pt x="6917455" y="1175776"/>
                </a:cubicBezTo>
                <a:cubicBezTo>
                  <a:pt x="6754727" y="1212225"/>
                  <a:pt x="6430006" y="1146344"/>
                  <a:pt x="6150969" y="1175776"/>
                </a:cubicBezTo>
                <a:cubicBezTo>
                  <a:pt x="5871932" y="1205208"/>
                  <a:pt x="5754312" y="1166227"/>
                  <a:pt x="5561365" y="1175776"/>
                </a:cubicBezTo>
                <a:cubicBezTo>
                  <a:pt x="5368418" y="1185325"/>
                  <a:pt x="5123949" y="1170980"/>
                  <a:pt x="4883320" y="1175776"/>
                </a:cubicBezTo>
                <a:cubicBezTo>
                  <a:pt x="4642692" y="1180572"/>
                  <a:pt x="4613293" y="1118231"/>
                  <a:pt x="4382157" y="1175776"/>
                </a:cubicBezTo>
                <a:cubicBezTo>
                  <a:pt x="4151021" y="1233321"/>
                  <a:pt x="4218012" y="1150304"/>
                  <a:pt x="4057875" y="1175776"/>
                </a:cubicBezTo>
                <a:cubicBezTo>
                  <a:pt x="3897738" y="1201248"/>
                  <a:pt x="3821643" y="1170808"/>
                  <a:pt x="3733592" y="1175776"/>
                </a:cubicBezTo>
                <a:cubicBezTo>
                  <a:pt x="3645541" y="1180744"/>
                  <a:pt x="3503830" y="1172873"/>
                  <a:pt x="3320869" y="1175776"/>
                </a:cubicBezTo>
                <a:cubicBezTo>
                  <a:pt x="3137908" y="1178679"/>
                  <a:pt x="3024192" y="1163883"/>
                  <a:pt x="2908146" y="1175776"/>
                </a:cubicBezTo>
                <a:cubicBezTo>
                  <a:pt x="2792100" y="1187669"/>
                  <a:pt x="2581758" y="1166684"/>
                  <a:pt x="2495423" y="1175776"/>
                </a:cubicBezTo>
                <a:cubicBezTo>
                  <a:pt x="2409088" y="1184868"/>
                  <a:pt x="1915872" y="1102226"/>
                  <a:pt x="1728938" y="1175776"/>
                </a:cubicBezTo>
                <a:cubicBezTo>
                  <a:pt x="1542005" y="1249326"/>
                  <a:pt x="1257199" y="1099337"/>
                  <a:pt x="1050893" y="1175776"/>
                </a:cubicBezTo>
                <a:cubicBezTo>
                  <a:pt x="844587" y="1252215"/>
                  <a:pt x="430513" y="1124988"/>
                  <a:pt x="195967" y="1175776"/>
                </a:cubicBezTo>
                <a:cubicBezTo>
                  <a:pt x="85106" y="1194160"/>
                  <a:pt x="-8491" y="1081618"/>
                  <a:pt x="0" y="979809"/>
                </a:cubicBezTo>
                <a:cubicBezTo>
                  <a:pt x="-34965" y="811241"/>
                  <a:pt x="36910" y="731493"/>
                  <a:pt x="0" y="587888"/>
                </a:cubicBezTo>
                <a:cubicBezTo>
                  <a:pt x="-36910" y="444283"/>
                  <a:pt x="41084" y="287890"/>
                  <a:pt x="0" y="195967"/>
                </a:cubicBezTo>
                <a:close/>
              </a:path>
              <a:path w="9235997" h="1175776" stroke="0" extrusionOk="0">
                <a:moveTo>
                  <a:pt x="0" y="195967"/>
                </a:moveTo>
                <a:cubicBezTo>
                  <a:pt x="-24780" y="80417"/>
                  <a:pt x="95824" y="6157"/>
                  <a:pt x="195967" y="0"/>
                </a:cubicBezTo>
                <a:cubicBezTo>
                  <a:pt x="462500" y="-75385"/>
                  <a:pt x="614902" y="43442"/>
                  <a:pt x="874012" y="0"/>
                </a:cubicBezTo>
                <a:cubicBezTo>
                  <a:pt x="1133123" y="-43442"/>
                  <a:pt x="1235009" y="57119"/>
                  <a:pt x="1552057" y="0"/>
                </a:cubicBezTo>
                <a:cubicBezTo>
                  <a:pt x="1869105" y="-57119"/>
                  <a:pt x="2022229" y="57569"/>
                  <a:pt x="2230101" y="0"/>
                </a:cubicBezTo>
                <a:cubicBezTo>
                  <a:pt x="2437973" y="-57569"/>
                  <a:pt x="2646011" y="27595"/>
                  <a:pt x="2996587" y="0"/>
                </a:cubicBezTo>
                <a:cubicBezTo>
                  <a:pt x="3347163" y="-27595"/>
                  <a:pt x="3254357" y="12734"/>
                  <a:pt x="3409310" y="0"/>
                </a:cubicBezTo>
                <a:cubicBezTo>
                  <a:pt x="3564263" y="-12734"/>
                  <a:pt x="3847050" y="27260"/>
                  <a:pt x="3998914" y="0"/>
                </a:cubicBezTo>
                <a:cubicBezTo>
                  <a:pt x="4150778" y="-27260"/>
                  <a:pt x="4368266" y="53370"/>
                  <a:pt x="4500078" y="0"/>
                </a:cubicBezTo>
                <a:cubicBezTo>
                  <a:pt x="4631890" y="-53370"/>
                  <a:pt x="4713456" y="16790"/>
                  <a:pt x="4912801" y="0"/>
                </a:cubicBezTo>
                <a:cubicBezTo>
                  <a:pt x="5112146" y="-16790"/>
                  <a:pt x="5416262" y="80402"/>
                  <a:pt x="5590845" y="0"/>
                </a:cubicBezTo>
                <a:cubicBezTo>
                  <a:pt x="5765428" y="-80402"/>
                  <a:pt x="5827217" y="35305"/>
                  <a:pt x="5915128" y="0"/>
                </a:cubicBezTo>
                <a:cubicBezTo>
                  <a:pt x="6003039" y="-35305"/>
                  <a:pt x="6150164" y="16487"/>
                  <a:pt x="6239410" y="0"/>
                </a:cubicBezTo>
                <a:cubicBezTo>
                  <a:pt x="6328656" y="-16487"/>
                  <a:pt x="6681663" y="72286"/>
                  <a:pt x="6917455" y="0"/>
                </a:cubicBezTo>
                <a:cubicBezTo>
                  <a:pt x="7153247" y="-72286"/>
                  <a:pt x="7178091" y="37494"/>
                  <a:pt x="7330178" y="0"/>
                </a:cubicBezTo>
                <a:cubicBezTo>
                  <a:pt x="7482265" y="-37494"/>
                  <a:pt x="7637546" y="33426"/>
                  <a:pt x="7742901" y="0"/>
                </a:cubicBezTo>
                <a:cubicBezTo>
                  <a:pt x="7848256" y="-33426"/>
                  <a:pt x="8243015" y="3572"/>
                  <a:pt x="8509386" y="0"/>
                </a:cubicBezTo>
                <a:cubicBezTo>
                  <a:pt x="8775757" y="-3572"/>
                  <a:pt x="8850046" y="44096"/>
                  <a:pt x="9040030" y="0"/>
                </a:cubicBezTo>
                <a:cubicBezTo>
                  <a:pt x="9157711" y="19414"/>
                  <a:pt x="9216201" y="74072"/>
                  <a:pt x="9235997" y="195967"/>
                </a:cubicBezTo>
                <a:cubicBezTo>
                  <a:pt x="9259731" y="373203"/>
                  <a:pt x="9205208" y="462557"/>
                  <a:pt x="9235997" y="580050"/>
                </a:cubicBezTo>
                <a:cubicBezTo>
                  <a:pt x="9266786" y="697543"/>
                  <a:pt x="9193168" y="862667"/>
                  <a:pt x="9235997" y="979809"/>
                </a:cubicBezTo>
                <a:cubicBezTo>
                  <a:pt x="9239203" y="1074644"/>
                  <a:pt x="9126652" y="1162124"/>
                  <a:pt x="9040030" y="1175776"/>
                </a:cubicBezTo>
                <a:cubicBezTo>
                  <a:pt x="8846689" y="1243073"/>
                  <a:pt x="8545619" y="1144168"/>
                  <a:pt x="8361985" y="1175776"/>
                </a:cubicBezTo>
                <a:cubicBezTo>
                  <a:pt x="8178352" y="1207384"/>
                  <a:pt x="7932822" y="1127367"/>
                  <a:pt x="7772381" y="1175776"/>
                </a:cubicBezTo>
                <a:cubicBezTo>
                  <a:pt x="7611940" y="1224185"/>
                  <a:pt x="7603545" y="1170037"/>
                  <a:pt x="7448099" y="1175776"/>
                </a:cubicBezTo>
                <a:cubicBezTo>
                  <a:pt x="7292653" y="1181515"/>
                  <a:pt x="7213069" y="1127306"/>
                  <a:pt x="7035376" y="1175776"/>
                </a:cubicBezTo>
                <a:cubicBezTo>
                  <a:pt x="6857683" y="1224246"/>
                  <a:pt x="6794203" y="1149589"/>
                  <a:pt x="6711093" y="1175776"/>
                </a:cubicBezTo>
                <a:cubicBezTo>
                  <a:pt x="6627983" y="1201963"/>
                  <a:pt x="6437988" y="1163163"/>
                  <a:pt x="6298370" y="1175776"/>
                </a:cubicBezTo>
                <a:cubicBezTo>
                  <a:pt x="6158752" y="1188389"/>
                  <a:pt x="5890371" y="1171622"/>
                  <a:pt x="5620326" y="1175776"/>
                </a:cubicBezTo>
                <a:cubicBezTo>
                  <a:pt x="5350281" y="1179930"/>
                  <a:pt x="5352964" y="1134239"/>
                  <a:pt x="5207603" y="1175776"/>
                </a:cubicBezTo>
                <a:cubicBezTo>
                  <a:pt x="5062242" y="1217313"/>
                  <a:pt x="4862295" y="1115209"/>
                  <a:pt x="4617999" y="1175776"/>
                </a:cubicBezTo>
                <a:cubicBezTo>
                  <a:pt x="4373703" y="1236343"/>
                  <a:pt x="4308173" y="1165304"/>
                  <a:pt x="4116835" y="1175776"/>
                </a:cubicBezTo>
                <a:cubicBezTo>
                  <a:pt x="3925497" y="1186248"/>
                  <a:pt x="3891349" y="1154278"/>
                  <a:pt x="3704112" y="1175776"/>
                </a:cubicBezTo>
                <a:cubicBezTo>
                  <a:pt x="3516875" y="1197274"/>
                  <a:pt x="3164859" y="1149837"/>
                  <a:pt x="2937627" y="1175776"/>
                </a:cubicBezTo>
                <a:cubicBezTo>
                  <a:pt x="2710396" y="1201715"/>
                  <a:pt x="2608670" y="1149751"/>
                  <a:pt x="2524904" y="1175776"/>
                </a:cubicBezTo>
                <a:cubicBezTo>
                  <a:pt x="2441138" y="1201801"/>
                  <a:pt x="2054060" y="1098982"/>
                  <a:pt x="1846859" y="1175776"/>
                </a:cubicBezTo>
                <a:cubicBezTo>
                  <a:pt x="1639659" y="1252570"/>
                  <a:pt x="1536187" y="1159709"/>
                  <a:pt x="1434136" y="1175776"/>
                </a:cubicBezTo>
                <a:cubicBezTo>
                  <a:pt x="1332085" y="1191843"/>
                  <a:pt x="1208485" y="1162686"/>
                  <a:pt x="1021413" y="1175776"/>
                </a:cubicBezTo>
                <a:cubicBezTo>
                  <a:pt x="834341" y="1188866"/>
                  <a:pt x="380087" y="1175170"/>
                  <a:pt x="195967" y="1175776"/>
                </a:cubicBezTo>
                <a:cubicBezTo>
                  <a:pt x="88930" y="1187193"/>
                  <a:pt x="-325" y="1077484"/>
                  <a:pt x="0" y="979809"/>
                </a:cubicBezTo>
                <a:cubicBezTo>
                  <a:pt x="-19102" y="817840"/>
                  <a:pt x="16316" y="757163"/>
                  <a:pt x="0" y="587888"/>
                </a:cubicBezTo>
                <a:cubicBezTo>
                  <a:pt x="-16316" y="418613"/>
                  <a:pt x="11324" y="372165"/>
                  <a:pt x="0" y="195967"/>
                </a:cubicBezTo>
                <a:close/>
              </a:path>
            </a:pathLst>
          </a:custGeom>
          <a:solidFill>
            <a:srgbClr val="E395D2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điệu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 khoăn, ngây thơ của nhân vật trong bài 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5D7D38FA-7041-4B6A-9B77-F1A241160679}"/>
              </a:ext>
            </a:extLst>
          </p:cNvPr>
          <p:cNvSpPr/>
          <p:nvPr/>
        </p:nvSpPr>
        <p:spPr>
          <a:xfrm>
            <a:off x="2199511" y="3575455"/>
            <a:ext cx="9235996" cy="1368020"/>
          </a:xfrm>
          <a:custGeom>
            <a:avLst/>
            <a:gdLst>
              <a:gd name="connsiteX0" fmla="*/ 0 w 9235996"/>
              <a:gd name="connsiteY0" fmla="*/ 228008 h 1368020"/>
              <a:gd name="connsiteX1" fmla="*/ 228008 w 9235996"/>
              <a:gd name="connsiteY1" fmla="*/ 0 h 1368020"/>
              <a:gd name="connsiteX2" fmla="*/ 637740 w 9235996"/>
              <a:gd name="connsiteY2" fmla="*/ 0 h 1368020"/>
              <a:gd name="connsiteX3" fmla="*/ 959673 w 9235996"/>
              <a:gd name="connsiteY3" fmla="*/ 0 h 1368020"/>
              <a:gd name="connsiteX4" fmla="*/ 1369405 w 9235996"/>
              <a:gd name="connsiteY4" fmla="*/ 0 h 1368020"/>
              <a:gd name="connsiteX5" fmla="*/ 2042537 w 9235996"/>
              <a:gd name="connsiteY5" fmla="*/ 0 h 1368020"/>
              <a:gd name="connsiteX6" fmla="*/ 2364470 w 9235996"/>
              <a:gd name="connsiteY6" fmla="*/ 0 h 1368020"/>
              <a:gd name="connsiteX7" fmla="*/ 2862002 w 9235996"/>
              <a:gd name="connsiteY7" fmla="*/ 0 h 1368020"/>
              <a:gd name="connsiteX8" fmla="*/ 3271734 w 9235996"/>
              <a:gd name="connsiteY8" fmla="*/ 0 h 1368020"/>
              <a:gd name="connsiteX9" fmla="*/ 3769267 w 9235996"/>
              <a:gd name="connsiteY9" fmla="*/ 0 h 1368020"/>
              <a:gd name="connsiteX10" fmla="*/ 4178999 w 9235996"/>
              <a:gd name="connsiteY10" fmla="*/ 0 h 1368020"/>
              <a:gd name="connsiteX11" fmla="*/ 4764331 w 9235996"/>
              <a:gd name="connsiteY11" fmla="*/ 0 h 1368020"/>
              <a:gd name="connsiteX12" fmla="*/ 5174063 w 9235996"/>
              <a:gd name="connsiteY12" fmla="*/ 0 h 1368020"/>
              <a:gd name="connsiteX13" fmla="*/ 5671596 w 9235996"/>
              <a:gd name="connsiteY13" fmla="*/ 0 h 1368020"/>
              <a:gd name="connsiteX14" fmla="*/ 6256928 w 9235996"/>
              <a:gd name="connsiteY14" fmla="*/ 0 h 1368020"/>
              <a:gd name="connsiteX15" fmla="*/ 6842260 w 9235996"/>
              <a:gd name="connsiteY15" fmla="*/ 0 h 1368020"/>
              <a:gd name="connsiteX16" fmla="*/ 7603191 w 9235996"/>
              <a:gd name="connsiteY16" fmla="*/ 0 h 1368020"/>
              <a:gd name="connsiteX17" fmla="*/ 8276323 w 9235996"/>
              <a:gd name="connsiteY17" fmla="*/ 0 h 1368020"/>
              <a:gd name="connsiteX18" fmla="*/ 9007988 w 9235996"/>
              <a:gd name="connsiteY18" fmla="*/ 0 h 1368020"/>
              <a:gd name="connsiteX19" fmla="*/ 9235996 w 9235996"/>
              <a:gd name="connsiteY19" fmla="*/ 228008 h 1368020"/>
              <a:gd name="connsiteX20" fmla="*/ 9235996 w 9235996"/>
              <a:gd name="connsiteY20" fmla="*/ 702250 h 1368020"/>
              <a:gd name="connsiteX21" fmla="*/ 9235996 w 9235996"/>
              <a:gd name="connsiteY21" fmla="*/ 1140012 h 1368020"/>
              <a:gd name="connsiteX22" fmla="*/ 9007988 w 9235996"/>
              <a:gd name="connsiteY22" fmla="*/ 1368020 h 1368020"/>
              <a:gd name="connsiteX23" fmla="*/ 8334856 w 9235996"/>
              <a:gd name="connsiteY23" fmla="*/ 1368020 h 1368020"/>
              <a:gd name="connsiteX24" fmla="*/ 7573925 w 9235996"/>
              <a:gd name="connsiteY24" fmla="*/ 1368020 h 1368020"/>
              <a:gd name="connsiteX25" fmla="*/ 6900793 w 9235996"/>
              <a:gd name="connsiteY25" fmla="*/ 1368020 h 1368020"/>
              <a:gd name="connsiteX26" fmla="*/ 6139861 w 9235996"/>
              <a:gd name="connsiteY26" fmla="*/ 1368020 h 1368020"/>
              <a:gd name="connsiteX27" fmla="*/ 5554529 w 9235996"/>
              <a:gd name="connsiteY27" fmla="*/ 1368020 h 1368020"/>
              <a:gd name="connsiteX28" fmla="*/ 4881397 w 9235996"/>
              <a:gd name="connsiteY28" fmla="*/ 1368020 h 1368020"/>
              <a:gd name="connsiteX29" fmla="*/ 4383865 w 9235996"/>
              <a:gd name="connsiteY29" fmla="*/ 1368020 h 1368020"/>
              <a:gd name="connsiteX30" fmla="*/ 4061933 w 9235996"/>
              <a:gd name="connsiteY30" fmla="*/ 1368020 h 1368020"/>
              <a:gd name="connsiteX31" fmla="*/ 3740000 w 9235996"/>
              <a:gd name="connsiteY31" fmla="*/ 1368020 h 1368020"/>
              <a:gd name="connsiteX32" fmla="*/ 3330268 w 9235996"/>
              <a:gd name="connsiteY32" fmla="*/ 1368020 h 1368020"/>
              <a:gd name="connsiteX33" fmla="*/ 2920535 w 9235996"/>
              <a:gd name="connsiteY33" fmla="*/ 1368020 h 1368020"/>
              <a:gd name="connsiteX34" fmla="*/ 2510803 w 9235996"/>
              <a:gd name="connsiteY34" fmla="*/ 1368020 h 1368020"/>
              <a:gd name="connsiteX35" fmla="*/ 1749871 w 9235996"/>
              <a:gd name="connsiteY35" fmla="*/ 1368020 h 1368020"/>
              <a:gd name="connsiteX36" fmla="*/ 1076739 w 9235996"/>
              <a:gd name="connsiteY36" fmla="*/ 1368020 h 1368020"/>
              <a:gd name="connsiteX37" fmla="*/ 228008 w 9235996"/>
              <a:gd name="connsiteY37" fmla="*/ 1368020 h 1368020"/>
              <a:gd name="connsiteX38" fmla="*/ 0 w 9235996"/>
              <a:gd name="connsiteY38" fmla="*/ 1140012 h 1368020"/>
              <a:gd name="connsiteX39" fmla="*/ 0 w 9235996"/>
              <a:gd name="connsiteY39" fmla="*/ 684010 h 1368020"/>
              <a:gd name="connsiteX40" fmla="*/ 0 w 9235996"/>
              <a:gd name="connsiteY40" fmla="*/ 228008 h 136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35996" h="1368020" fill="none" extrusionOk="0">
                <a:moveTo>
                  <a:pt x="0" y="228008"/>
                </a:moveTo>
                <a:cubicBezTo>
                  <a:pt x="-18432" y="86990"/>
                  <a:pt x="116102" y="28255"/>
                  <a:pt x="228008" y="0"/>
                </a:cubicBezTo>
                <a:cubicBezTo>
                  <a:pt x="364386" y="-39604"/>
                  <a:pt x="445517" y="48606"/>
                  <a:pt x="637740" y="0"/>
                </a:cubicBezTo>
                <a:cubicBezTo>
                  <a:pt x="829963" y="-48606"/>
                  <a:pt x="835558" y="11554"/>
                  <a:pt x="959673" y="0"/>
                </a:cubicBezTo>
                <a:cubicBezTo>
                  <a:pt x="1083788" y="-11554"/>
                  <a:pt x="1280951" y="22675"/>
                  <a:pt x="1369405" y="0"/>
                </a:cubicBezTo>
                <a:cubicBezTo>
                  <a:pt x="1457859" y="-22675"/>
                  <a:pt x="1862017" y="1536"/>
                  <a:pt x="2042537" y="0"/>
                </a:cubicBezTo>
                <a:cubicBezTo>
                  <a:pt x="2223057" y="-1536"/>
                  <a:pt x="2293581" y="24844"/>
                  <a:pt x="2364470" y="0"/>
                </a:cubicBezTo>
                <a:cubicBezTo>
                  <a:pt x="2435359" y="-24844"/>
                  <a:pt x="2678731" y="32398"/>
                  <a:pt x="2862002" y="0"/>
                </a:cubicBezTo>
                <a:cubicBezTo>
                  <a:pt x="3045273" y="-32398"/>
                  <a:pt x="3172332" y="17056"/>
                  <a:pt x="3271734" y="0"/>
                </a:cubicBezTo>
                <a:cubicBezTo>
                  <a:pt x="3371136" y="-17056"/>
                  <a:pt x="3580386" y="53665"/>
                  <a:pt x="3769267" y="0"/>
                </a:cubicBezTo>
                <a:cubicBezTo>
                  <a:pt x="3958148" y="-53665"/>
                  <a:pt x="4066355" y="30519"/>
                  <a:pt x="4178999" y="0"/>
                </a:cubicBezTo>
                <a:cubicBezTo>
                  <a:pt x="4291643" y="-30519"/>
                  <a:pt x="4581326" y="65834"/>
                  <a:pt x="4764331" y="0"/>
                </a:cubicBezTo>
                <a:cubicBezTo>
                  <a:pt x="4947336" y="-65834"/>
                  <a:pt x="4985888" y="5186"/>
                  <a:pt x="5174063" y="0"/>
                </a:cubicBezTo>
                <a:cubicBezTo>
                  <a:pt x="5362238" y="-5186"/>
                  <a:pt x="5461132" y="15888"/>
                  <a:pt x="5671596" y="0"/>
                </a:cubicBezTo>
                <a:cubicBezTo>
                  <a:pt x="5882060" y="-15888"/>
                  <a:pt x="5998951" y="45882"/>
                  <a:pt x="6256928" y="0"/>
                </a:cubicBezTo>
                <a:cubicBezTo>
                  <a:pt x="6514905" y="-45882"/>
                  <a:pt x="6711212" y="36998"/>
                  <a:pt x="6842260" y="0"/>
                </a:cubicBezTo>
                <a:cubicBezTo>
                  <a:pt x="6973308" y="-36998"/>
                  <a:pt x="7318370" y="6095"/>
                  <a:pt x="7603191" y="0"/>
                </a:cubicBezTo>
                <a:cubicBezTo>
                  <a:pt x="7888012" y="-6095"/>
                  <a:pt x="8032880" y="9734"/>
                  <a:pt x="8276323" y="0"/>
                </a:cubicBezTo>
                <a:cubicBezTo>
                  <a:pt x="8519766" y="-9734"/>
                  <a:pt x="8847519" y="64749"/>
                  <a:pt x="9007988" y="0"/>
                </a:cubicBezTo>
                <a:cubicBezTo>
                  <a:pt x="9142012" y="9767"/>
                  <a:pt x="9241237" y="100909"/>
                  <a:pt x="9235996" y="228008"/>
                </a:cubicBezTo>
                <a:cubicBezTo>
                  <a:pt x="9275404" y="344091"/>
                  <a:pt x="9215025" y="586015"/>
                  <a:pt x="9235996" y="702250"/>
                </a:cubicBezTo>
                <a:cubicBezTo>
                  <a:pt x="9256967" y="818485"/>
                  <a:pt x="9193493" y="936266"/>
                  <a:pt x="9235996" y="1140012"/>
                </a:cubicBezTo>
                <a:cubicBezTo>
                  <a:pt x="9240596" y="1276023"/>
                  <a:pt x="9108800" y="1384674"/>
                  <a:pt x="9007988" y="1368020"/>
                </a:cubicBezTo>
                <a:cubicBezTo>
                  <a:pt x="8767915" y="1393354"/>
                  <a:pt x="8518561" y="1338093"/>
                  <a:pt x="8334856" y="1368020"/>
                </a:cubicBezTo>
                <a:cubicBezTo>
                  <a:pt x="8151151" y="1397947"/>
                  <a:pt x="7876888" y="1296135"/>
                  <a:pt x="7573925" y="1368020"/>
                </a:cubicBezTo>
                <a:cubicBezTo>
                  <a:pt x="7270962" y="1439905"/>
                  <a:pt x="7194629" y="1305988"/>
                  <a:pt x="6900793" y="1368020"/>
                </a:cubicBezTo>
                <a:cubicBezTo>
                  <a:pt x="6606957" y="1430052"/>
                  <a:pt x="6398991" y="1320834"/>
                  <a:pt x="6139861" y="1368020"/>
                </a:cubicBezTo>
                <a:cubicBezTo>
                  <a:pt x="5880731" y="1415206"/>
                  <a:pt x="5762945" y="1316790"/>
                  <a:pt x="5554529" y="1368020"/>
                </a:cubicBezTo>
                <a:cubicBezTo>
                  <a:pt x="5346113" y="1419250"/>
                  <a:pt x="5157988" y="1328730"/>
                  <a:pt x="4881397" y="1368020"/>
                </a:cubicBezTo>
                <a:cubicBezTo>
                  <a:pt x="4604806" y="1407310"/>
                  <a:pt x="4584617" y="1309959"/>
                  <a:pt x="4383865" y="1368020"/>
                </a:cubicBezTo>
                <a:cubicBezTo>
                  <a:pt x="4183113" y="1426081"/>
                  <a:pt x="4131039" y="1364855"/>
                  <a:pt x="4061933" y="1368020"/>
                </a:cubicBezTo>
                <a:cubicBezTo>
                  <a:pt x="3992827" y="1371185"/>
                  <a:pt x="3863790" y="1343896"/>
                  <a:pt x="3740000" y="1368020"/>
                </a:cubicBezTo>
                <a:cubicBezTo>
                  <a:pt x="3616210" y="1392144"/>
                  <a:pt x="3492309" y="1323595"/>
                  <a:pt x="3330268" y="1368020"/>
                </a:cubicBezTo>
                <a:cubicBezTo>
                  <a:pt x="3168227" y="1412445"/>
                  <a:pt x="3085115" y="1334807"/>
                  <a:pt x="2920535" y="1368020"/>
                </a:cubicBezTo>
                <a:cubicBezTo>
                  <a:pt x="2755955" y="1401233"/>
                  <a:pt x="2594383" y="1331945"/>
                  <a:pt x="2510803" y="1368020"/>
                </a:cubicBezTo>
                <a:cubicBezTo>
                  <a:pt x="2427223" y="1404095"/>
                  <a:pt x="2059650" y="1333942"/>
                  <a:pt x="1749871" y="1368020"/>
                </a:cubicBezTo>
                <a:cubicBezTo>
                  <a:pt x="1440092" y="1402098"/>
                  <a:pt x="1358975" y="1303659"/>
                  <a:pt x="1076739" y="1368020"/>
                </a:cubicBezTo>
                <a:cubicBezTo>
                  <a:pt x="794503" y="1432381"/>
                  <a:pt x="615577" y="1280888"/>
                  <a:pt x="228008" y="1368020"/>
                </a:cubicBezTo>
                <a:cubicBezTo>
                  <a:pt x="99734" y="1384435"/>
                  <a:pt x="-15013" y="1254584"/>
                  <a:pt x="0" y="1140012"/>
                </a:cubicBezTo>
                <a:cubicBezTo>
                  <a:pt x="-3725" y="1010306"/>
                  <a:pt x="17808" y="893092"/>
                  <a:pt x="0" y="684010"/>
                </a:cubicBezTo>
                <a:cubicBezTo>
                  <a:pt x="-17808" y="474928"/>
                  <a:pt x="40273" y="369795"/>
                  <a:pt x="0" y="228008"/>
                </a:cubicBezTo>
                <a:close/>
              </a:path>
              <a:path w="9235996" h="1368020" stroke="0" extrusionOk="0">
                <a:moveTo>
                  <a:pt x="0" y="228008"/>
                </a:moveTo>
                <a:cubicBezTo>
                  <a:pt x="-17299" y="96972"/>
                  <a:pt x="105942" y="2938"/>
                  <a:pt x="228008" y="0"/>
                </a:cubicBezTo>
                <a:cubicBezTo>
                  <a:pt x="475699" y="-29620"/>
                  <a:pt x="686714" y="11632"/>
                  <a:pt x="901140" y="0"/>
                </a:cubicBezTo>
                <a:cubicBezTo>
                  <a:pt x="1115566" y="-11632"/>
                  <a:pt x="1336144" y="75979"/>
                  <a:pt x="1574272" y="0"/>
                </a:cubicBezTo>
                <a:cubicBezTo>
                  <a:pt x="1812400" y="-75979"/>
                  <a:pt x="2052033" y="60309"/>
                  <a:pt x="2247403" y="0"/>
                </a:cubicBezTo>
                <a:cubicBezTo>
                  <a:pt x="2442773" y="-60309"/>
                  <a:pt x="2824291" y="40215"/>
                  <a:pt x="3008335" y="0"/>
                </a:cubicBezTo>
                <a:cubicBezTo>
                  <a:pt x="3192379" y="-40215"/>
                  <a:pt x="3239263" y="4587"/>
                  <a:pt x="3418067" y="0"/>
                </a:cubicBezTo>
                <a:cubicBezTo>
                  <a:pt x="3596871" y="-4587"/>
                  <a:pt x="3863153" y="65500"/>
                  <a:pt x="4003399" y="0"/>
                </a:cubicBezTo>
                <a:cubicBezTo>
                  <a:pt x="4143645" y="-65500"/>
                  <a:pt x="4312102" y="40968"/>
                  <a:pt x="4500932" y="0"/>
                </a:cubicBezTo>
                <a:cubicBezTo>
                  <a:pt x="4689762" y="-40968"/>
                  <a:pt x="4750340" y="15347"/>
                  <a:pt x="4910664" y="0"/>
                </a:cubicBezTo>
                <a:cubicBezTo>
                  <a:pt x="5070988" y="-15347"/>
                  <a:pt x="5357223" y="21484"/>
                  <a:pt x="5583796" y="0"/>
                </a:cubicBezTo>
                <a:cubicBezTo>
                  <a:pt x="5810369" y="-21484"/>
                  <a:pt x="5772670" y="1704"/>
                  <a:pt x="5905728" y="0"/>
                </a:cubicBezTo>
                <a:cubicBezTo>
                  <a:pt x="6038786" y="-1704"/>
                  <a:pt x="6138315" y="5392"/>
                  <a:pt x="6227661" y="0"/>
                </a:cubicBezTo>
                <a:cubicBezTo>
                  <a:pt x="6317007" y="-5392"/>
                  <a:pt x="6700347" y="5274"/>
                  <a:pt x="6900793" y="0"/>
                </a:cubicBezTo>
                <a:cubicBezTo>
                  <a:pt x="7101239" y="-5274"/>
                  <a:pt x="7195261" y="12606"/>
                  <a:pt x="7310525" y="0"/>
                </a:cubicBezTo>
                <a:cubicBezTo>
                  <a:pt x="7425789" y="-12606"/>
                  <a:pt x="7541225" y="8082"/>
                  <a:pt x="7720258" y="0"/>
                </a:cubicBezTo>
                <a:cubicBezTo>
                  <a:pt x="7899291" y="-8082"/>
                  <a:pt x="8249949" y="10213"/>
                  <a:pt x="8481189" y="0"/>
                </a:cubicBezTo>
                <a:cubicBezTo>
                  <a:pt x="8712429" y="-10213"/>
                  <a:pt x="8830196" y="35907"/>
                  <a:pt x="9007988" y="0"/>
                </a:cubicBezTo>
                <a:cubicBezTo>
                  <a:pt x="9150089" y="33228"/>
                  <a:pt x="9230667" y="98404"/>
                  <a:pt x="9235996" y="228008"/>
                </a:cubicBezTo>
                <a:cubicBezTo>
                  <a:pt x="9239197" y="430911"/>
                  <a:pt x="9222980" y="453723"/>
                  <a:pt x="9235996" y="674890"/>
                </a:cubicBezTo>
                <a:cubicBezTo>
                  <a:pt x="9249012" y="896057"/>
                  <a:pt x="9209452" y="1013074"/>
                  <a:pt x="9235996" y="1140012"/>
                </a:cubicBezTo>
                <a:cubicBezTo>
                  <a:pt x="9240717" y="1246212"/>
                  <a:pt x="9130914" y="1366125"/>
                  <a:pt x="9007988" y="1368020"/>
                </a:cubicBezTo>
                <a:cubicBezTo>
                  <a:pt x="8873242" y="1435984"/>
                  <a:pt x="8481148" y="1344390"/>
                  <a:pt x="8334856" y="1368020"/>
                </a:cubicBezTo>
                <a:cubicBezTo>
                  <a:pt x="8188564" y="1391650"/>
                  <a:pt x="7991202" y="1329861"/>
                  <a:pt x="7749524" y="1368020"/>
                </a:cubicBezTo>
                <a:cubicBezTo>
                  <a:pt x="7507846" y="1406179"/>
                  <a:pt x="7526143" y="1339353"/>
                  <a:pt x="7427592" y="1368020"/>
                </a:cubicBezTo>
                <a:cubicBezTo>
                  <a:pt x="7329041" y="1396687"/>
                  <a:pt x="7118746" y="1349536"/>
                  <a:pt x="7017859" y="1368020"/>
                </a:cubicBezTo>
                <a:cubicBezTo>
                  <a:pt x="6916972" y="1386504"/>
                  <a:pt x="6764460" y="1345603"/>
                  <a:pt x="6695927" y="1368020"/>
                </a:cubicBezTo>
                <a:cubicBezTo>
                  <a:pt x="6627394" y="1390437"/>
                  <a:pt x="6374240" y="1326350"/>
                  <a:pt x="6286194" y="1368020"/>
                </a:cubicBezTo>
                <a:cubicBezTo>
                  <a:pt x="6198148" y="1409690"/>
                  <a:pt x="5877072" y="1344660"/>
                  <a:pt x="5613062" y="1368020"/>
                </a:cubicBezTo>
                <a:cubicBezTo>
                  <a:pt x="5349052" y="1391380"/>
                  <a:pt x="5341740" y="1345073"/>
                  <a:pt x="5203330" y="1368020"/>
                </a:cubicBezTo>
                <a:cubicBezTo>
                  <a:pt x="5064920" y="1390967"/>
                  <a:pt x="4854863" y="1309256"/>
                  <a:pt x="4617998" y="1368020"/>
                </a:cubicBezTo>
                <a:cubicBezTo>
                  <a:pt x="4381133" y="1426784"/>
                  <a:pt x="4227392" y="1333833"/>
                  <a:pt x="4120466" y="1368020"/>
                </a:cubicBezTo>
                <a:cubicBezTo>
                  <a:pt x="4013540" y="1402207"/>
                  <a:pt x="3842428" y="1325086"/>
                  <a:pt x="3710733" y="1368020"/>
                </a:cubicBezTo>
                <a:cubicBezTo>
                  <a:pt x="3579038" y="1410954"/>
                  <a:pt x="3194752" y="1328968"/>
                  <a:pt x="2949802" y="1368020"/>
                </a:cubicBezTo>
                <a:cubicBezTo>
                  <a:pt x="2704852" y="1407072"/>
                  <a:pt x="2708939" y="1352234"/>
                  <a:pt x="2540069" y="1368020"/>
                </a:cubicBezTo>
                <a:cubicBezTo>
                  <a:pt x="2371199" y="1383806"/>
                  <a:pt x="2161569" y="1325724"/>
                  <a:pt x="1866938" y="1368020"/>
                </a:cubicBezTo>
                <a:cubicBezTo>
                  <a:pt x="1572307" y="1410316"/>
                  <a:pt x="1627696" y="1319061"/>
                  <a:pt x="1457205" y="1368020"/>
                </a:cubicBezTo>
                <a:cubicBezTo>
                  <a:pt x="1286714" y="1416979"/>
                  <a:pt x="1190368" y="1351403"/>
                  <a:pt x="1047473" y="1368020"/>
                </a:cubicBezTo>
                <a:cubicBezTo>
                  <a:pt x="904578" y="1384637"/>
                  <a:pt x="397305" y="1351300"/>
                  <a:pt x="228008" y="1368020"/>
                </a:cubicBezTo>
                <a:cubicBezTo>
                  <a:pt x="105819" y="1403769"/>
                  <a:pt x="-383" y="1253505"/>
                  <a:pt x="0" y="1140012"/>
                </a:cubicBezTo>
                <a:cubicBezTo>
                  <a:pt x="-7767" y="1039200"/>
                  <a:pt x="46708" y="828683"/>
                  <a:pt x="0" y="684010"/>
                </a:cubicBezTo>
                <a:cubicBezTo>
                  <a:pt x="-46708" y="539337"/>
                  <a:pt x="18589" y="334096"/>
                  <a:pt x="0" y="228008"/>
                </a:cubicBezTo>
                <a:close/>
              </a:path>
            </a:pathLst>
          </a:custGeom>
          <a:solidFill>
            <a:srgbClr val="E395D2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34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50AEBC1E-6588-4591-9D9E-1B8215943CC7}"/>
              </a:ext>
            </a:extLst>
          </p:cNvPr>
          <p:cNvSpPr txBox="1"/>
          <p:nvPr/>
        </p:nvSpPr>
        <p:spPr>
          <a:xfrm>
            <a:off x="3273817" y="69745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78B6F-D987-4F63-9682-C139090E8462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D98FFD-274F-44C4-9971-61F555BAED3B}"/>
              </a:ext>
            </a:extLst>
          </p:cNvPr>
          <p:cNvSpPr txBox="1"/>
          <p:nvPr/>
        </p:nvSpPr>
        <p:spPr>
          <a:xfrm>
            <a:off x="7327029" y="1405340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D5775FC-93D8-4F0D-ADD0-D8CB5AFF631C}"/>
              </a:ext>
            </a:extLst>
          </p:cNvPr>
          <p:cNvSpPr/>
          <p:nvPr/>
        </p:nvSpPr>
        <p:spPr>
          <a:xfrm>
            <a:off x="6818278" y="5452660"/>
            <a:ext cx="1998345" cy="807379"/>
          </a:xfrm>
          <a:prstGeom prst="roundRect">
            <a:avLst/>
          </a:prstGeom>
          <a:solidFill>
            <a:srgbClr val="CB19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111406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50AEBC1E-6588-4591-9D9E-1B8215943CC7}"/>
              </a:ext>
            </a:extLst>
          </p:cNvPr>
          <p:cNvSpPr txBox="1"/>
          <p:nvPr/>
        </p:nvSpPr>
        <p:spPr>
          <a:xfrm>
            <a:off x="3273817" y="69745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78B6F-D987-4F63-9682-C139090E8462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D98FFD-274F-44C4-9971-61F555BAED3B}"/>
              </a:ext>
            </a:extLst>
          </p:cNvPr>
          <p:cNvSpPr txBox="1"/>
          <p:nvPr/>
        </p:nvSpPr>
        <p:spPr>
          <a:xfrm>
            <a:off x="7327029" y="1405340"/>
            <a:ext cx="4195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C0D49E3-AADA-4FC4-B0E3-6912E58F8F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18" y="65855"/>
            <a:ext cx="6621778" cy="754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B055F-2369-4AEB-9584-2F54F18E21F8}"/>
              </a:ext>
            </a:extLst>
          </p:cNvPr>
          <p:cNvSpPr txBox="1"/>
          <p:nvPr/>
        </p:nvSpPr>
        <p:spPr>
          <a:xfrm>
            <a:off x="3374462" y="106010"/>
            <a:ext cx="597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E3F4BFEF-2BBD-4A1D-AB75-A34482A16690}"/>
              </a:ext>
            </a:extLst>
          </p:cNvPr>
          <p:cNvSpPr/>
          <p:nvPr/>
        </p:nvSpPr>
        <p:spPr>
          <a:xfrm>
            <a:off x="698146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3F3DBC-F6AC-4342-BECC-878F9AA9049D}"/>
              </a:ext>
            </a:extLst>
          </p:cNvPr>
          <p:cNvSpPr/>
          <p:nvPr/>
        </p:nvSpPr>
        <p:spPr>
          <a:xfrm>
            <a:off x="1416441" y="1451814"/>
            <a:ext cx="4334363" cy="2604268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5458DD02-8E4C-4752-BBCB-790F43DDE379}"/>
              </a:ext>
            </a:extLst>
          </p:cNvPr>
          <p:cNvSpPr/>
          <p:nvPr/>
        </p:nvSpPr>
        <p:spPr>
          <a:xfrm>
            <a:off x="704821" y="447100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766910-7B16-4662-8DBE-76A25032D147}"/>
              </a:ext>
            </a:extLst>
          </p:cNvPr>
          <p:cNvSpPr/>
          <p:nvPr/>
        </p:nvSpPr>
        <p:spPr>
          <a:xfrm>
            <a:off x="1423116" y="4471004"/>
            <a:ext cx="4334363" cy="1830644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3243E8E2-5020-4A67-A7B0-973AE309B76A}"/>
              </a:ext>
            </a:extLst>
          </p:cNvPr>
          <p:cNvSpPr/>
          <p:nvPr/>
        </p:nvSpPr>
        <p:spPr>
          <a:xfrm>
            <a:off x="6464305" y="1451814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FB67E4-D6FD-46D8-B9C2-EE1C01C28C4F}"/>
              </a:ext>
            </a:extLst>
          </p:cNvPr>
          <p:cNvSpPr/>
          <p:nvPr/>
        </p:nvSpPr>
        <p:spPr>
          <a:xfrm>
            <a:off x="7182601" y="1451814"/>
            <a:ext cx="4195856" cy="1830644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3632E19F-1652-445D-B382-95B26344483D}"/>
              </a:ext>
            </a:extLst>
          </p:cNvPr>
          <p:cNvSpPr/>
          <p:nvPr/>
        </p:nvSpPr>
        <p:spPr>
          <a:xfrm>
            <a:off x="6578519" y="3555682"/>
            <a:ext cx="91522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362AD0-F0CD-407D-98EE-67DBC698AAF7}"/>
              </a:ext>
            </a:extLst>
          </p:cNvPr>
          <p:cNvSpPr/>
          <p:nvPr/>
        </p:nvSpPr>
        <p:spPr>
          <a:xfrm>
            <a:off x="7296814" y="3555682"/>
            <a:ext cx="4220149" cy="1830644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63EC18D-8DF0-4DBD-A45F-BB57D7BE75B0}"/>
              </a:ext>
            </a:extLst>
          </p:cNvPr>
          <p:cNvSpPr txBox="1"/>
          <p:nvPr/>
        </p:nvSpPr>
        <p:spPr>
          <a:xfrm>
            <a:off x="5945726" y="5946098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6341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C85399CE-CEA4-42AC-AE27-C41648F6E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B9876-900D-4806-AE6C-844432E5E06A}"/>
              </a:ext>
            </a:extLst>
          </p:cNvPr>
          <p:cNvGrpSpPr/>
          <p:nvPr/>
        </p:nvGrpSpPr>
        <p:grpSpPr>
          <a:xfrm>
            <a:off x="6438997" y="1849007"/>
            <a:ext cx="4322439" cy="1121761"/>
            <a:chOff x="6410789" y="819970"/>
            <a:chExt cx="4322439" cy="1121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7B66FF-833D-4A31-B9AF-0DD3DE68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5690FC-90BE-4EB2-B552-D280982C2C0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chẫm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91ACC1-8AEC-4605-9FA4-71EA67358E92}"/>
              </a:ext>
            </a:extLst>
          </p:cNvPr>
          <p:cNvGrpSpPr/>
          <p:nvPr/>
        </p:nvGrpSpPr>
        <p:grpSpPr>
          <a:xfrm>
            <a:off x="6404693" y="3240689"/>
            <a:ext cx="4322439" cy="1121761"/>
            <a:chOff x="6410789" y="2733385"/>
            <a:chExt cx="4322439" cy="1121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FA9A75-E820-4CCF-BC7E-674ECE54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F0718A-FFDC-49B6-9D49-283B4C7F6F3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954B89-044B-45C7-A7E7-F9788ED1C761}"/>
              </a:ext>
            </a:extLst>
          </p:cNvPr>
          <p:cNvGrpSpPr/>
          <p:nvPr/>
        </p:nvGrpSpPr>
        <p:grpSpPr>
          <a:xfrm>
            <a:off x="6404693" y="4642273"/>
            <a:ext cx="4328535" cy="1121761"/>
            <a:chOff x="6404693" y="4731628"/>
            <a:chExt cx="4328535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92BC32-EA0A-41DA-B4ED-3A9FF07B1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D61334-26C8-4361-97BF-74FD98057FF4}"/>
                </a:ext>
              </a:extLst>
            </p:cNvPr>
            <p:cNvSpPr txBox="1"/>
            <p:nvPr/>
          </p:nvSpPr>
          <p:spPr>
            <a:xfrm>
              <a:off x="7182721" y="48616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91597BF-4596-41BD-97A5-9A11C02944C4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0981C9-CFBF-4A82-870F-4AF570DEAEEC}"/>
              </a:ext>
            </a:extLst>
          </p:cNvPr>
          <p:cNvGrpSpPr/>
          <p:nvPr/>
        </p:nvGrpSpPr>
        <p:grpSpPr>
          <a:xfrm>
            <a:off x="6404692" y="533085"/>
            <a:ext cx="4322439" cy="1121761"/>
            <a:chOff x="6410789" y="819970"/>
            <a:chExt cx="4322439" cy="1121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266B79-F9CC-4128-AB5E-AE3A1AC7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7B4BB5-102A-4CB3-897B-24FE666E3615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32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Widescreen</PresentationFormat>
  <Paragraphs>156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Odibee Sans</vt:lpstr>
      <vt:lpstr>Times New Roman</vt:lpstr>
      <vt:lpstr>仓耳今楷05-6763 W05</vt:lpstr>
      <vt:lpstr>仓耳玄三M W05</vt:lpstr>
      <vt:lpstr>字魂105号-简雅黑</vt:lpstr>
      <vt:lpstr>1_Office Theme</vt:lpstr>
      <vt:lpstr>Office 主题​​</vt:lpstr>
      <vt:lpstr>1_Office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2</cp:revision>
  <dcterms:created xsi:type="dcterms:W3CDTF">2025-12-07T13:58:58Z</dcterms:created>
  <dcterms:modified xsi:type="dcterms:W3CDTF">2025-12-20T13:53:19Z</dcterms:modified>
</cp:coreProperties>
</file>