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4" r:id="rId3"/>
    <p:sldMasterId id="2147483706" r:id="rId4"/>
  </p:sldMasterIdLst>
  <p:notesMasterIdLst>
    <p:notesMasterId r:id="rId18"/>
  </p:notesMasterIdLst>
  <p:sldIdLst>
    <p:sldId id="2007577095" r:id="rId5"/>
    <p:sldId id="280" r:id="rId6"/>
    <p:sldId id="337" r:id="rId7"/>
    <p:sldId id="2007577120" r:id="rId8"/>
    <p:sldId id="2007577117" r:id="rId9"/>
    <p:sldId id="286" r:id="rId10"/>
    <p:sldId id="324" r:id="rId11"/>
    <p:sldId id="2007577116" r:id="rId12"/>
    <p:sldId id="2007577105" r:id="rId13"/>
    <p:sldId id="2007577119" r:id="rId14"/>
    <p:sldId id="333" r:id="rId15"/>
    <p:sldId id="332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E975-3EB6-4212-864D-6EB9723DE4B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ED1CF-06C7-466F-A46E-3338B607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6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591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7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4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13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815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020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5752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00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2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752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32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23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93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590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3394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780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025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9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89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3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925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0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39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539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5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00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911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45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29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343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885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567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37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589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1543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45633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02775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0628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7335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172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5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085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695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06014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313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1183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1357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0731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93857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48535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6832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6661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0808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6819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818466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232559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41341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81362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46297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727388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37219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06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79632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852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707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0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image" Target="../media/image3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7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983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CA76BA-D5D0-40FA-860A-468F915B13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4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89CA83F-7779-DE95-3096-5BA3E6A5C07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317" y="172277"/>
            <a:ext cx="1671962" cy="16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323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3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35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f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35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1.xml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LÀM QUEN VỚI HÌNH PHẲNG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4D725-40C7-0839-DE3B-71B5DC820E43}"/>
              </a:ext>
            </a:extLst>
          </p:cNvPr>
          <p:cNvSpPr txBox="1"/>
          <p:nvPr/>
        </p:nvSpPr>
        <p:spPr>
          <a:xfrm>
            <a:off x="1691669" y="2389778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27: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Thực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hành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gấp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cắt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ghép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xếp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hình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vẽ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đoạn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thẳng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A9B6F-2C35-6697-C66B-2784D2C8382B}"/>
              </a:ext>
            </a:extLst>
          </p:cNvPr>
          <p:cNvSpPr txBox="1"/>
          <p:nvPr/>
        </p:nvSpPr>
        <p:spPr>
          <a:xfrm>
            <a:off x="5010150" y="4133850"/>
            <a:ext cx="2657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(</a:t>
            </a:r>
            <a:r>
              <a:rPr lang="en-US" sz="4400" b="1" dirty="0" err="1">
                <a:solidFill>
                  <a:srgbClr val="FFFF00"/>
                </a:solidFill>
              </a:rPr>
              <a:t>Tiết</a:t>
            </a:r>
            <a:r>
              <a:rPr lang="en-US" sz="4400" b="1" dirty="0">
                <a:solidFill>
                  <a:srgbClr val="FFFF0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F74126-6E81-B508-FE31-FA27F8A2AD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9641" y="133985"/>
            <a:ext cx="4449060" cy="3665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4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268EE-BA66-4E17-7A04-4D47E8D67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797" y="3874258"/>
            <a:ext cx="2782705" cy="2399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51C2FF-814F-06B7-CF18-7EFF1B82A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24" y="1535987"/>
            <a:ext cx="3223517" cy="4676542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A4C41D2-BE74-6E31-9AC7-C0A6E7D06506}"/>
              </a:ext>
            </a:extLst>
          </p:cNvPr>
          <p:cNvSpPr/>
          <p:nvPr/>
        </p:nvSpPr>
        <p:spPr>
          <a:xfrm>
            <a:off x="910975" y="134464"/>
            <a:ext cx="5274170" cy="4017196"/>
          </a:xfrm>
          <a:prstGeom prst="cloudCallout">
            <a:avLst>
              <a:gd name="adj1" fmla="val 77931"/>
              <a:gd name="adj2" fmla="val 159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 mình cùng sáng tạo!</a:t>
            </a:r>
          </a:p>
        </p:txBody>
      </p:sp>
    </p:spTree>
    <p:extLst>
      <p:ext uri="{BB962C8B-B14F-4D97-AF65-F5344CB8AC3E}">
        <p14:creationId xmlns:p14="http://schemas.microsoft.com/office/powerpoint/2010/main" val="17160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B66AB3-7C99-4B8A-AF6E-1E90CD21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494" y="771154"/>
            <a:ext cx="2981741" cy="268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470ACC-C477-FF22-6097-A1BFFCE93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307" y="771154"/>
            <a:ext cx="3048425" cy="2657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E0081-534F-0026-E141-1698088CB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968" y="3786382"/>
            <a:ext cx="3062172" cy="265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854453-D146-B1B5-2C0A-EF7A68A48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91" y="637265"/>
            <a:ext cx="3877216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2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3A2C56-26E1-98F5-6240-4EE584E62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02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48A9E-37A6-5545-A0CB-AA788CAF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78" y="2360689"/>
            <a:ext cx="2572109" cy="285789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7866800-3FFE-8623-E49B-EA49444A01B8}"/>
              </a:ext>
            </a:extLst>
          </p:cNvPr>
          <p:cNvSpPr/>
          <p:nvPr/>
        </p:nvSpPr>
        <p:spPr>
          <a:xfrm>
            <a:off x="3325403" y="268028"/>
            <a:ext cx="4113087" cy="2115576"/>
          </a:xfrm>
          <a:prstGeom prst="cloudCallout">
            <a:avLst>
              <a:gd name="adj1" fmla="val 83580"/>
              <a:gd name="adj2" fmla="val 1518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F37AE-21B1-8CCD-9D0C-F7A5109242F5}"/>
              </a:ext>
            </a:extLst>
          </p:cNvPr>
          <p:cNvSpPr txBox="1"/>
          <p:nvPr/>
        </p:nvSpPr>
        <p:spPr>
          <a:xfrm>
            <a:off x="4623749" y="3374139"/>
            <a:ext cx="87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9E917-9706-FA79-6298-CB76DDB7A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516" y="2588325"/>
            <a:ext cx="3757943" cy="21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692F8-9E47-B909-2A5C-B4BD0FE5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2" y="752475"/>
            <a:ext cx="6348413" cy="55736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B8AC12-D343-513E-05F0-2D8616CE0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3" y="37744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6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F121A-F617-469D-AD34-1D3F60318FD6}"/>
              </a:ext>
            </a:extLst>
          </p:cNvPr>
          <p:cNvSpPr txBox="1"/>
          <p:nvPr/>
        </p:nvSpPr>
        <p:spPr>
          <a:xfrm>
            <a:off x="4152900" y="11811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7cm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28492-0B77-49B1-82F8-C6906A1B7A69}"/>
              </a:ext>
            </a:extLst>
          </p:cNvPr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8C9F6-C372-4EE1-943D-01B002E9BE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5" name="Picture 8" descr="Cartoon pencil Royalty Free Vector Image - VectorStock">
            <a:extLst>
              <a:ext uri="{FF2B5EF4-FFF2-40B4-BE49-F238E27FC236}">
                <a16:creationId xmlns:a16="http://schemas.microsoft.com/office/drawing/2014/main" id="{40701825-85F5-4493-8578-78F1C0CA7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957BE4-7522-4ACF-8D3C-EC3614CE8F8D}"/>
              </a:ext>
            </a:extLst>
          </p:cNvPr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17CBEE-F637-4D98-885F-C3806B8AE70D}"/>
              </a:ext>
            </a:extLst>
          </p:cNvPr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Cartoon pencil Royalty Free Vector Image - VectorStock">
            <a:extLst>
              <a:ext uri="{FF2B5EF4-FFF2-40B4-BE49-F238E27FC236}">
                <a16:creationId xmlns:a16="http://schemas.microsoft.com/office/drawing/2014/main" id="{F0760D04-C281-402F-89FE-71D0E4EDB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32E340-D0A5-4583-89F0-CEE800E7F735}"/>
              </a:ext>
            </a:extLst>
          </p:cNvPr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 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9E6F3F-B774-467E-84DD-3D361ED65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8" y="596518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198D73-6B1C-C552-89C7-BF8929DDC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789" y="1317668"/>
            <a:ext cx="6882981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thẳng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795B78E-62A6-4B93-8F8B-A6C9AE691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943" y="2281238"/>
            <a:ext cx="9631220" cy="114776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4DFA8F8-BA0F-4B66-99D6-AC0C09A405FA}"/>
              </a:ext>
            </a:extLst>
          </p:cNvPr>
          <p:cNvSpPr txBox="1"/>
          <p:nvPr/>
        </p:nvSpPr>
        <p:spPr>
          <a:xfrm>
            <a:off x="2547612" y="39064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D345A27-BAE3-4293-B861-A01975AD99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657350" y="4523944"/>
            <a:ext cx="8534400" cy="1826439"/>
          </a:xfrm>
          <a:prstGeom prst="rect">
            <a:avLst/>
          </a:prstGeom>
        </p:spPr>
      </p:pic>
      <p:pic>
        <p:nvPicPr>
          <p:cNvPr id="38" name="Picture 8" descr="Cartoon pencil Royalty Free Vector Image - VectorStock">
            <a:extLst>
              <a:ext uri="{FF2B5EF4-FFF2-40B4-BE49-F238E27FC236}">
                <a16:creationId xmlns:a16="http://schemas.microsoft.com/office/drawing/2014/main" id="{10125E5E-A811-420C-9375-3206E4292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9647635" y="3303533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9AAAB43-A1F6-46E9-8B6F-C714B612F783}"/>
              </a:ext>
            </a:extLst>
          </p:cNvPr>
          <p:cNvSpPr txBox="1"/>
          <p:nvPr/>
        </p:nvSpPr>
        <p:spPr>
          <a:xfrm>
            <a:off x="9497101" y="3907642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5794FDF-38AE-4B7D-AB51-121275A0D63B}"/>
              </a:ext>
            </a:extLst>
          </p:cNvPr>
          <p:cNvCxnSpPr>
            <a:cxnSpLocks/>
          </p:cNvCxnSpPr>
          <p:nvPr/>
        </p:nvCxnSpPr>
        <p:spPr>
          <a:xfrm flipV="1">
            <a:off x="2733043" y="4672960"/>
            <a:ext cx="6914592" cy="2088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8" descr="Cartoon pencil Royalty Free Vector Image - VectorStock">
            <a:extLst>
              <a:ext uri="{FF2B5EF4-FFF2-40B4-BE49-F238E27FC236}">
                <a16:creationId xmlns:a16="http://schemas.microsoft.com/office/drawing/2014/main" id="{7B41F375-8A01-4738-B0AC-0D160B4D4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733043" y="32817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0F8DB94-660A-41EB-99D5-BA761DDB3DA0}"/>
              </a:ext>
            </a:extLst>
          </p:cNvPr>
          <p:cNvSpPr txBox="1"/>
          <p:nvPr/>
        </p:nvSpPr>
        <p:spPr>
          <a:xfrm>
            <a:off x="5703977" y="4170626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9cm</a:t>
            </a:r>
          </a:p>
        </p:txBody>
      </p:sp>
    </p:spTree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3.7037E-6 L -0.1543 -0.07037 C -0.1862 -0.08611 -0.23437 -0.09445 -0.2849 -0.09445 C -0.34232 -0.09445 -0.38841 -0.08611 -0.42031 -0.07037 L -0.57422 3.7037E-6 " pathEditMode="relative" rAng="0" ptsTypes="AAAAA">
                                          <p:cBhvr>
                                            <p:cTn id="4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711" y="-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7 0.00648 L 1.11022E-16 1.48148E-6 " pathEditMode="relative" rAng="0" ptsTypes="AA">
                                          <p:cBhvr>
                                            <p:cTn id="51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9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3.7037E-6 L -0.1543 -0.07037 C -0.1862 -0.08611 -0.23437 -0.09445 -0.2849 -0.09445 C -0.34232 -0.09445 -0.38841 -0.08611 -0.42031 -0.07037 L -0.57422 3.7037E-6 " pathEditMode="relative" rAng="0" ptsTypes="AAAAA">
                                          <p:cBhvr>
                                            <p:cTn id="4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711" y="-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7 0.00648 L 1.11022E-16 1.48148E-6 " pathEditMode="relative" rAng="0" ptsTypes="AA">
                                          <p:cBhvr>
                                            <p:cTn id="51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9" grpId="0"/>
          <p:bldP spid="4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54526C-77BA-46CE-B7C8-180F5DD5198F}"/>
              </a:ext>
            </a:extLst>
          </p:cNvPr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5DAA66-D50C-42A9-A324-5E22B8215A0B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thẳng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dưới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đây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77CB601-2913-4E6F-9CE2-1FB91A11640D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DC2E9B-F58A-495E-B78F-9670EFFEB143}"/>
              </a:ext>
            </a:extLst>
          </p:cNvPr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FD237B3-F91D-40A2-A39F-E6B1814BFBE3}"/>
                </a:ext>
              </a:extLst>
            </p:cNvPr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76CFB7-EA3C-4FCB-844E-30123199992B}"/>
                </a:ext>
              </a:extLst>
            </p:cNvPr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4779C6-57C3-443A-8A1A-D0F21D6DFB73}"/>
                </a:ext>
              </a:extLst>
            </p:cNvPr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631F78-F859-4527-A644-936AEC705AED}"/>
                </a:ext>
              </a:extLst>
            </p:cNvPr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09DC00-D624-470D-80F7-14D84E836877}"/>
                </a:ext>
              </a:extLst>
            </p:cNvPr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8FEF6E-4DD3-4EBD-84D2-6464A5A15D23}"/>
                </a:ext>
              </a:extLst>
            </p:cNvPr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A4DA44-0936-4DD0-89DA-14C227ECCE86}"/>
                </a:ext>
              </a:extLst>
            </p:cNvPr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4ACC0F-1971-4C01-94DD-22F3DE7B1853}"/>
                </a:ext>
              </a:extLst>
            </p:cNvPr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96B771-E60D-46E0-92C7-29D2455A7E12}"/>
                </a:ext>
              </a:extLst>
            </p:cNvPr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FDC887-134B-4374-ACB1-521141619EEE}"/>
                </a:ext>
              </a:extLst>
            </p:cNvPr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1929CC-8BFA-4640-8F67-5399CED0BA97}"/>
                </a:ext>
              </a:extLst>
            </p:cNvPr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E49C24-2157-40F3-A704-4249C276387A}"/>
                </a:ext>
              </a:extLst>
            </p:cNvPr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6DCD9F-9487-47AE-8CCF-2CEFFD1CE1E6}"/>
                </a:ext>
              </a:extLst>
            </p:cNvPr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65380A-4AF8-4AA0-8259-926A9973A1B9}"/>
                </a:ext>
              </a:extLst>
            </p:cNvPr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638C1A-3DFE-494F-BCDC-293360B2B55D}"/>
                </a:ext>
              </a:extLst>
            </p:cNvPr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F7AADF8-8939-4F9E-8FAA-6B73B3B37D0D}"/>
              </a:ext>
            </a:extLst>
          </p:cNvPr>
          <p:cNvSpPr txBox="1"/>
          <p:nvPr/>
        </p:nvSpPr>
        <p:spPr>
          <a:xfrm rot="322671">
            <a:off x="4700500" y="297086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9FA9B5-A2AE-419A-A228-13244B52595D}"/>
              </a:ext>
            </a:extLst>
          </p:cNvPr>
          <p:cNvSpPr txBox="1"/>
          <p:nvPr/>
        </p:nvSpPr>
        <p:spPr>
          <a:xfrm rot="21379289">
            <a:off x="5143584" y="416748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5C2F70-589C-4AC5-A127-D3E311C70ACD}"/>
              </a:ext>
            </a:extLst>
          </p:cNvPr>
          <p:cNvSpPr txBox="1"/>
          <p:nvPr/>
        </p:nvSpPr>
        <p:spPr>
          <a:xfrm rot="327986">
            <a:off x="10087515" y="3597916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FAAD1C7-5686-4FF4-8AE0-7003231FC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6" y="485640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20FACC-CAD1-46E2-8B3D-B3B1A5C56C90}"/>
              </a:ext>
            </a:extLst>
          </p:cNvPr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3" name="Freeform 1">
              <a:extLst>
                <a:ext uri="{FF2B5EF4-FFF2-40B4-BE49-F238E27FC236}">
                  <a16:creationId xmlns:a16="http://schemas.microsoft.com/office/drawing/2014/main" id="{1A7DE2CF-673C-40C5-B3D7-6DC9150293B2}"/>
                </a:ext>
              </a:extLst>
            </p:cNvPr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6CD06EA-E0E3-4DA2-82B1-35A621FD2F3C}"/>
                </a:ext>
              </a:extLst>
            </p:cNvPr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DA2FD1B-AF82-4C8D-AF6F-A541994DEB1E}"/>
                  </a:ext>
                </a:extLst>
              </p:cNvPr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D16FA8-4C9A-49CC-B727-0F5E809986F1}"/>
                  </a:ext>
                </a:extLst>
              </p:cNvPr>
              <p:cNvCxnSpPr>
                <a:stCxn id="20" idx="0"/>
                <a:endCxn id="20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9B575D4-96B8-4D49-B6DD-D534950BBB92}"/>
                  </a:ext>
                </a:extLst>
              </p:cNvPr>
              <p:cNvCxnSpPr>
                <a:stCxn id="20" idx="1"/>
                <a:endCxn id="20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EB6239-8FB4-404B-9BAF-0747375276FF}"/>
                </a:ext>
              </a:extLst>
            </p:cNvPr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6AAC49-6D5F-4B07-A89D-D21CA0EBF8F2}"/>
                  </a:ext>
                </a:extLst>
              </p:cNvPr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EBB6F14-C86D-4B4B-8396-BE5617A8F59C}"/>
                  </a:ext>
                </a:extLst>
              </p:cNvPr>
              <p:cNvCxnSpPr>
                <a:stCxn id="17" idx="0"/>
                <a:endCxn id="17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2D91182-3E1A-4C8B-90EA-769370AAFF30}"/>
                  </a:ext>
                </a:extLst>
              </p:cNvPr>
              <p:cNvCxnSpPr>
                <a:stCxn id="17" idx="1"/>
                <a:endCxn id="17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70D2AA-647C-4A1A-8E7C-E2A9AC7FD7AD}"/>
                </a:ext>
              </a:extLst>
            </p:cNvPr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0D3EB9-5D2E-43E9-A6EE-2409318B6097}"/>
                </a:ext>
              </a:extLst>
            </p:cNvPr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955B96-5DB1-4B88-A8BB-5304F5102981}"/>
                </a:ext>
              </a:extLst>
            </p:cNvPr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DEC15F-294F-42F2-9428-4CD0985096DC}"/>
                </a:ext>
              </a:extLst>
            </p:cNvPr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A7DD3B-0ECB-423F-9552-E55B3DB1CC43}"/>
                </a:ext>
              </a:extLst>
            </p:cNvPr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C9A475-1879-4A49-B64B-3C55D9121315}"/>
                </a:ext>
              </a:extLst>
            </p:cNvPr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00EB9D-42DF-4102-BCC7-EFF9B93A5FA5}"/>
                </a:ext>
              </a:extLst>
            </p:cNvPr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973BC4-3B03-4CB8-BF4A-E2BD05049597}"/>
                </a:ext>
              </a:extLst>
            </p:cNvPr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B1CA09-888E-4F5D-A2B3-5CA5A7F4710C}"/>
                </a:ext>
              </a:extLst>
            </p:cNvPr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552409-3767-49A4-82F8-9EFC50194429}"/>
                </a:ext>
              </a:extLst>
            </p:cNvPr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273B6E-2B82-44FA-B7AF-F8DDA5A87370}"/>
                </a:ext>
              </a:extLst>
            </p:cNvPr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A7F27C-3369-4A65-8626-A8759865DB87}"/>
              </a:ext>
            </a:extLst>
          </p:cNvPr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5EEEC4-C682-48C2-81EF-F72B6DFC5DBD}"/>
                </a:ext>
              </a:extLst>
            </p:cNvPr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AB, CD, GH, MN, NP.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thẳng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vậy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vở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AE817A3-38FF-4F68-8216-39882688CCEA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DB19617-52A0-4355-9B09-9EE2524B7BF3}"/>
              </a:ext>
            </a:extLst>
          </p:cNvPr>
          <p:cNvSpPr txBox="1"/>
          <p:nvPr/>
        </p:nvSpPr>
        <p:spPr>
          <a:xfrm rot="16200000">
            <a:off x="5703494" y="3510321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4127E-31D8-46B0-BC68-3D4578BF3E05}"/>
              </a:ext>
            </a:extLst>
          </p:cNvPr>
          <p:cNvSpPr txBox="1"/>
          <p:nvPr/>
        </p:nvSpPr>
        <p:spPr>
          <a:xfrm rot="16200000">
            <a:off x="7919485" y="4434174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4CEE5F-3115-4AD2-A1A3-FC61BDA69AE8}"/>
              </a:ext>
            </a:extLst>
          </p:cNvPr>
          <p:cNvSpPr txBox="1"/>
          <p:nvPr/>
        </p:nvSpPr>
        <p:spPr>
          <a:xfrm rot="16200000">
            <a:off x="9296298" y="1831711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004706-3CFA-476F-ACA0-102BD548876B}"/>
              </a:ext>
            </a:extLst>
          </p:cNvPr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C59DD3-DEDB-4352-9C2E-AABD2FB3378D}"/>
              </a:ext>
            </a:extLst>
          </p:cNvPr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144</Words>
  <Application>Microsoft Office PowerPoint</Application>
  <PresentationFormat>Widescreen</PresentationFormat>
  <Paragraphs>54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宋体</vt:lpstr>
      <vt:lpstr>Arial</vt:lpstr>
      <vt:lpstr>Arial-Rounded</vt:lpstr>
      <vt:lpstr>Calibri</vt:lpstr>
      <vt:lpstr>等线</vt:lpstr>
      <vt:lpstr>DFPOP1-W9</vt:lpstr>
      <vt:lpstr>Times New Roman</vt:lpstr>
      <vt:lpstr>Ubuntu</vt:lpstr>
      <vt:lpstr>Ubuntu Light</vt:lpstr>
      <vt:lpstr>UTM Cookies</vt:lpstr>
      <vt:lpstr>华康少女文字W5</vt:lpstr>
      <vt:lpstr>1_Office Theme</vt:lpstr>
      <vt:lpstr>2_Office Theme</vt:lpstr>
      <vt:lpstr>Office 主题</vt:lpstr>
      <vt:lpstr>Online Learning Planner by Sildesgo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STD-QUYNH ^^</cp:lastModifiedBy>
  <cp:revision>10</cp:revision>
  <dcterms:created xsi:type="dcterms:W3CDTF">2023-09-30T14:55:21Z</dcterms:created>
  <dcterms:modified xsi:type="dcterms:W3CDTF">2025-12-20T13:38:40Z</dcterms:modified>
</cp:coreProperties>
</file>