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 build="p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15673" cy="658838"/>
            <a:chOff x="1824226" y="3918823"/>
            <a:chExt cx="7415673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59235" y="173244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246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57</cp:revision>
  <dcterms:created xsi:type="dcterms:W3CDTF">2021-06-02T01:34:28Z</dcterms:created>
  <dcterms:modified xsi:type="dcterms:W3CDTF">2025-11-25T06:57:53Z</dcterms:modified>
</cp:coreProperties>
</file>