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10" r:id="rId3"/>
    <p:sldMasterId id="2147483722" r:id="rId4"/>
    <p:sldMasterId id="2147483724" r:id="rId5"/>
  </p:sldMasterIdLst>
  <p:notesMasterIdLst>
    <p:notesMasterId r:id="rId17"/>
  </p:notesMasterIdLst>
  <p:sldIdLst>
    <p:sldId id="317" r:id="rId6"/>
    <p:sldId id="318" r:id="rId7"/>
    <p:sldId id="265" r:id="rId8"/>
    <p:sldId id="324" r:id="rId9"/>
    <p:sldId id="325" r:id="rId10"/>
    <p:sldId id="326" r:id="rId11"/>
    <p:sldId id="327" r:id="rId12"/>
    <p:sldId id="277" r:id="rId13"/>
    <p:sldId id="309" r:id="rId14"/>
    <p:sldId id="33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3397-2D67-453F-8250-E5792C95A77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4FC48-B797-467D-8D4F-713F9592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0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9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5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39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57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4FC48-B797-467D-8D4F-713F959259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8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7871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4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7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0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53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68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6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2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3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3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8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5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2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13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8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48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06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65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4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8737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7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6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7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5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91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465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44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8690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749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539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991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27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24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4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08388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8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5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75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18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17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2" r:id="rId12"/>
    <p:sldLayoutId id="2147483763" r:id="rId13"/>
    <p:sldLayoutId id="214748370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43610" y="213061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RỒNG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RẮN LÊN MÂY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0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AC83EE-6996-4799-807D-3728A91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144" y="0"/>
            <a:ext cx="86487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34864F-A318-4DF7-9A28-4E5AC7000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44" y="3047999"/>
            <a:ext cx="8801100" cy="3714750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EF9883B5-F639-43A0-8274-E6E53C758DD0}"/>
              </a:ext>
            </a:extLst>
          </p:cNvPr>
          <p:cNvSpPr/>
          <p:nvPr/>
        </p:nvSpPr>
        <p:spPr>
          <a:xfrm>
            <a:off x="7443020" y="1081548"/>
            <a:ext cx="4434348" cy="1465007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2603" y="3006461"/>
            <a:ext cx="4208355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0225" y="275590"/>
            <a:ext cx="9233535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Thứ....ngày....tháng....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rắn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người chơi làm thành rồng rắn bằng cách nào?</a:t>
            </a:r>
            <a:endParaRPr 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98361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/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2CD9B4C7-E234-4888-8735-4E5D7BB128E3}"/>
              </a:ext>
            </a:extLst>
          </p:cNvPr>
          <p:cNvSpPr/>
          <p:nvPr/>
        </p:nvSpPr>
        <p:spPr>
          <a:xfrm>
            <a:off x="1897208" y="4166955"/>
            <a:ext cx="8414361" cy="15982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248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6" y="4322790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Nếu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khúc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đuôi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thầy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thì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đổi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vai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thầy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thuốc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04188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/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2CD9B4C7-E234-4888-8735-4E5D7BB128E3}"/>
              </a:ext>
            </a:extLst>
          </p:cNvPr>
          <p:cNvSpPr/>
          <p:nvPr/>
        </p:nvSpPr>
        <p:spPr>
          <a:xfrm>
            <a:off x="1897208" y="4166955"/>
            <a:ext cx="8414361" cy="15982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6363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833" y="344130"/>
            <a:ext cx="9851922" cy="1111046"/>
          </a:xfrm>
        </p:spPr>
        <p:txBody>
          <a:bodyPr>
            <a:normAutofit fontScale="90000"/>
          </a:bodyPr>
          <a:lstStyle/>
          <a:p>
            <a:r>
              <a:rPr lang="en-US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  <a:br>
              <a:rPr lang="en-US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9556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:</a:t>
            </a:r>
          </a:p>
          <a:p>
            <a:pPr marL="457200" indent="-457200" algn="just">
              <a:buAutoNum type="alphaLcPeriod"/>
            </a:pPr>
            <a:r>
              <a:rPr lang="vi-VN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Nếu thầy nói không thì (...)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Nếu thầy nói không thì rồng rắn đi tiếp.</a:t>
            </a:r>
          </a:p>
          <a:p>
            <a:pPr marL="0" indent="0" algn="just">
              <a:buNone/>
            </a:pPr>
            <a:r>
              <a:rPr lang="vi-VN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b. Nếu thầy nói có thì (...)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thầy nói có thì rồng rắn hỏi xin thuốc cho con và đồng ý cho thầy bắt khúc đuôi.</a:t>
            </a:r>
          </a:p>
          <a:p>
            <a:pPr marL="0" indent="0" algn="just">
              <a:buNone/>
            </a:pPr>
            <a:r>
              <a:rPr lang="vi-VN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c. Nếu bạn khúc đuôi để thầy bắt được thì (...)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bạn khúc đuôi để thầy bắt được thì đổi vai làm thầy thuốc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just">
              <a:buNone/>
            </a:pPr>
            <a:r>
              <a:rPr lang="vi-VN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d. Nếu bạn khúc giữa để đứt thì (...)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bạn khúc giữa để đứt thì đổi vai làm khúc dưới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4ECA-2108-4FDE-9990-48575CBB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 nói về trò chơi em thích.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2B21-EB8F-4F43-A025-5286F512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058" y="2635045"/>
            <a:ext cx="10589342" cy="3491119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vi-VN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Bịt mắt bắt dê là trò chơi rất thú vị.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buFontTx/>
              <a:buChar char="-"/>
            </a:pPr>
            <a:r>
              <a:rPr lang="vi-VN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Bịt mắt bắt dê là trò chơi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bổ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2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299</Words>
  <Application>Microsoft Office PowerPoint</Application>
  <PresentationFormat>Widescreen</PresentationFormat>
  <Paragraphs>40</Paragraphs>
  <Slides>11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Montserrat</vt:lpstr>
      <vt:lpstr>Nunito</vt:lpstr>
      <vt:lpstr>Nunito SemiBold</vt:lpstr>
      <vt:lpstr>Roboto</vt:lpstr>
      <vt:lpstr>Times New Roman</vt:lpstr>
      <vt:lpstr>Wingdings</vt:lpstr>
      <vt:lpstr>2_Office Theme</vt:lpstr>
      <vt:lpstr>3_Office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THEO VĂN BẢN ĐỌC </vt:lpstr>
      <vt:lpstr>2. Đặt một câu nói về trò chơi em thích. M: Rồng rắn lên mây là một trò chơi vui nhộn.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STD-QUYNH ^^</cp:lastModifiedBy>
  <cp:revision>46</cp:revision>
  <dcterms:created xsi:type="dcterms:W3CDTF">2021-05-27T01:09:20Z</dcterms:created>
  <dcterms:modified xsi:type="dcterms:W3CDTF">2025-12-05T13:31:00Z</dcterms:modified>
</cp:coreProperties>
</file>