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71" r:id="rId3"/>
    <p:sldId id="280" r:id="rId4"/>
    <p:sldId id="274" r:id="rId5"/>
    <p:sldId id="283" r:id="rId6"/>
    <p:sldId id="284" r:id="rId7"/>
  </p:sldIdLst>
  <p:sldSz cx="12192000" cy="6858000"/>
  <p:notesSz cx="6858000" cy="9144000"/>
  <p:custDataLst>
    <p:tags r:id="rId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73" d="100"/>
          <a:sy n="73" d="100"/>
        </p:scale>
        <p:origin x="3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43B30A-64A4-44C2-8816-68C6679F71B7}" type="datetimeFigureOut">
              <a:rPr lang="en-US" smtClean="0"/>
              <a:t>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DB1D4-BDD9-4FE3-BFF5-F88A4E4E245C}" type="slidenum">
              <a:rPr lang="en-US" smtClean="0"/>
              <a:t>‹#›</a:t>
            </a:fld>
            <a:endParaRPr lang="en-US"/>
          </a:p>
        </p:txBody>
      </p:sp>
    </p:spTree>
    <p:extLst>
      <p:ext uri="{BB962C8B-B14F-4D97-AF65-F5344CB8AC3E}">
        <p14:creationId xmlns:p14="http://schemas.microsoft.com/office/powerpoint/2010/main" val="2242631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1</a:t>
            </a:fld>
            <a:endParaRPr lang="en-US"/>
          </a:p>
        </p:txBody>
      </p:sp>
    </p:spTree>
    <p:extLst>
      <p:ext uri="{BB962C8B-B14F-4D97-AF65-F5344CB8AC3E}">
        <p14:creationId xmlns:p14="http://schemas.microsoft.com/office/powerpoint/2010/main" val="399445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2</a:t>
            </a:fld>
            <a:endParaRPr lang="en-US"/>
          </a:p>
        </p:txBody>
      </p:sp>
    </p:spTree>
    <p:extLst>
      <p:ext uri="{BB962C8B-B14F-4D97-AF65-F5344CB8AC3E}">
        <p14:creationId xmlns:p14="http://schemas.microsoft.com/office/powerpoint/2010/main" val="384242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3</a:t>
            </a:fld>
            <a:endParaRPr lang="en-US"/>
          </a:p>
        </p:txBody>
      </p:sp>
    </p:spTree>
    <p:extLst>
      <p:ext uri="{BB962C8B-B14F-4D97-AF65-F5344CB8AC3E}">
        <p14:creationId xmlns:p14="http://schemas.microsoft.com/office/powerpoint/2010/main" val="1939861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4</a:t>
            </a:fld>
            <a:endParaRPr lang="en-US"/>
          </a:p>
        </p:txBody>
      </p:sp>
    </p:spTree>
    <p:extLst>
      <p:ext uri="{BB962C8B-B14F-4D97-AF65-F5344CB8AC3E}">
        <p14:creationId xmlns:p14="http://schemas.microsoft.com/office/powerpoint/2010/main" val="1347229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5</a:t>
            </a:fld>
            <a:endParaRPr lang="en-US"/>
          </a:p>
        </p:txBody>
      </p:sp>
    </p:spTree>
    <p:extLst>
      <p:ext uri="{BB962C8B-B14F-4D97-AF65-F5344CB8AC3E}">
        <p14:creationId xmlns:p14="http://schemas.microsoft.com/office/powerpoint/2010/main" val="3964068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2DB1D4-BDD9-4FE3-BFF5-F88A4E4E245C}" type="slidenum">
              <a:rPr lang="en-US" smtClean="0"/>
              <a:t>6</a:t>
            </a:fld>
            <a:endParaRPr lang="en-US"/>
          </a:p>
        </p:txBody>
      </p:sp>
    </p:spTree>
    <p:extLst>
      <p:ext uri="{BB962C8B-B14F-4D97-AF65-F5344CB8AC3E}">
        <p14:creationId xmlns:p14="http://schemas.microsoft.com/office/powerpoint/2010/main" val="424802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6.xml"/><Relationship Id="rId7"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6.png"/><Relationship Id="rId11" Type="http://schemas.openxmlformats.org/officeDocument/2006/relationships/image" Target="../media/image10.png"/><Relationship Id="rId5" Type="http://schemas.microsoft.com/office/2007/relationships/hdphoto" Target="../media/hdphoto4.wdp"/><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400230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custDataLst>
      <p:tags r:id="rId1"/>
    </p:custDataLst>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5">
            <a:clrChange>
              <a:clrFrom>
                <a:srgbClr val="FFFEFF"/>
              </a:clrFrom>
              <a:clrTo>
                <a:srgbClr val="FFFE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custDataLst>
      <p:tags r:id="rId1"/>
    </p:custDataLst>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2466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1673691-9634-47B5-89C0-125C21B864D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W6{DB2D7602-FAAF-4FDC-88CF-1627762EB6F0}&quot;,&quot;C:\\Users\\Admin\\Downloads&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24.Luyện tập chung(tiết 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E86F0BA0-A2D6-49B8-9DB5-D63D7EBCF504}:256"/>
</p:tagLst>
</file>

<file path=ppt/tags/tag3.xml><?xml version="1.0" encoding="utf-8"?>
<p:tagLst xmlns:a="http://schemas.openxmlformats.org/drawingml/2006/main" xmlns:r="http://schemas.openxmlformats.org/officeDocument/2006/relationships" xmlns:p="http://schemas.openxmlformats.org/presentationml/2006/main">
  <p:tag name="GENSWF_SLIDE_UID" val="{74038241-C497-4D76-8E7A-88919F3FEEAC}:271"/>
</p:tagLst>
</file>

<file path=ppt/tags/tag4.xml><?xml version="1.0" encoding="utf-8"?>
<p:tagLst xmlns:a="http://schemas.openxmlformats.org/drawingml/2006/main" xmlns:r="http://schemas.openxmlformats.org/officeDocument/2006/relationships" xmlns:p="http://schemas.openxmlformats.org/presentationml/2006/main">
  <p:tag name="GENSWF_SLIDE_UID" val="{914BBE4D-4B72-45F3-8B77-57933AC72AE4}:280"/>
</p:tagLst>
</file>

<file path=ppt/tags/tag5.xml><?xml version="1.0" encoding="utf-8"?>
<p:tagLst xmlns:a="http://schemas.openxmlformats.org/drawingml/2006/main" xmlns:r="http://schemas.openxmlformats.org/officeDocument/2006/relationships" xmlns:p="http://schemas.openxmlformats.org/presentationml/2006/main">
  <p:tag name="GENSWF_SLIDE_UID" val="{DFE1EB4D-13C8-461F-A1AE-240028F0C4F2}:274"/>
</p:tagLst>
</file>

<file path=ppt/tags/tag6.xml><?xml version="1.0" encoding="utf-8"?>
<p:tagLst xmlns:a="http://schemas.openxmlformats.org/drawingml/2006/main" xmlns:r="http://schemas.openxmlformats.org/officeDocument/2006/relationships" xmlns:p="http://schemas.openxmlformats.org/presentationml/2006/main">
  <p:tag name="GENSWF_SLIDE_UID" val="{F40A6685-71D4-4387-8747-4AEC9326993E}:283"/>
</p:tagLst>
</file>

<file path=ppt/tags/tag7.xml><?xml version="1.0" encoding="utf-8"?>
<p:tagLst xmlns:a="http://schemas.openxmlformats.org/drawingml/2006/main" xmlns:r="http://schemas.openxmlformats.org/officeDocument/2006/relationships" xmlns:p="http://schemas.openxmlformats.org/presentationml/2006/main">
  <p:tag name="GENSWF_SLIDE_UID" val="{74A2CECC-8FB0-49F3-B861-8B4C287EC093}:284"/>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241</Words>
  <Application>Microsoft Office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Bai24.Luyện tập chung(tiết 2)</dc:title>
  <dc:creator>Phạm Thanh Hằng (ADAS – GV)</dc:creator>
  <cp:lastModifiedBy>Admin</cp:lastModifiedBy>
  <cp:revision>87</cp:revision>
  <dcterms:created xsi:type="dcterms:W3CDTF">2021-06-02T01:34:28Z</dcterms:created>
  <dcterms:modified xsi:type="dcterms:W3CDTF">2025-12-01T06:05:38Z</dcterms:modified>
</cp:coreProperties>
</file>