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86" r:id="rId2"/>
    <p:sldMasterId id="2147483688" r:id="rId3"/>
    <p:sldMasterId id="2147483700" r:id="rId4"/>
  </p:sldMasterIdLst>
  <p:notesMasterIdLst>
    <p:notesMasterId r:id="rId16"/>
  </p:notesMasterIdLst>
  <p:sldIdLst>
    <p:sldId id="288" r:id="rId5"/>
    <p:sldId id="287" r:id="rId6"/>
    <p:sldId id="289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7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0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6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29/11/2025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1.xml"/><Relationship Id="rId5" Type="http://schemas.openxmlformats.org/officeDocument/2006/relationships/image" Target="../media/image3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2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GIF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21" Type="http://schemas.openxmlformats.org/officeDocument/2006/relationships/slide" Target="slide7.xml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17" Type="http://schemas.openxmlformats.org/officeDocument/2006/relationships/slide" Target="slide5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24" Type="http://schemas.openxmlformats.org/officeDocument/2006/relationships/image" Target="../media/image2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slide" Target="slide8.xml"/><Relationship Id="rId10" Type="http://schemas.openxmlformats.org/officeDocument/2006/relationships/image" Target="../media/image17.png"/><Relationship Id="rId19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16.png"/><Relationship Id="rId14" Type="http://schemas.openxmlformats.org/officeDocument/2006/relationships/image" Target="../media/image21.GIF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7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8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9.xml"/><Relationship Id="rId5" Type="http://schemas.openxmlformats.org/officeDocument/2006/relationships/slide" Target="slide4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Relationship Id="rId5" Type="http://schemas.openxmlformats.org/officeDocument/2006/relationships/image" Target="../media/image29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40CBE81-4F19-4AD9-A3E6-B3ED077034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75080" y="2141220"/>
            <a:ext cx="8952230" cy="1619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9824" y="285320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</a:p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4527D-1D7A-4C10-BF32-508A5AC4B9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540" y="0"/>
            <a:ext cx="894460" cy="890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5325" y="131445"/>
            <a:ext cx="8634095" cy="349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325" y="3115310"/>
            <a:ext cx="8672195" cy="3923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:blinds dir="vert"/>
      </p:transition>
    </mc:Choice>
    <mc:Fallback xmlns="">
      <p:transition spd="slow" advClick="0" advTm="371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>
            <a:fillRect/>
          </a:stretch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3995420" y="1160780"/>
            <a:ext cx="6462395" cy="4280535"/>
          </a:xfrm>
          <a:prstGeom prst="rect">
            <a:avLst/>
          </a:prstGeom>
        </p:spPr>
      </p:pic>
      <p:pic>
        <p:nvPicPr>
          <p:cNvPr id="8" name="1a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30" y="1133475"/>
            <a:ext cx="3324225" cy="2385060"/>
          </a:xfrm>
          <a:prstGeom prst="rect">
            <a:avLst/>
          </a:prstGeom>
        </p:spPr>
      </p:pic>
      <p:pic>
        <p:nvPicPr>
          <p:cNvPr id="10" name="2a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1133475"/>
            <a:ext cx="3205480" cy="2384425"/>
          </a:xfrm>
          <a:prstGeom prst="rect">
            <a:avLst/>
          </a:prstGeom>
        </p:spPr>
      </p:pic>
      <p:pic>
        <p:nvPicPr>
          <p:cNvPr id="12" name="3a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90" y="3384550"/>
            <a:ext cx="3302000" cy="2291080"/>
          </a:xfrm>
          <a:prstGeom prst="rect">
            <a:avLst/>
          </a:prstGeom>
        </p:spPr>
      </p:pic>
      <p:pic>
        <p:nvPicPr>
          <p:cNvPr id="14" name="4a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0" y="3334385"/>
            <a:ext cx="3173730" cy="2340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1354238"/>
            <a:ext cx="94773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Ếch ộp, sơn ca và nai vàng chơi với nhau như thế nào?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0066" y="3300714"/>
            <a:ext cx="61194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chơi với nhau rất thân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7677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Ba bạn thường kể cho nhau nghe những gì?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7977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kể về những điều thú vị ở khắp mọi nơi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0066" y="1354238"/>
            <a:ext cx="103231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Ba bạn nghĩ ra cách gì để thấy tận mắt những điều đã nghe?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0066" y="3300714"/>
            <a:ext cx="96412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bạn quyết định đổi chỗ cho nhau: sơn ca xuống 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ếch ộp vào rừng, nai vàng tập bay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5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0066" y="1354238"/>
            <a:ext cx="8285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Ếch ộp, sơn ca và nai vàng đã rút ra bài học gì?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0066" y="3300714"/>
            <a:ext cx="1027874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Mỗi người thuộc về nơi khác nhau, có khả năng riêng</a:t>
            </a:r>
          </a:p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làm những điều phù hợp với khả năng của mình.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6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Chọn kể 1-2 đoạn của câu chuyện theo tranh</a:t>
            </a:r>
            <a: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>
                <a:latin typeface="Arial-Rounded" panose="020B0500000000000000" pitchFamily="34" charset="0"/>
                <a:cs typeface="Arial-Rounded" panose="020B0500000000000000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73325" y="1450340"/>
            <a:ext cx="7377430" cy="47269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0595DEC-4976-4B39-9871-C77784F7A86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FFFDW6{DB2D7602-FAAF-4FDC-88CF-1627762EB6F0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2 Bài 21-Nói và nghe Chúng mình là bạn, HÀ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D14334-018A-433A-B791-1695D2F55FF4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4E18D6-8D0B-4AE0-8F05-083EFC609D1F}:2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599B29-136A-40CE-A5BD-69BBF2BB7C94}:2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DAB40-0715-47E8-AB26-3C5820F22851}:2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07CBE3-1BEF-47F9-9691-6F5DC604E07B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FB902B-E2BA-475D-8258-92D2FF06E3DE}:2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AFF3C8-4224-42B2-A332-A67D4A8FB834}: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92E289-5189-4105-B8A9-F45FD8612A97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89DB4A-FD2B-4146-A7DB-33F7BA1376EB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9A48FB-DB42-444C-92EF-FC676074C3CF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A8E604-C457-415F-8AA7-8C2C66442889}:295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166</Words>
  <Application>Microsoft Office PowerPoint</Application>
  <PresentationFormat>Widescreen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Times New Roman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Chọn kể 1-2 đoạn của câu chuyện theo tranh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12 Bài 21-Nói và nghe Chúng mình là bạn, HÀ</dc:title>
  <dc:creator>Admin</dc:creator>
  <cp:lastModifiedBy>Admin</cp:lastModifiedBy>
  <cp:revision>29</cp:revision>
  <dcterms:created xsi:type="dcterms:W3CDTF">2021-05-27T05:02:00Z</dcterms:created>
  <dcterms:modified xsi:type="dcterms:W3CDTF">2025-11-29T00:47:40Z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