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80" r:id="rId4"/>
    <p:sldId id="273" r:id="rId5"/>
    <p:sldId id="274" r:id="rId6"/>
    <p:sldId id="275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6FD"/>
    <a:srgbClr val="FCFAF8"/>
    <a:srgbClr val="C6EBFE"/>
    <a:srgbClr val="EED048"/>
    <a:srgbClr val="6D6E72"/>
    <a:srgbClr val="007DC9"/>
    <a:srgbClr val="EF4136"/>
    <a:srgbClr val="F35757"/>
    <a:srgbClr val="C4EA7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AEC85-57CD-4CFF-82E9-D0F3C222C66A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FE74A-3DA6-4243-925E-DD8B8CD3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7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FE74A-3DA6-4243-925E-DD8B8CD348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8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FE74A-3DA6-4243-925E-DD8B8CD348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26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FE74A-3DA6-4243-925E-DD8B8CD348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29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FE74A-3DA6-4243-925E-DD8B8CD348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37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FE74A-3DA6-4243-925E-DD8B8CD348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FE74A-3DA6-4243-925E-DD8B8CD348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7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10918" y="2081739"/>
            <a:ext cx="7131632" cy="2362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21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00793" y="13624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348025" y="136244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4435305" y="488496"/>
            <a:ext cx="5548756" cy="658837"/>
            <a:chOff x="1824226" y="3918824"/>
            <a:chExt cx="5548756" cy="65883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+ 19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 + 3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 + 14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4534852" y="991138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6617693" y="984088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700534" y="991138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732182" y="23322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815023" y="23013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924368" y="23322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E4A6B6C-160A-43B9-901D-B69A67ACF586}"/>
              </a:ext>
            </a:extLst>
          </p:cNvPr>
          <p:cNvSpPr/>
          <p:nvPr/>
        </p:nvSpPr>
        <p:spPr>
          <a:xfrm>
            <a:off x="910703" y="29458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A956A1-E130-46A1-9391-AF668A10FF76}"/>
              </a:ext>
            </a:extLst>
          </p:cNvPr>
          <p:cNvSpPr txBox="1"/>
          <p:nvPr/>
        </p:nvSpPr>
        <p:spPr>
          <a:xfrm>
            <a:off x="1348026" y="2945877"/>
            <a:ext cx="3186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bay của bạn nào dài nhất?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1F327-14CC-4F84-BDD3-E8882819F4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2081" y="2945877"/>
            <a:ext cx="6029386" cy="347287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BB46541-DB4D-421C-90EE-F55510B10151}"/>
              </a:ext>
            </a:extLst>
          </p:cNvPr>
          <p:cNvGrpSpPr/>
          <p:nvPr/>
        </p:nvGrpSpPr>
        <p:grpSpPr>
          <a:xfrm>
            <a:off x="9984061" y="3212818"/>
            <a:ext cx="1248454" cy="564056"/>
            <a:chOff x="1750172" y="2926500"/>
            <a:chExt cx="1248454" cy="56405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CD53BD9-1B95-4431-BFFB-3FE3AA05C16F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D41D893-32A2-4B77-AA58-C2FEFC47D140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61cm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AD3F97-F8FB-4E7D-89DA-64CFE2813A1E}"/>
              </a:ext>
            </a:extLst>
          </p:cNvPr>
          <p:cNvGrpSpPr/>
          <p:nvPr/>
        </p:nvGrpSpPr>
        <p:grpSpPr>
          <a:xfrm>
            <a:off x="10010564" y="4433498"/>
            <a:ext cx="1248454" cy="564056"/>
            <a:chOff x="1750172" y="2926500"/>
            <a:chExt cx="1248454" cy="56405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C25D5F6-8D60-4DA8-9964-A47BE9AF2283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3CDE59E-7E21-40F3-9FE5-301697B4B5D0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63cm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E70DF322-7216-46D1-A175-AFB579B37450}"/>
              </a:ext>
            </a:extLst>
          </p:cNvPr>
          <p:cNvSpPr txBox="1"/>
          <p:nvPr/>
        </p:nvSpPr>
        <p:spPr>
          <a:xfrm>
            <a:off x="835937" y="4003898"/>
            <a:ext cx="410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Vậy đường bay của bạn chuồn chuồn dài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56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74" grpId="0" animBg="1"/>
      <p:bldP spid="75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67936" y="60443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405258" y="604434"/>
            <a:ext cx="6686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Nêu tên các tàu ngầm theo thứ tự kết quả của phép tính từ bé đến lớn.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3CC60A-82AC-409B-BC5A-44BA279BE5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4818" y="1435431"/>
            <a:ext cx="6884139" cy="41615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5730F1-0ABC-4E21-9EEE-3700A0A9366A}"/>
              </a:ext>
            </a:extLst>
          </p:cNvPr>
          <p:cNvGrpSpPr/>
          <p:nvPr/>
        </p:nvGrpSpPr>
        <p:grpSpPr>
          <a:xfrm>
            <a:off x="3014935" y="3097586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6AF23E3-E053-47CF-918B-8C2B7258F74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AAA615-B996-4448-A00F-B005CAFFCE7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0CCEE8-36DB-4489-BEBE-FB98C00BEFD0}"/>
              </a:ext>
            </a:extLst>
          </p:cNvPr>
          <p:cNvGrpSpPr/>
          <p:nvPr/>
        </p:nvGrpSpPr>
        <p:grpSpPr>
          <a:xfrm>
            <a:off x="5954698" y="2228055"/>
            <a:ext cx="793899" cy="662828"/>
            <a:chOff x="1750173" y="2926500"/>
            <a:chExt cx="793899" cy="6628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A10E861-75D2-4B3B-B4C3-55626DC3A3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A3C94A-E269-4EE5-9FAD-D8773FBA3D7F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364CD2-AB81-433B-BFE2-CABE4BA8F39F}"/>
              </a:ext>
            </a:extLst>
          </p:cNvPr>
          <p:cNvGrpSpPr/>
          <p:nvPr/>
        </p:nvGrpSpPr>
        <p:grpSpPr>
          <a:xfrm>
            <a:off x="7445568" y="4341777"/>
            <a:ext cx="793899" cy="662828"/>
            <a:chOff x="1750173" y="2926500"/>
            <a:chExt cx="793899" cy="6628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07FBC7-8495-4DDE-802F-80D0058961A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226BA2-AADE-47EF-9A99-EA94FD8AD555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0AC023-45D8-4891-B92A-31CACB24FD5E}"/>
              </a:ext>
            </a:extLst>
          </p:cNvPr>
          <p:cNvGrpSpPr/>
          <p:nvPr/>
        </p:nvGrpSpPr>
        <p:grpSpPr>
          <a:xfrm>
            <a:off x="3449832" y="4400119"/>
            <a:ext cx="793899" cy="662828"/>
            <a:chOff x="1750173" y="2926500"/>
            <a:chExt cx="793899" cy="6628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0D4DBE-874B-4F15-8DC7-813F0789795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9F6501-C401-45E0-BF16-913A1E3E3CCB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0338723-D6D6-4EE8-B00D-FF3923A9197C}"/>
              </a:ext>
            </a:extLst>
          </p:cNvPr>
          <p:cNvSpPr/>
          <p:nvPr/>
        </p:nvSpPr>
        <p:spPr>
          <a:xfrm>
            <a:off x="2321407" y="5608101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D23AF8-2651-452B-9E68-38632C38EE8A}"/>
              </a:ext>
            </a:extLst>
          </p:cNvPr>
          <p:cNvGrpSpPr/>
          <p:nvPr/>
        </p:nvGrpSpPr>
        <p:grpSpPr>
          <a:xfrm>
            <a:off x="3773801" y="5532538"/>
            <a:ext cx="780648" cy="662828"/>
            <a:chOff x="1710416" y="2926500"/>
            <a:chExt cx="78064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0A39D6F-5C3D-4CE0-AE08-3628112B298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26</a:t>
              </a:r>
              <a:endParaRPr lang="vi-VN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AA5C5C-434F-4111-9EA1-29F2214C863E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B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2876AC-6490-488C-B6AB-6F74D70EA7E7}"/>
              </a:ext>
            </a:extLst>
          </p:cNvPr>
          <p:cNvGrpSpPr/>
          <p:nvPr/>
        </p:nvGrpSpPr>
        <p:grpSpPr>
          <a:xfrm>
            <a:off x="4966771" y="5532538"/>
            <a:ext cx="780648" cy="662828"/>
            <a:chOff x="1710416" y="2926500"/>
            <a:chExt cx="78064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F35AD9B-0063-4F3E-B47F-A3A233C7134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F35757"/>
            </a:solidFill>
            <a:ln w="28575">
              <a:solidFill>
                <a:srgbClr val="F3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35757"/>
                  </a:solidFill>
                </a:rPr>
                <a:t>26</a:t>
              </a:r>
              <a:endParaRPr lang="vi-VN" sz="2400" dirty="0">
                <a:solidFill>
                  <a:srgbClr val="F35757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6B71AA-BBD8-4848-A83F-30695649259D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D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ABA311-ECAC-448B-9DBA-73061CBF7943}"/>
              </a:ext>
            </a:extLst>
          </p:cNvPr>
          <p:cNvGrpSpPr/>
          <p:nvPr/>
        </p:nvGrpSpPr>
        <p:grpSpPr>
          <a:xfrm>
            <a:off x="6166998" y="5532538"/>
            <a:ext cx="780648" cy="662828"/>
            <a:chOff x="1710416" y="2926500"/>
            <a:chExt cx="78064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07DCA9-E7A5-4DF8-8422-DD5C93CE7CD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26</a:t>
              </a:r>
              <a:endParaRPr lang="vi-VN" sz="2400" dirty="0">
                <a:solidFill>
                  <a:srgbClr val="0070C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277B26-2AFD-43DF-89BA-CE87ABAE2822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F0E748-C856-4B53-A68A-D9D92A7D2DA8}"/>
              </a:ext>
            </a:extLst>
          </p:cNvPr>
          <p:cNvGrpSpPr/>
          <p:nvPr/>
        </p:nvGrpSpPr>
        <p:grpSpPr>
          <a:xfrm>
            <a:off x="7485045" y="5532538"/>
            <a:ext cx="780648" cy="662828"/>
            <a:chOff x="1710416" y="2926500"/>
            <a:chExt cx="78064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6794AD0-8DB7-41BC-BE9A-2F5B098B301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</a:rPr>
                <a:t>26</a:t>
              </a:r>
              <a:endParaRPr lang="vi-VN" sz="2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D71B1E3-56C5-4C0F-9A35-BFC9636EB635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A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58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có 38 viên bi. Rô-bốt có 34 viên bi. Hỏi Nam và Rô-bốt có tất cả bao nhiêu viên bi?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ACC59E-7E28-4BBA-9E3B-4ADFD32477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5689" y="1311573"/>
            <a:ext cx="7260621" cy="32721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EA8C79-9B93-4E51-8B84-8753395F41B0}"/>
              </a:ext>
            </a:extLst>
          </p:cNvPr>
          <p:cNvSpPr txBox="1"/>
          <p:nvPr/>
        </p:nvSpPr>
        <p:spPr>
          <a:xfrm>
            <a:off x="4870031" y="420257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881167-B161-4C14-A7D2-AA7E88F60990}"/>
              </a:ext>
            </a:extLst>
          </p:cNvPr>
          <p:cNvSpPr txBox="1"/>
          <p:nvPr/>
        </p:nvSpPr>
        <p:spPr>
          <a:xfrm>
            <a:off x="2741800" y="4703004"/>
            <a:ext cx="622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Nam và Rô-bốt có tất cả số viên bi là: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7D6499-1EBE-46F0-A18A-B98FEEBA85B5}"/>
              </a:ext>
            </a:extLst>
          </p:cNvPr>
          <p:cNvSpPr txBox="1"/>
          <p:nvPr/>
        </p:nvSpPr>
        <p:spPr>
          <a:xfrm>
            <a:off x="3230376" y="528378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38 + 34 = 72 (viên bi)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786CDD-CB46-4D15-84AB-F5DBA7A6EF90}"/>
              </a:ext>
            </a:extLst>
          </p:cNvPr>
          <p:cNvSpPr txBox="1"/>
          <p:nvPr/>
        </p:nvSpPr>
        <p:spPr>
          <a:xfrm>
            <a:off x="4364538" y="5807002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72 viên bi.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67936" y="63011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405259" y="630110"/>
            <a:ext cx="758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Ba bể cá A, B, C có mực nước khác nhau như hình vẽ dưới đây.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E25F940-1EDE-49C4-A1B8-2A15D48606B8}"/>
              </a:ext>
            </a:extLst>
          </p:cNvPr>
          <p:cNvGrpSpPr/>
          <p:nvPr/>
        </p:nvGrpSpPr>
        <p:grpSpPr>
          <a:xfrm>
            <a:off x="2020889" y="1461107"/>
            <a:ext cx="8150222" cy="2183793"/>
            <a:chOff x="1552578" y="1461107"/>
            <a:chExt cx="8705843" cy="27728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1EF8D5-00F7-4E37-AB18-EC667E2A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52578" y="1461107"/>
              <a:ext cx="8705843" cy="268247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3FC03DB-CBD1-4CE8-AF49-CF346248FB39}"/>
                </a:ext>
              </a:extLst>
            </p:cNvPr>
            <p:cNvSpPr/>
            <p:nvPr/>
          </p:nvSpPr>
          <p:spPr>
            <a:xfrm>
              <a:off x="4616997" y="2384336"/>
              <a:ext cx="909565" cy="733724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6 cm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C0F4D76-FFF8-476B-A4C0-F9B6CD6FC20B}"/>
                </a:ext>
              </a:extLst>
            </p:cNvPr>
            <p:cNvSpPr/>
            <p:nvPr/>
          </p:nvSpPr>
          <p:spPr>
            <a:xfrm>
              <a:off x="7433343" y="1930007"/>
              <a:ext cx="1023037" cy="577850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15 cm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A7B600-F19C-46C7-BAAA-E17302BE47FE}"/>
                </a:ext>
              </a:extLst>
            </p:cNvPr>
            <p:cNvSpPr txBox="1"/>
            <p:nvPr/>
          </p:nvSpPr>
          <p:spPr>
            <a:xfrm>
              <a:off x="2796747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57A054D-685B-4426-807A-67AF9C42215D}"/>
                </a:ext>
              </a:extLst>
            </p:cNvPr>
            <p:cNvSpPr txBox="1"/>
            <p:nvPr/>
          </p:nvSpPr>
          <p:spPr>
            <a:xfrm>
              <a:off x="5706150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83660D-9F7A-45B6-A8F6-60F4A760DB91}"/>
                </a:ext>
              </a:extLst>
            </p:cNvPr>
            <p:cNvSpPr txBox="1"/>
            <p:nvPr/>
          </p:nvSpPr>
          <p:spPr>
            <a:xfrm>
              <a:off x="8615553" y="3772309"/>
              <a:ext cx="407484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BA77515-1313-464C-B867-F6137B07BD96}"/>
              </a:ext>
            </a:extLst>
          </p:cNvPr>
          <p:cNvSpPr txBox="1"/>
          <p:nvPr/>
        </p:nvSpPr>
        <p:spPr>
          <a:xfrm>
            <a:off x="1011303" y="3736551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Mực nước ở bể B cao hơn mực nước ở bể A bao nhiêu xăng-ti-mét?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EE7D07-3C25-4CDE-AF27-35CBEBEF35EB}"/>
              </a:ext>
            </a:extLst>
          </p:cNvPr>
          <p:cNvSpPr txBox="1"/>
          <p:nvPr/>
        </p:nvSpPr>
        <p:spPr>
          <a:xfrm>
            <a:off x="1011303" y="4173873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Mực nước ở bể C cao hơn mực nước ở bể A bao nhiêu xăng-ti-mét?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B37268-549C-4F64-8EF1-23C5A2C46B4A}"/>
              </a:ext>
            </a:extLst>
          </p:cNvPr>
          <p:cNvSpPr txBox="1"/>
          <p:nvPr/>
        </p:nvSpPr>
        <p:spPr>
          <a:xfrm>
            <a:off x="1011303" y="4573558"/>
            <a:ext cx="9796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Sau khi bạn Nam bỏ thêm một số hòn đá cảnh vào bể B thì mực nước ở bể B tăng thêm 5 cm. Hỏi lúc này mực nước ở bể B cao hơn mực nước ở bể A bao nhiêu xăng-ti-mét?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2F51A02-5409-4A03-92CB-9F0729BA6A1F}"/>
              </a:ext>
            </a:extLst>
          </p:cNvPr>
          <p:cNvSpPr/>
          <p:nvPr/>
        </p:nvSpPr>
        <p:spPr>
          <a:xfrm>
            <a:off x="4608043" y="2182729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62DE51D-2E8B-402B-BB21-2484D669DCC1}"/>
              </a:ext>
            </a:extLst>
          </p:cNvPr>
          <p:cNvSpPr/>
          <p:nvPr/>
        </p:nvSpPr>
        <p:spPr>
          <a:xfrm>
            <a:off x="7354541" y="1840457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A92DFF-FE3F-4891-92C6-68997C65DF0B}"/>
              </a:ext>
            </a:extLst>
          </p:cNvPr>
          <p:cNvSpPr/>
          <p:nvPr/>
        </p:nvSpPr>
        <p:spPr>
          <a:xfrm>
            <a:off x="4832698" y="2071848"/>
            <a:ext cx="2466000" cy="335198"/>
          </a:xfrm>
          <a:prstGeom prst="rect">
            <a:avLst/>
          </a:prstGeom>
          <a:solidFill>
            <a:srgbClr val="B7E6FD"/>
          </a:solidFill>
          <a:ln>
            <a:solidFill>
              <a:srgbClr val="B7E6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6E5FD-A7C4-4F99-9DB5-AFD3931A0D90}"/>
              </a:ext>
            </a:extLst>
          </p:cNvPr>
          <p:cNvCxnSpPr/>
          <p:nvPr/>
        </p:nvCxnSpPr>
        <p:spPr>
          <a:xfrm>
            <a:off x="4889732" y="2083852"/>
            <a:ext cx="0" cy="29981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F16AD07-FE5D-4BA5-9F51-9D39C4BDC432}"/>
              </a:ext>
            </a:extLst>
          </p:cNvPr>
          <p:cNvSpPr/>
          <p:nvPr/>
        </p:nvSpPr>
        <p:spPr>
          <a:xfrm>
            <a:off x="4889732" y="1886578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5 cm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C684D3A7-1FA0-4F46-9AB1-D015FDE35FA1}"/>
              </a:ext>
            </a:extLst>
          </p:cNvPr>
          <p:cNvSpPr/>
          <p:nvPr/>
        </p:nvSpPr>
        <p:spPr>
          <a:xfrm>
            <a:off x="5676907" y="2019887"/>
            <a:ext cx="162338" cy="64711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D0B7934-75B9-4823-82F2-CB3E3D61F47B}"/>
              </a:ext>
            </a:extLst>
          </p:cNvPr>
          <p:cNvSpPr/>
          <p:nvPr/>
        </p:nvSpPr>
        <p:spPr>
          <a:xfrm>
            <a:off x="5926999" y="2003179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? cm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7F51D5-F572-496C-B1E0-025B2328C056}"/>
              </a:ext>
            </a:extLst>
          </p:cNvPr>
          <p:cNvSpPr/>
          <p:nvPr/>
        </p:nvSpPr>
        <p:spPr>
          <a:xfrm>
            <a:off x="6728323" y="5465105"/>
            <a:ext cx="3156633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6cm + 5cm =    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071B8B-4E8E-45A0-B6CC-2DEE3518A78A}"/>
              </a:ext>
            </a:extLst>
          </p:cNvPr>
          <p:cNvSpPr txBox="1"/>
          <p:nvPr/>
        </p:nvSpPr>
        <p:spPr>
          <a:xfrm>
            <a:off x="8875111" y="5533180"/>
            <a:ext cx="1210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11cm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74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8" grpId="0"/>
      <p:bldP spid="39" grpId="0"/>
      <p:bldP spid="41" grpId="0"/>
      <p:bldP spid="42" grpId="0" animBg="1"/>
      <p:bldP spid="42" grpId="1" animBg="1"/>
      <p:bldP spid="43" grpId="0" animBg="1"/>
      <p:bldP spid="43" grpId="1" animBg="1"/>
      <p:bldP spid="16" grpId="0" animBg="1"/>
      <p:bldP spid="50" grpId="0"/>
      <p:bldP spid="19" grpId="0" animBg="1"/>
      <p:bldP spid="51" grpId="0"/>
      <p:bldP spid="52" grpId="0" animBg="1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8C22C82-9749-42FC-AD31-7B539EE5FE8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DB2D7602-FAAF-4FDC-88CF-1627762EB6F0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1.Luyện tập chung(tiết 2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10B58E-3E8C-4259-B1DE-6692B592AA88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342B6A-E895-4ACB-9C4B-E5EE9E48F5B5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4CBB79-A940-4667-8B07-F491E64969B9}:2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0E24AB-9424-457D-9750-8ADDC4E8C1D4}:2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CE630B-7686-4D3F-94A1-CE061754457E}:2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EFE463-75F1-48BF-A4F4-58CB928CB427}:275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286</Words>
  <Application>Microsoft Office PowerPoint</Application>
  <PresentationFormat>Widescreen</PresentationFormat>
  <Paragraphs>72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Bai21.Luyện tập chung(tiết 2)</dc:title>
  <dc:creator>Phạm Thanh Hằng (ADAS – GV)</dc:creator>
  <cp:lastModifiedBy>Admin</cp:lastModifiedBy>
  <cp:revision>68</cp:revision>
  <dcterms:created xsi:type="dcterms:W3CDTF">2021-06-02T01:34:28Z</dcterms:created>
  <dcterms:modified xsi:type="dcterms:W3CDTF">2025-12-01T06:05:50Z</dcterms:modified>
</cp:coreProperties>
</file>