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7" r:id="rId4"/>
    <p:sldMasterId id="2147483700" r:id="rId5"/>
  </p:sldMasterIdLst>
  <p:notesMasterIdLst>
    <p:notesMasterId r:id="rId18"/>
  </p:notesMasterIdLst>
  <p:sldIdLst>
    <p:sldId id="259" r:id="rId6"/>
    <p:sldId id="257" r:id="rId7"/>
    <p:sldId id="258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A8613C-1D0E-4075-AF55-05BE3E26121D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911311-95F7-4C61-A823-48B41B33B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742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6739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EE1212-B3F6-433D-A029-289C01450E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232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533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75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EE1212-B3F6-433D-A029-289C01450E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60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3737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452589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349957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961873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6121400"/>
            <a:ext cx="12192000" cy="749300"/>
          </a:xfrm>
          <a:prstGeom prst="rect">
            <a:avLst/>
          </a:prstGeom>
          <a:solidFill>
            <a:srgbClr val="836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矩形: 圆角 2"/>
          <p:cNvSpPr/>
          <p:nvPr userDrawn="1"/>
        </p:nvSpPr>
        <p:spPr>
          <a:xfrm>
            <a:off x="895350" y="489218"/>
            <a:ext cx="10172700" cy="5384800"/>
          </a:xfrm>
          <a:prstGeom prst="roundRect">
            <a:avLst>
              <a:gd name="adj" fmla="val 6347"/>
            </a:avLst>
          </a:prstGeom>
          <a:solidFill>
            <a:srgbClr val="156C80"/>
          </a:solidFill>
          <a:ln w="152400">
            <a:solidFill>
              <a:srgbClr val="D49955"/>
            </a:solidFill>
          </a:ln>
          <a:effectLst>
            <a:outerShdw blurRad="50800" dist="1397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t="34783" r="63486" b="31300"/>
          <a:stretch>
            <a:fillRect/>
          </a:stretch>
        </p:blipFill>
        <p:spPr>
          <a:xfrm>
            <a:off x="0" y="0"/>
            <a:ext cx="1574351" cy="3429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3" t="25371" r="7374" b="38201"/>
          <a:stretch>
            <a:fillRect/>
          </a:stretch>
        </p:blipFill>
        <p:spPr>
          <a:xfrm>
            <a:off x="8221366" y="-1565460"/>
            <a:ext cx="4975819" cy="71065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78330" r="74723" b="6671"/>
          <a:stretch>
            <a:fillRect/>
          </a:stretch>
        </p:blipFill>
        <p:spPr>
          <a:xfrm>
            <a:off x="10378114" y="5292724"/>
            <a:ext cx="1243859" cy="13256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t="93144" r="57777" b="1486"/>
          <a:stretch>
            <a:fillRect/>
          </a:stretch>
        </p:blipFill>
        <p:spPr>
          <a:xfrm>
            <a:off x="10378114" y="6489700"/>
            <a:ext cx="14986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14649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08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17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08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91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45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74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66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46190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46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65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78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44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867054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391477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228026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930937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511789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925814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090963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7C5722B9-6989-43B3-A53D-4E39DB4447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6" b="33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498131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8044201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1896467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984893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767282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82896" y="250805"/>
            <a:ext cx="4934777" cy="501149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89" y="59716"/>
            <a:ext cx="1684687" cy="88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164760"/>
      </p:ext>
    </p:extLst>
  </p:cSld>
  <p:clrMapOvr>
    <a:masterClrMapping/>
  </p:clrMapOvr>
  <p:transition spd="slow" advClick="0" advTm="3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92" y="3947696"/>
            <a:ext cx="2772129" cy="291030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652" y="4510311"/>
            <a:ext cx="4477522" cy="234768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309" y="4749553"/>
            <a:ext cx="2168182" cy="186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46506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0897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235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040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874389"/>
      </p:ext>
    </p:extLst>
  </p:cSld>
  <p:clrMapOvr>
    <a:masterClrMapping/>
  </p:clrMapOvr>
  <p:transition spd="slow">
    <p:comb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940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854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0459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980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489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163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828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42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24194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222775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7EE389E-00AF-4479-8B6B-D0AEEE905C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1021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543176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242007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144801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802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406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CE7D6091-5FB8-4980-969C-F195DAACCDF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371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1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377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</p:sldLayoutIdLst>
  <p:transition spd="slow" advClick="0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1773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4" Type="http://schemas.openxmlformats.org/officeDocument/2006/relationships/image" Target="NUL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openxmlformats.org/officeDocument/2006/relationships/image" Target="NUL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0.xml"/><Relationship Id="rId6" Type="http://schemas.openxmlformats.org/officeDocument/2006/relationships/image" Target="NULL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openxmlformats.org/officeDocument/2006/relationships/image" Target="NULL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云形 12">
            <a:extLst>
              <a:ext uri="{FF2B5EF4-FFF2-40B4-BE49-F238E27FC236}">
                <a16:creationId xmlns:a16="http://schemas.microsoft.com/office/drawing/2014/main" id="{B11B3CAC-55FC-481A-904A-AE53893F3A93}"/>
              </a:ext>
            </a:extLst>
          </p:cNvPr>
          <p:cNvSpPr/>
          <p:nvPr/>
        </p:nvSpPr>
        <p:spPr>
          <a:xfrm rot="150597">
            <a:off x="932664" y="779593"/>
            <a:ext cx="10980138" cy="6058635"/>
          </a:xfrm>
          <a:prstGeom prst="cloud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95A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A0EE793-F71F-401F-B993-778465DD5CE7}"/>
              </a:ext>
            </a:extLst>
          </p:cNvPr>
          <p:cNvSpPr txBox="1"/>
          <p:nvPr/>
        </p:nvSpPr>
        <p:spPr>
          <a:xfrm>
            <a:off x="3323968" y="1237097"/>
            <a:ext cx="61975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Thứ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ngày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tháng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… 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năm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…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3CC9A5D1-7BE2-44F8-83DF-9BB053694C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27879" y="3650850"/>
            <a:ext cx="2545256" cy="30861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BB88307-78AC-4FE5-A98F-CC361E72C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1823" y="2083698"/>
            <a:ext cx="3322608" cy="7681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82C0FF-69A2-4D9C-F3C7-6B5779AC85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6958" y="3027303"/>
            <a:ext cx="7230483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1493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236" y="202742"/>
            <a:ext cx="8106484" cy="44098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B35F8A-EF01-472D-924C-1F9D4D0550B3}"/>
              </a:ext>
            </a:extLst>
          </p:cNvPr>
          <p:cNvSpPr txBox="1"/>
          <p:nvPr/>
        </p:nvSpPr>
        <p:spPr>
          <a:xfrm>
            <a:off x="3257550" y="1859340"/>
            <a:ext cx="70008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một số câu thơ hay cho các bạn nghe</a:t>
            </a:r>
          </a:p>
        </p:txBody>
      </p:sp>
    </p:spTree>
    <p:extLst>
      <p:ext uri="{BB962C8B-B14F-4D97-AF65-F5344CB8AC3E}">
        <p14:creationId xmlns:p14="http://schemas.microsoft.com/office/powerpoint/2010/main" val="1683762832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云形 12">
            <a:extLst>
              <a:ext uri="{FF2B5EF4-FFF2-40B4-BE49-F238E27FC236}">
                <a16:creationId xmlns:a16="http://schemas.microsoft.com/office/drawing/2014/main" id="{B11B3CAC-55FC-481A-904A-AE53893F3A93}"/>
              </a:ext>
            </a:extLst>
          </p:cNvPr>
          <p:cNvSpPr/>
          <p:nvPr/>
        </p:nvSpPr>
        <p:spPr>
          <a:xfrm rot="150597">
            <a:off x="-67094" y="-295009"/>
            <a:ext cx="12874827" cy="7448018"/>
          </a:xfrm>
          <a:prstGeom prst="cloud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95A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4" name="组合 30">
            <a:extLst>
              <a:ext uri="{FF2B5EF4-FFF2-40B4-BE49-F238E27FC236}">
                <a16:creationId xmlns:a16="http://schemas.microsoft.com/office/drawing/2014/main" id="{175D9E9A-0EA6-4F49-AB22-34623F4C6A22}"/>
              </a:ext>
            </a:extLst>
          </p:cNvPr>
          <p:cNvGrpSpPr/>
          <p:nvPr/>
        </p:nvGrpSpPr>
        <p:grpSpPr>
          <a:xfrm>
            <a:off x="314961" y="617623"/>
            <a:ext cx="8579538" cy="4453996"/>
            <a:chOff x="1251662" y="1243647"/>
            <a:chExt cx="6556824" cy="4453996"/>
          </a:xfrm>
        </p:grpSpPr>
        <p:sp>
          <p:nvSpPr>
            <p:cNvPr id="15" name="任意多边形: 形状 27">
              <a:extLst>
                <a:ext uri="{FF2B5EF4-FFF2-40B4-BE49-F238E27FC236}">
                  <a16:creationId xmlns:a16="http://schemas.microsoft.com/office/drawing/2014/main" id="{108CE46B-1E60-4171-B336-35D07F51729A}"/>
                </a:ext>
              </a:extLst>
            </p:cNvPr>
            <p:cNvSpPr/>
            <p:nvPr/>
          </p:nvSpPr>
          <p:spPr>
            <a:xfrm>
              <a:off x="1251662" y="1243647"/>
              <a:ext cx="6556824" cy="4453996"/>
            </a:xfrm>
            <a:custGeom>
              <a:avLst/>
              <a:gdLst>
                <a:gd name="connsiteX0" fmla="*/ 6000607 w 6556824"/>
                <a:gd name="connsiteY0" fmla="*/ 0 h 4453996"/>
                <a:gd name="connsiteX1" fmla="*/ 6556824 w 6556824"/>
                <a:gd name="connsiteY1" fmla="*/ 556217 h 4453996"/>
                <a:gd name="connsiteX2" fmla="*/ 6393912 w 6556824"/>
                <a:gd name="connsiteY2" fmla="*/ 949522 h 4453996"/>
                <a:gd name="connsiteX3" fmla="*/ 6382251 w 6556824"/>
                <a:gd name="connsiteY3" fmla="*/ 959143 h 4453996"/>
                <a:gd name="connsiteX4" fmla="*/ 6382251 w 6556824"/>
                <a:gd name="connsiteY4" fmla="*/ 3494854 h 4453996"/>
                <a:gd name="connsiteX5" fmla="*/ 6393912 w 6556824"/>
                <a:gd name="connsiteY5" fmla="*/ 3504475 h 4453996"/>
                <a:gd name="connsiteX6" fmla="*/ 6556824 w 6556824"/>
                <a:gd name="connsiteY6" fmla="*/ 3897779 h 4453996"/>
                <a:gd name="connsiteX7" fmla="*/ 6000607 w 6556824"/>
                <a:gd name="connsiteY7" fmla="*/ 4453996 h 4453996"/>
                <a:gd name="connsiteX8" fmla="*/ 5607302 w 6556824"/>
                <a:gd name="connsiteY8" fmla="*/ 4291084 h 4453996"/>
                <a:gd name="connsiteX9" fmla="*/ 5581144 w 6556824"/>
                <a:gd name="connsiteY9" fmla="*/ 4259379 h 4453996"/>
                <a:gd name="connsiteX10" fmla="*/ 975681 w 6556824"/>
                <a:gd name="connsiteY10" fmla="*/ 4259379 h 4453996"/>
                <a:gd name="connsiteX11" fmla="*/ 949522 w 6556824"/>
                <a:gd name="connsiteY11" fmla="*/ 4291084 h 4453996"/>
                <a:gd name="connsiteX12" fmla="*/ 556217 w 6556824"/>
                <a:gd name="connsiteY12" fmla="*/ 4453996 h 4453996"/>
                <a:gd name="connsiteX13" fmla="*/ 1 w 6556824"/>
                <a:gd name="connsiteY13" fmla="*/ 3897779 h 4453996"/>
                <a:gd name="connsiteX14" fmla="*/ 94994 w 6556824"/>
                <a:gd name="connsiteY14" fmla="*/ 3586793 h 4453996"/>
                <a:gd name="connsiteX15" fmla="*/ 155623 w 6556824"/>
                <a:gd name="connsiteY15" fmla="*/ 3513309 h 4453996"/>
                <a:gd name="connsiteX16" fmla="*/ 155623 w 6556824"/>
                <a:gd name="connsiteY16" fmla="*/ 940687 h 4453996"/>
                <a:gd name="connsiteX17" fmla="*/ 94994 w 6556824"/>
                <a:gd name="connsiteY17" fmla="*/ 867203 h 4453996"/>
                <a:gd name="connsiteX18" fmla="*/ 0 w 6556824"/>
                <a:gd name="connsiteY18" fmla="*/ 556217 h 4453996"/>
                <a:gd name="connsiteX19" fmla="*/ 556217 w 6556824"/>
                <a:gd name="connsiteY19" fmla="*/ 0 h 4453996"/>
                <a:gd name="connsiteX20" fmla="*/ 1017441 w 6556824"/>
                <a:gd name="connsiteY20" fmla="*/ 245231 h 4453996"/>
                <a:gd name="connsiteX21" fmla="*/ 1020008 w 6556824"/>
                <a:gd name="connsiteY21" fmla="*/ 249960 h 4453996"/>
                <a:gd name="connsiteX22" fmla="*/ 5536816 w 6556824"/>
                <a:gd name="connsiteY22" fmla="*/ 249960 h 4453996"/>
                <a:gd name="connsiteX23" fmla="*/ 5539383 w 6556824"/>
                <a:gd name="connsiteY23" fmla="*/ 245231 h 4453996"/>
                <a:gd name="connsiteX24" fmla="*/ 6000607 w 6556824"/>
                <a:gd name="connsiteY24" fmla="*/ 0 h 445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56824" h="4453996">
                  <a:moveTo>
                    <a:pt x="6000607" y="0"/>
                  </a:moveTo>
                  <a:cubicBezTo>
                    <a:pt x="6307797" y="0"/>
                    <a:pt x="6556824" y="249027"/>
                    <a:pt x="6556824" y="556217"/>
                  </a:cubicBezTo>
                  <a:cubicBezTo>
                    <a:pt x="6556824" y="709812"/>
                    <a:pt x="6494567" y="848866"/>
                    <a:pt x="6393912" y="949522"/>
                  </a:cubicBezTo>
                  <a:lnTo>
                    <a:pt x="6382251" y="959143"/>
                  </a:lnTo>
                  <a:lnTo>
                    <a:pt x="6382251" y="3494854"/>
                  </a:lnTo>
                  <a:lnTo>
                    <a:pt x="6393912" y="3504475"/>
                  </a:lnTo>
                  <a:cubicBezTo>
                    <a:pt x="6494567" y="3605130"/>
                    <a:pt x="6556824" y="3744184"/>
                    <a:pt x="6556824" y="3897779"/>
                  </a:cubicBezTo>
                  <a:cubicBezTo>
                    <a:pt x="6556824" y="4204969"/>
                    <a:pt x="6307797" y="4453996"/>
                    <a:pt x="6000607" y="4453996"/>
                  </a:cubicBezTo>
                  <a:cubicBezTo>
                    <a:pt x="5847012" y="4453996"/>
                    <a:pt x="5707958" y="4391740"/>
                    <a:pt x="5607302" y="4291084"/>
                  </a:cubicBezTo>
                  <a:lnTo>
                    <a:pt x="5581144" y="4259379"/>
                  </a:lnTo>
                  <a:lnTo>
                    <a:pt x="975681" y="4259379"/>
                  </a:lnTo>
                  <a:lnTo>
                    <a:pt x="949522" y="4291084"/>
                  </a:lnTo>
                  <a:cubicBezTo>
                    <a:pt x="848867" y="4391740"/>
                    <a:pt x="709813" y="4453996"/>
                    <a:pt x="556217" y="4453996"/>
                  </a:cubicBezTo>
                  <a:cubicBezTo>
                    <a:pt x="249027" y="4453996"/>
                    <a:pt x="1" y="4204969"/>
                    <a:pt x="1" y="3897779"/>
                  </a:cubicBezTo>
                  <a:cubicBezTo>
                    <a:pt x="1" y="3782583"/>
                    <a:pt x="35020" y="3675566"/>
                    <a:pt x="94994" y="3586793"/>
                  </a:cubicBezTo>
                  <a:lnTo>
                    <a:pt x="155623" y="3513309"/>
                  </a:lnTo>
                  <a:lnTo>
                    <a:pt x="155623" y="940687"/>
                  </a:lnTo>
                  <a:lnTo>
                    <a:pt x="94994" y="867203"/>
                  </a:lnTo>
                  <a:cubicBezTo>
                    <a:pt x="35020" y="778430"/>
                    <a:pt x="0" y="671413"/>
                    <a:pt x="0" y="556217"/>
                  </a:cubicBezTo>
                  <a:cubicBezTo>
                    <a:pt x="0" y="249027"/>
                    <a:pt x="249027" y="0"/>
                    <a:pt x="556217" y="0"/>
                  </a:cubicBezTo>
                  <a:cubicBezTo>
                    <a:pt x="748211" y="0"/>
                    <a:pt x="917485" y="97276"/>
                    <a:pt x="1017441" y="245231"/>
                  </a:cubicBezTo>
                  <a:lnTo>
                    <a:pt x="1020008" y="249960"/>
                  </a:lnTo>
                  <a:lnTo>
                    <a:pt x="5536816" y="249960"/>
                  </a:lnTo>
                  <a:lnTo>
                    <a:pt x="5539383" y="245231"/>
                  </a:lnTo>
                  <a:cubicBezTo>
                    <a:pt x="5639340" y="97276"/>
                    <a:pt x="5808614" y="0"/>
                    <a:pt x="6000607" y="0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: 圆角 29">
              <a:extLst>
                <a:ext uri="{FF2B5EF4-FFF2-40B4-BE49-F238E27FC236}">
                  <a16:creationId xmlns:a16="http://schemas.microsoft.com/office/drawing/2014/main" id="{B0FE7E61-CBC9-4312-8171-56F6B79A2CD9}"/>
                </a:ext>
              </a:extLst>
            </p:cNvPr>
            <p:cNvSpPr/>
            <p:nvPr/>
          </p:nvSpPr>
          <p:spPr>
            <a:xfrm>
              <a:off x="1561009" y="1651861"/>
              <a:ext cx="5913699" cy="3688406"/>
            </a:xfrm>
            <a:prstGeom prst="roundRect">
              <a:avLst>
                <a:gd name="adj" fmla="val 109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3" name="图片 58">
            <a:extLst>
              <a:ext uri="{FF2B5EF4-FFF2-40B4-BE49-F238E27FC236}">
                <a16:creationId xmlns:a16="http://schemas.microsoft.com/office/drawing/2014/main" id="{81BE3F0F-5827-4B88-BAB7-3248639F3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871" y="2002537"/>
            <a:ext cx="4535502" cy="45355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F8896E-9AC5-9082-7F03-55E6E240EB68}"/>
              </a:ext>
            </a:extLst>
          </p:cNvPr>
          <p:cNvSpPr txBox="1"/>
          <p:nvPr/>
        </p:nvSpPr>
        <p:spPr>
          <a:xfrm>
            <a:off x="1085850" y="1333501"/>
            <a:ext cx="67913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ề nhà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iếp tục tìm đọc thơ/ chuyện và chuẩn bị trước nội dung Phiếu đọc sách về hoạt động của thiếu nhi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4531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49" y="-43815"/>
            <a:ext cx="12192635" cy="694563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3178629" y="694373"/>
            <a:ext cx="7938098" cy="4862829"/>
            <a:chOff x="1227083" y="675833"/>
            <a:chExt cx="10162697" cy="5898322"/>
          </a:xfrm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43480"/>
            <a:ext cx="12192635" cy="4502150"/>
          </a:xfrm>
          <a:prstGeom prst="rect">
            <a:avLst/>
          </a:prstGeom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1150" y="4347210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301" y="675833"/>
            <a:ext cx="1727420" cy="1097672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2507C551-9102-491F-A7E3-207B822134A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4159" y="3021414"/>
            <a:ext cx="4231463" cy="35171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1602AA-DDE9-C7C7-82F6-FBF8A6EDBA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24731" y="1674734"/>
            <a:ext cx="7047587" cy="32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3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49" y="-43815"/>
            <a:ext cx="12192635" cy="694563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3178629" y="694373"/>
            <a:ext cx="7938098" cy="4862829"/>
            <a:chOff x="1227083" y="675833"/>
            <a:chExt cx="10162697" cy="5898322"/>
          </a:xfrm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43480"/>
            <a:ext cx="12192635" cy="4502150"/>
          </a:xfrm>
          <a:prstGeom prst="rect">
            <a:avLst/>
          </a:prstGeom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1150" y="4347210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301" y="675833"/>
            <a:ext cx="1727420" cy="1097672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2507C551-9102-491F-A7E3-207B822134A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4159" y="3021414"/>
            <a:ext cx="4231463" cy="35171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BBD29F-5611-4608-94F7-2066482A8C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8035" y="2010750"/>
            <a:ext cx="676105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2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thể dục buổi sáng">
            <a:hlinkClick r:id="" action="ppaction://media"/>
            <a:extLst>
              <a:ext uri="{FF2B5EF4-FFF2-40B4-BE49-F238E27FC236}">
                <a16:creationId xmlns:a16="http://schemas.microsoft.com/office/drawing/2014/main" id="{05430829-4BD7-4C9B-8C32-E97F3D7419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2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236" y="202742"/>
            <a:ext cx="8106484" cy="44098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B35F8A-EF01-472D-924C-1F9D4D0550B3}"/>
              </a:ext>
            </a:extLst>
          </p:cNvPr>
          <p:cNvSpPr txBox="1"/>
          <p:nvPr/>
        </p:nvSpPr>
        <p:spPr>
          <a:xfrm>
            <a:off x="3152658" y="1859340"/>
            <a:ext cx="68104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đọc một bài thơ hoặc câu chuyện viết về thiếu nhi.</a:t>
            </a:r>
          </a:p>
        </p:txBody>
      </p:sp>
    </p:spTree>
    <p:extLst>
      <p:ext uri="{BB962C8B-B14F-4D97-AF65-F5344CB8AC3E}">
        <p14:creationId xmlns:p14="http://schemas.microsoft.com/office/powerpoint/2010/main" val="2076407199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99ECE88-1A8E-4E5D-8028-D651FC115C57}"/>
              </a:ext>
            </a:extLst>
          </p:cNvPr>
          <p:cNvSpPr/>
          <p:nvPr/>
        </p:nvSpPr>
        <p:spPr>
          <a:xfrm>
            <a:off x="88778" y="275208"/>
            <a:ext cx="11896076" cy="62587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43A0DF-BD6A-393B-55FD-60308D43E6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620" y="2172356"/>
            <a:ext cx="4101430" cy="2984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D5F2C1-08B0-D762-C4AB-515EFAE25342}"/>
              </a:ext>
            </a:extLst>
          </p:cNvPr>
          <p:cNvSpPr txBox="1"/>
          <p:nvPr/>
        </p:nvSpPr>
        <p:spPr>
          <a:xfrm>
            <a:off x="195693" y="576237"/>
            <a:ext cx="8516356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gắng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Tuổi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Tuỳ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xứng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93B6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93B6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93B6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93B6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</a:t>
            </a:r>
          </a:p>
        </p:txBody>
      </p:sp>
    </p:spTree>
    <p:extLst>
      <p:ext uri="{BB962C8B-B14F-4D97-AF65-F5344CB8AC3E}">
        <p14:creationId xmlns:p14="http://schemas.microsoft.com/office/powerpoint/2010/main" val="424663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99ECE88-1A8E-4E5D-8028-D651FC115C57}"/>
              </a:ext>
            </a:extLst>
          </p:cNvPr>
          <p:cNvSpPr/>
          <p:nvPr/>
        </p:nvSpPr>
        <p:spPr>
          <a:xfrm>
            <a:off x="88778" y="275208"/>
            <a:ext cx="11896076" cy="62587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nay Quốc Tế thiếu nhi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 cho các bé việc gì cũng vui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 ngoan, ăn khỏe, xinh tươi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nhau chia sẻ ngọt bùi yêu thương.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chăm, yêu quý mái trường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lời cha mẹ vấn vương bạn thầy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Mùng một tháng Sáu năm nay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nhau cố gắng dựng xây sau này.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ngoan, trò giỏi từ nay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hành bài vở từng ngày vươn lên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Kính thầy và bậc cao niên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Xứng danh hai chữ thảo hiền bé ngoan.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67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F6206C0-9DD5-479F-B479-A829B444E090}"/>
              </a:ext>
            </a:extLst>
          </p:cNvPr>
          <p:cNvSpPr/>
          <p:nvPr/>
        </p:nvSpPr>
        <p:spPr>
          <a:xfrm>
            <a:off x="147962" y="299621"/>
            <a:ext cx="11896076" cy="62587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1" name="组合 15">
            <a:extLst>
              <a:ext uri="{FF2B5EF4-FFF2-40B4-BE49-F238E27FC236}">
                <a16:creationId xmlns:a16="http://schemas.microsoft.com/office/drawing/2014/main" id="{0BEE12D9-581E-4B25-A248-F4FAEFA31103}"/>
              </a:ext>
            </a:extLst>
          </p:cNvPr>
          <p:cNvGrpSpPr/>
          <p:nvPr/>
        </p:nvGrpSpPr>
        <p:grpSpPr>
          <a:xfrm rot="21189337" flipH="1">
            <a:off x="7206840" y="586405"/>
            <a:ext cx="4901559" cy="2414070"/>
            <a:chOff x="2206754" y="916448"/>
            <a:chExt cx="4695813" cy="3901755"/>
          </a:xfrm>
        </p:grpSpPr>
        <p:sp>
          <p:nvSpPr>
            <p:cNvPr id="22" name="对话气泡: 椭圆形 13">
              <a:extLst>
                <a:ext uri="{FF2B5EF4-FFF2-40B4-BE49-F238E27FC236}">
                  <a16:creationId xmlns:a16="http://schemas.microsoft.com/office/drawing/2014/main" id="{E07CE591-A852-4B74-87D9-9B4E39F99ACA}"/>
                </a:ext>
              </a:extLst>
            </p:cNvPr>
            <p:cNvSpPr/>
            <p:nvPr/>
          </p:nvSpPr>
          <p:spPr>
            <a:xfrm>
              <a:off x="2206754" y="916448"/>
              <a:ext cx="4695813" cy="3901755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rgbClr val="F4AB3F"/>
            </a:solidFill>
            <a:ln w="381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3" name="对话气泡: 椭圆形 13">
              <a:extLst>
                <a:ext uri="{FF2B5EF4-FFF2-40B4-BE49-F238E27FC236}">
                  <a16:creationId xmlns:a16="http://schemas.microsoft.com/office/drawing/2014/main" id="{5B274B06-5C28-4B96-8DA9-6CFA79C8D04E}"/>
                </a:ext>
              </a:extLst>
            </p:cNvPr>
            <p:cNvSpPr/>
            <p:nvPr/>
          </p:nvSpPr>
          <p:spPr>
            <a:xfrm>
              <a:off x="2369895" y="1044434"/>
              <a:ext cx="4475657" cy="3718827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4" name="Picture 4">
            <a:extLst>
              <a:ext uri="{FF2B5EF4-FFF2-40B4-BE49-F238E27FC236}">
                <a16:creationId xmlns:a16="http://schemas.microsoft.com/office/drawing/2014/main" id="{24E63956-3864-4C17-BCD7-883F03B70A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701197" y="2888850"/>
            <a:ext cx="2545256" cy="30861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728BF30-B42F-44BF-BF6A-A2759255E20D}"/>
              </a:ext>
            </a:extLst>
          </p:cNvPr>
          <p:cNvSpPr txBox="1"/>
          <p:nvPr/>
        </p:nvSpPr>
        <p:spPr>
          <a:xfrm rot="21188686">
            <a:off x="7906390" y="1012358"/>
            <a:ext cx="391311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fr-FR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fr-FR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fr-FR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fr-FR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fr-FR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fr-FR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kumimoji="0" lang="fr-FR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fr-FR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fr-FR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fr-FR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fr-FR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fr-FR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fr-FR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 </a:t>
            </a:r>
            <a:r>
              <a:rPr kumimoji="0" lang="fr-FR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fr-FR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fr-FR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fr-FR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fr-FR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fr-FR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là </a:t>
            </a:r>
            <a:r>
              <a:rPr kumimoji="0" lang="fr-FR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fr-FR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6" name="组合 20">
            <a:extLst>
              <a:ext uri="{FF2B5EF4-FFF2-40B4-BE49-F238E27FC236}">
                <a16:creationId xmlns:a16="http://schemas.microsoft.com/office/drawing/2014/main" id="{1A6347B6-522F-4775-8853-4225CEDF5BE1}"/>
              </a:ext>
            </a:extLst>
          </p:cNvPr>
          <p:cNvGrpSpPr/>
          <p:nvPr/>
        </p:nvGrpSpPr>
        <p:grpSpPr>
          <a:xfrm>
            <a:off x="719949" y="1323813"/>
            <a:ext cx="5275725" cy="2105187"/>
            <a:chOff x="731883" y="1025738"/>
            <a:chExt cx="7205669" cy="4403171"/>
          </a:xfrm>
        </p:grpSpPr>
        <p:sp>
          <p:nvSpPr>
            <p:cNvPr id="27" name="矩形 1">
              <a:extLst>
                <a:ext uri="{FF2B5EF4-FFF2-40B4-BE49-F238E27FC236}">
                  <a16:creationId xmlns:a16="http://schemas.microsoft.com/office/drawing/2014/main" id="{B5EE7002-58B2-4396-953B-7BF3B66601C9}"/>
                </a:ext>
              </a:extLst>
            </p:cNvPr>
            <p:cNvSpPr/>
            <p:nvPr/>
          </p:nvSpPr>
          <p:spPr>
            <a:xfrm>
              <a:off x="731883" y="1025738"/>
              <a:ext cx="7205669" cy="4403171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矩形 1">
              <a:extLst>
                <a:ext uri="{FF2B5EF4-FFF2-40B4-BE49-F238E27FC236}">
                  <a16:creationId xmlns:a16="http://schemas.microsoft.com/office/drawing/2014/main" id="{63349CA0-E975-4265-9E36-5B1052DF896E}"/>
                </a:ext>
              </a:extLst>
            </p:cNvPr>
            <p:cNvSpPr/>
            <p:nvPr/>
          </p:nvSpPr>
          <p:spPr>
            <a:xfrm>
              <a:off x="962096" y="1166414"/>
              <a:ext cx="6975456" cy="4262495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5625D25-D3C2-44BF-AA44-62783C90C1B0}"/>
              </a:ext>
            </a:extLst>
          </p:cNvPr>
          <p:cNvSpPr txBox="1"/>
          <p:nvPr/>
        </p:nvSpPr>
        <p:spPr>
          <a:xfrm>
            <a:off x="1066800" y="1932983"/>
            <a:ext cx="45835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fr-FR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fr-FR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fr-FR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fr-FR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fr-FR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fr-FR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fr-FR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fr-FR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fr-FR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fr-FR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fr-FR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fr-FR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fr-FR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fr-FR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3058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5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5" name="云形 12">
            <a:extLst>
              <a:ext uri="{FF2B5EF4-FFF2-40B4-BE49-F238E27FC236}">
                <a16:creationId xmlns:a16="http://schemas.microsoft.com/office/drawing/2014/main" id="{B11B3CAC-55FC-481A-904A-AE53893F3A93}"/>
              </a:ext>
            </a:extLst>
          </p:cNvPr>
          <p:cNvSpPr/>
          <p:nvPr/>
        </p:nvSpPr>
        <p:spPr>
          <a:xfrm rot="150597">
            <a:off x="-341414" y="-119132"/>
            <a:ext cx="12874827" cy="7448018"/>
          </a:xfrm>
          <a:prstGeom prst="cloud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95A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6" name="组合 20">
            <a:extLst>
              <a:ext uri="{FF2B5EF4-FFF2-40B4-BE49-F238E27FC236}">
                <a16:creationId xmlns:a16="http://schemas.microsoft.com/office/drawing/2014/main" id="{CEC65269-48A6-4D10-89BE-CC41AD2EA363}"/>
              </a:ext>
            </a:extLst>
          </p:cNvPr>
          <p:cNvGrpSpPr/>
          <p:nvPr/>
        </p:nvGrpSpPr>
        <p:grpSpPr>
          <a:xfrm>
            <a:off x="4921943" y="155448"/>
            <a:ext cx="5275725" cy="2105187"/>
            <a:chOff x="731883" y="1025738"/>
            <a:chExt cx="7205669" cy="4403171"/>
          </a:xfrm>
        </p:grpSpPr>
        <p:sp>
          <p:nvSpPr>
            <p:cNvPr id="7" name="矩形 1">
              <a:extLst>
                <a:ext uri="{FF2B5EF4-FFF2-40B4-BE49-F238E27FC236}">
                  <a16:creationId xmlns:a16="http://schemas.microsoft.com/office/drawing/2014/main" id="{EF2C5278-9533-4721-927B-A912A6ED8812}"/>
                </a:ext>
              </a:extLst>
            </p:cNvPr>
            <p:cNvSpPr/>
            <p:nvPr/>
          </p:nvSpPr>
          <p:spPr>
            <a:xfrm>
              <a:off x="731883" y="1025738"/>
              <a:ext cx="7205669" cy="4403171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1">
              <a:extLst>
                <a:ext uri="{FF2B5EF4-FFF2-40B4-BE49-F238E27FC236}">
                  <a16:creationId xmlns:a16="http://schemas.microsoft.com/office/drawing/2014/main" id="{07F51637-0ED8-4567-B93A-669FC6591198}"/>
                </a:ext>
              </a:extLst>
            </p:cNvPr>
            <p:cNvSpPr/>
            <p:nvPr/>
          </p:nvSpPr>
          <p:spPr>
            <a:xfrm>
              <a:off x="962096" y="1166414"/>
              <a:ext cx="6975456" cy="4262495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" name="图片 24">
            <a:extLst>
              <a:ext uri="{FF2B5EF4-FFF2-40B4-BE49-F238E27FC236}">
                <a16:creationId xmlns:a16="http://schemas.microsoft.com/office/drawing/2014/main" id="{B9B403AA-058E-4593-AB8C-831D3508F9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704" y="1417320"/>
            <a:ext cx="1938360" cy="26892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A6412F-669D-4746-BA79-C7A65CFE5E4A}"/>
              </a:ext>
            </a:extLst>
          </p:cNvPr>
          <p:cNvSpPr txBox="1"/>
          <p:nvPr/>
        </p:nvSpPr>
        <p:spPr>
          <a:xfrm>
            <a:off x="4921943" y="694045"/>
            <a:ext cx="457931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Hoàn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thành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phiếu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sách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5856B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Pacifico" panose="00000500000000000000" pitchFamily="2" charset="0"/>
              <a:ea typeface="+mn-ea"/>
              <a:cs typeface="+mn-cs"/>
            </a:endParaRPr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id="{84CBE718-360E-4CE7-891A-D5D0A52ABD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259735" y="2590195"/>
            <a:ext cx="4197361" cy="192315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BCFF05CB-4AAB-4907-8BA3-5B956617F1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259735" y="1417320"/>
            <a:ext cx="2284655" cy="21875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724D85-B81F-419B-8DD8-F0EC81349A8F}"/>
              </a:ext>
            </a:extLst>
          </p:cNvPr>
          <p:cNvSpPr txBox="1"/>
          <p:nvPr/>
        </p:nvSpPr>
        <p:spPr>
          <a:xfrm>
            <a:off x="2139199" y="3551772"/>
            <a:ext cx="1512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cifico" panose="00000500000000000000" pitchFamily="2" charset="0"/>
              <a:ea typeface="+mn-ea"/>
              <a:cs typeface="+mn-cs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94359E38-4BF0-4F84-9F44-8AD9953E0B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327796" y="4566453"/>
            <a:ext cx="2472315" cy="22920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420AE9-BD24-4A0D-87BA-C589D2C18F6C}"/>
              </a:ext>
            </a:extLst>
          </p:cNvPr>
          <p:cNvSpPr txBox="1"/>
          <p:nvPr/>
        </p:nvSpPr>
        <p:spPr>
          <a:xfrm>
            <a:off x="2870763" y="5440680"/>
            <a:ext cx="134725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giả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cifico" panose="00000500000000000000" pitchFamily="2" charset="0"/>
              <a:ea typeface="+mn-ea"/>
              <a:cs typeface="+mn-cs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7BDC86C4-98EA-4842-B8C6-BA2FE34DF82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328693" y="2147539"/>
            <a:ext cx="2450120" cy="2252714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B1EAD674-1C3C-4FB7-96FF-9B73E512C40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727281" y="3526762"/>
            <a:ext cx="2301545" cy="233067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8BBCC92-5855-4699-AA35-FA7C315AB1AE}"/>
              </a:ext>
            </a:extLst>
          </p:cNvPr>
          <p:cNvSpPr txBox="1"/>
          <p:nvPr/>
        </p:nvSpPr>
        <p:spPr>
          <a:xfrm>
            <a:off x="4957841" y="4254514"/>
            <a:ext cx="164082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Nội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dung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CF4EFB-A9FA-406D-A498-7FEFEC7BC884}"/>
              </a:ext>
            </a:extLst>
          </p:cNvPr>
          <p:cNvSpPr txBox="1"/>
          <p:nvPr/>
        </p:nvSpPr>
        <p:spPr>
          <a:xfrm>
            <a:off x="7023676" y="3526762"/>
            <a:ext cx="247758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thơ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/Chi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tiết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thích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cifico" panose="00000500000000000000" pitchFamily="2" charset="0"/>
              <a:ea typeface="+mn-ea"/>
              <a:cs typeface="+mn-cs"/>
            </a:endParaRPr>
          </a:p>
        </p:txBody>
      </p:sp>
      <p:pic>
        <p:nvPicPr>
          <p:cNvPr id="30" name="Picture 6">
            <a:extLst>
              <a:ext uri="{FF2B5EF4-FFF2-40B4-BE49-F238E27FC236}">
                <a16:creationId xmlns:a16="http://schemas.microsoft.com/office/drawing/2014/main" id="{42843019-E341-4508-A53E-D4B60226C4D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9185421" y="4974649"/>
            <a:ext cx="815683" cy="86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240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3" grpId="0" animBg="1"/>
      <p:bldP spid="22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F6206C0-9DD5-479F-B479-A829B444E090}"/>
              </a:ext>
            </a:extLst>
          </p:cNvPr>
          <p:cNvSpPr/>
          <p:nvPr/>
        </p:nvSpPr>
        <p:spPr>
          <a:xfrm>
            <a:off x="147962" y="299621"/>
            <a:ext cx="11896076" cy="62587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47BF0B-111A-8886-3E72-3054EB2BD0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866" y="619125"/>
            <a:ext cx="403995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3262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自定义 2094">
      <a:dk1>
        <a:sysClr val="windowText" lastClr="000000"/>
      </a:dk1>
      <a:lt1>
        <a:sysClr val="window" lastClr="FFFFFF"/>
      </a:lt1>
      <a:dk2>
        <a:srgbClr val="1E6990"/>
      </a:dk2>
      <a:lt2>
        <a:srgbClr val="CF7D33"/>
      </a:lt2>
      <a:accent1>
        <a:srgbClr val="CF7D33"/>
      </a:accent1>
      <a:accent2>
        <a:srgbClr val="1E6990"/>
      </a:accent2>
      <a:accent3>
        <a:srgbClr val="CF7D33"/>
      </a:accent3>
      <a:accent4>
        <a:srgbClr val="1E6990"/>
      </a:accent4>
      <a:accent5>
        <a:srgbClr val="CF7D33"/>
      </a:accent5>
      <a:accent6>
        <a:srgbClr val="1E6990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275</Words>
  <Application>Microsoft Office PowerPoint</Application>
  <PresentationFormat>Widescreen</PresentationFormat>
  <Paragraphs>46</Paragraphs>
  <Slides>12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微软雅黑</vt:lpstr>
      <vt:lpstr>宋体</vt:lpstr>
      <vt:lpstr>Arial</vt:lpstr>
      <vt:lpstr>Arial Black</vt:lpstr>
      <vt:lpstr>Arial-Rounded</vt:lpstr>
      <vt:lpstr>Calibri</vt:lpstr>
      <vt:lpstr>等线</vt:lpstr>
      <vt:lpstr>等线 Light</vt:lpstr>
      <vt:lpstr>Pacifico</vt:lpstr>
      <vt:lpstr>字魂27号-布丁体</vt:lpstr>
      <vt:lpstr>1_Office 主题</vt:lpstr>
      <vt:lpstr>1_Default Design</vt:lpstr>
      <vt:lpstr>​​</vt:lpstr>
      <vt:lpstr>Office 主题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STD-QUYNH ^^</dc:creator>
  <cp:lastModifiedBy>STD-QUYNH ^^</cp:lastModifiedBy>
  <cp:revision>1</cp:revision>
  <dcterms:created xsi:type="dcterms:W3CDTF">2025-09-13T14:41:29Z</dcterms:created>
  <dcterms:modified xsi:type="dcterms:W3CDTF">2025-09-13T14:42:19Z</dcterms:modified>
</cp:coreProperties>
</file>