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25"/>
  </p:notesMasterIdLst>
  <p:sldIdLst>
    <p:sldId id="263" r:id="rId4"/>
    <p:sldId id="257" r:id="rId5"/>
    <p:sldId id="258" r:id="rId6"/>
    <p:sldId id="259" r:id="rId7"/>
    <p:sldId id="260" r:id="rId8"/>
    <p:sldId id="261"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1FCE5-F2A4-48A8-B77C-1B4C10E249F0}"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15A21B-26C0-4775-B1E4-C459E1FDFDDF}" type="slidenum">
              <a:rPr lang="en-US" smtClean="0"/>
              <a:t>‹#›</a:t>
            </a:fld>
            <a:endParaRPr lang="en-US"/>
          </a:p>
        </p:txBody>
      </p:sp>
    </p:spTree>
    <p:extLst>
      <p:ext uri="{BB962C8B-B14F-4D97-AF65-F5344CB8AC3E}">
        <p14:creationId xmlns:p14="http://schemas.microsoft.com/office/powerpoint/2010/main" val="64429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2E4D6-AFA2-4F23-9FC7-286262468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13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2E4D6-AFA2-4F23-9FC7-286262468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39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59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15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066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803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874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14549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211063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4334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4645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683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38989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1557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41224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913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2783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7325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2136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6428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02611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5482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2877249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70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1730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829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132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2398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0653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282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8809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994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086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2420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9604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9082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B0D86-CA48-4787-855E-63B4005BD66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4757E-6037-4188-8E71-323633840D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8604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783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B78667-E865-4580-9C06-63F58C228D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01660D-545C-43B4-9EFF-D115F1D4A3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10694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16350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6.xml"/><Relationship Id="rId18" Type="http://schemas.openxmlformats.org/officeDocument/2006/relationships/image" Target="../media/image26.png"/><Relationship Id="rId3" Type="http://schemas.openxmlformats.org/officeDocument/2006/relationships/slideLayout" Target="../slideLayouts/slideLayout21.xml"/><Relationship Id="rId21" Type="http://schemas.microsoft.com/office/2007/relationships/hdphoto" Target="../media/hdphoto5.wdp"/><Relationship Id="rId7" Type="http://schemas.openxmlformats.org/officeDocument/2006/relationships/image" Target="../media/image21.png"/><Relationship Id="rId12" Type="http://schemas.openxmlformats.org/officeDocument/2006/relationships/image" Target="../media/image23.png"/><Relationship Id="rId17" Type="http://schemas.openxmlformats.org/officeDocument/2006/relationships/slide" Target="slide2.xml"/><Relationship Id="rId2" Type="http://schemas.openxmlformats.org/officeDocument/2006/relationships/audio" Target="../media/media1.mp3"/><Relationship Id="rId16" Type="http://schemas.openxmlformats.org/officeDocument/2006/relationships/image" Target="../media/image25.png"/><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slide" Target="slide5.xml"/><Relationship Id="rId5" Type="http://schemas.openxmlformats.org/officeDocument/2006/relationships/image" Target="../media/image19.jpeg"/><Relationship Id="rId15" Type="http://schemas.openxmlformats.org/officeDocument/2006/relationships/slide" Target="slide4.xml"/><Relationship Id="rId10" Type="http://schemas.microsoft.com/office/2007/relationships/hdphoto" Target="../media/hdphoto3.wdp"/><Relationship Id="rId19" Type="http://schemas.microsoft.com/office/2007/relationships/hdphoto" Target="../media/hdphoto4.wdp"/><Relationship Id="rId4" Type="http://schemas.openxmlformats.org/officeDocument/2006/relationships/notesSlide" Target="../notesSlides/notesSlide3.xml"/><Relationship Id="rId9" Type="http://schemas.openxmlformats.org/officeDocument/2006/relationships/image" Target="../media/image22.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5">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grpSp>
        <p:nvGrpSpPr>
          <p:cNvPr id="8" name="Group 7">
            <a:extLst>
              <a:ext uri="{FF2B5EF4-FFF2-40B4-BE49-F238E27FC236}">
                <a16:creationId xmlns:a16="http://schemas.microsoft.com/office/drawing/2014/main" id="{1F629F7D-D69B-CCF2-F638-614E2C5FE3F3}"/>
              </a:ext>
            </a:extLst>
          </p:cNvPr>
          <p:cNvGrpSpPr/>
          <p:nvPr/>
        </p:nvGrpSpPr>
        <p:grpSpPr>
          <a:xfrm>
            <a:off x="3127788" y="438150"/>
            <a:ext cx="1987137" cy="1152525"/>
            <a:chOff x="2175288" y="333375"/>
            <a:chExt cx="1987137" cy="1152525"/>
          </a:xfrm>
        </p:grpSpPr>
        <p:pic>
          <p:nvPicPr>
            <p:cNvPr id="4" name="图片 11">
              <a:extLst>
                <a:ext uri="{FF2B5EF4-FFF2-40B4-BE49-F238E27FC236}">
                  <a16:creationId xmlns:a16="http://schemas.microsoft.com/office/drawing/2014/main" id="{C3083329-B0FF-0CF4-62A5-B2259B29D2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11" t="19861" r="20417" b="57490"/>
            <a:stretch/>
          </p:blipFill>
          <p:spPr>
            <a:xfrm>
              <a:off x="2175288" y="333375"/>
              <a:ext cx="1672812" cy="1152525"/>
            </a:xfrm>
            <a:prstGeom prst="rect">
              <a:avLst/>
            </a:prstGeom>
          </p:spPr>
        </p:pic>
        <p:sp>
          <p:nvSpPr>
            <p:cNvPr id="6" name="TextBox 5">
              <a:extLst>
                <a:ext uri="{FF2B5EF4-FFF2-40B4-BE49-F238E27FC236}">
                  <a16:creationId xmlns:a16="http://schemas.microsoft.com/office/drawing/2014/main" id="{0AAFCB6D-DB5C-8A51-64EC-4441AADC13F9}"/>
                </a:ext>
              </a:extLst>
            </p:cNvPr>
            <p:cNvSpPr txBox="1"/>
            <p:nvPr/>
          </p:nvSpPr>
          <p:spPr>
            <a:xfrm>
              <a:off x="2464882" y="513868"/>
              <a:ext cx="1697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SVN-Blog Script" panose="02000503000000020004" pitchFamily="2" charset="0"/>
                  <a:ea typeface="Cambria" panose="02040503050406030204" pitchFamily="18" charset="0"/>
                  <a:cs typeface="+mn-cs"/>
                </a:rPr>
                <a:t>Đọc</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B03F18B5-6AC8-870B-5060-615A33AF42B1}"/>
              </a:ext>
            </a:extLst>
          </p:cNvPr>
          <p:cNvPicPr>
            <a:picLocks noChangeAspect="1"/>
          </p:cNvPicPr>
          <p:nvPr/>
        </p:nvPicPr>
        <p:blipFill>
          <a:blip r:embed="rId11"/>
          <a:stretch>
            <a:fillRect/>
          </a:stretch>
        </p:blipFill>
        <p:spPr>
          <a:xfrm>
            <a:off x="725923" y="1549381"/>
            <a:ext cx="6053853" cy="3359187"/>
          </a:xfrm>
          <a:prstGeom prst="rect">
            <a:avLst/>
          </a:prstGeom>
        </p:spPr>
      </p:pic>
      <p:pic>
        <p:nvPicPr>
          <p:cNvPr id="17" name="Picture 16">
            <a:extLst>
              <a:ext uri="{FF2B5EF4-FFF2-40B4-BE49-F238E27FC236}">
                <a16:creationId xmlns:a16="http://schemas.microsoft.com/office/drawing/2014/main" id="{B4102988-7534-4456-7E6F-69214A504587}"/>
              </a:ext>
            </a:extLst>
          </p:cNvPr>
          <p:cNvPicPr>
            <a:picLocks noChangeAspect="1"/>
          </p:cNvPicPr>
          <p:nvPr/>
        </p:nvPicPr>
        <p:blipFill>
          <a:blip r:embed="rId12"/>
          <a:stretch>
            <a:fillRect/>
          </a:stretch>
        </p:blipFill>
        <p:spPr>
          <a:xfrm>
            <a:off x="118423" y="644605"/>
            <a:ext cx="1572904" cy="1072989"/>
          </a:xfrm>
          <a:prstGeom prst="rect">
            <a:avLst/>
          </a:prstGeom>
        </p:spPr>
      </p:pic>
    </p:spTree>
    <p:extLst>
      <p:ext uri="{BB962C8B-B14F-4D97-AF65-F5344CB8AC3E}">
        <p14:creationId xmlns:p14="http://schemas.microsoft.com/office/powerpoint/2010/main" val="3177923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iềm vui của Bi và Bống, Sách Tiếng Việt lớp 2, Kết nối tri thức với cuộc sống.">
            <a:hlinkClick r:id="" action="ppaction://media"/>
            <a:extLst>
              <a:ext uri="{FF2B5EF4-FFF2-40B4-BE49-F238E27FC236}">
                <a16:creationId xmlns:a16="http://schemas.microsoft.com/office/drawing/2014/main" id="{24C131A2-351B-7F49-5D70-98600211CFC9}"/>
              </a:ext>
            </a:extLst>
          </p:cNvPr>
          <p:cNvPicPr>
            <a:picLocks noChangeAspect="1"/>
          </p:cNvPicPr>
          <p:nvPr>
            <a:videoFile r:link="rId1"/>
            <p:extLst>
              <p:ext uri="{DAA4B4D4-6D71-4841-9C94-3DE7FCFB9230}">
                <p14:media xmlns:p14="http://schemas.microsoft.com/office/powerpoint/2010/main" r:embed="rId2">
                  <p14:trim st="5275" end="59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77595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943" y="280459"/>
            <a:ext cx="7183283" cy="795867"/>
          </a:xfrm>
          <a:prstGeom prst="rect">
            <a:avLst/>
          </a:prstGeom>
        </p:spPr>
      </p:pic>
    </p:spTree>
    <p:extLst>
      <p:ext uri="{BB962C8B-B14F-4D97-AF65-F5344CB8AC3E}">
        <p14:creationId xmlns:p14="http://schemas.microsoft.com/office/powerpoint/2010/main" val="25628371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pic>
        <p:nvPicPr>
          <p:cNvPr id="3" name="图片 11">
            <a:extLst>
              <a:ext uri="{FF2B5EF4-FFF2-40B4-BE49-F238E27FC236}">
                <a16:creationId xmlns:a16="http://schemas.microsoft.com/office/drawing/2014/main" id="{BCB5C118-F06E-16F4-DB3A-CA7BC588B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85226" y="0"/>
            <a:ext cx="2949419" cy="1261924"/>
          </a:xfrm>
          <a:prstGeom prst="rect">
            <a:avLst/>
          </a:prstGeom>
        </p:spPr>
      </p:pic>
      <p:sp>
        <p:nvSpPr>
          <p:cNvPr id="12" name="TextBox 11">
            <a:extLst>
              <a:ext uri="{FF2B5EF4-FFF2-40B4-BE49-F238E27FC236}">
                <a16:creationId xmlns:a16="http://schemas.microsoft.com/office/drawing/2014/main" id="{1F99FEE5-6CA1-404C-6782-EC08336F9488}"/>
              </a:ext>
            </a:extLst>
          </p:cNvPr>
          <p:cNvSpPr txBox="1"/>
          <p:nvPr/>
        </p:nvSpPr>
        <p:spPr>
          <a:xfrm>
            <a:off x="137195" y="166816"/>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đoạn</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82808"/>
            <a:ext cx="43529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01740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18368" y="3977227"/>
              <a:ext cx="1033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lấy</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về</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2043634" y="3752254"/>
              <a:ext cx="1113409" cy="7396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lát</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nữa</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72010" y="3476965"/>
                <a:ext cx="937060"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bầu</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trời</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35674143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Còn anh</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7806260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06608"/>
            <a:ext cx="53435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412590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1302470"/>
            <a:ext cx="5096012" cy="3640009"/>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5" y="852615"/>
            <a:ext cx="5874029"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01535" y="1816285"/>
            <a:ext cx="495159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 em chưa hiểu nghĩa?</a:t>
            </a:r>
          </a:p>
        </p:txBody>
      </p:sp>
    </p:spTree>
    <p:extLst>
      <p:ext uri="{BB962C8B-B14F-4D97-AF65-F5344CB8AC3E}">
        <p14:creationId xmlns:p14="http://schemas.microsoft.com/office/powerpoint/2010/main" val="41080948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3580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图片 2">
            <a:extLst>
              <a:ext uri="{FF2B5EF4-FFF2-40B4-BE49-F238E27FC236}">
                <a16:creationId xmlns:a16="http://schemas.microsoft.com/office/drawing/2014/main" id="{F54AF31F-BE59-F422-BA58-FADAC01B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1" y="1093135"/>
            <a:ext cx="9479280" cy="4691017"/>
          </a:xfrm>
          <a:prstGeom prst="rect">
            <a:avLst/>
          </a:prstGeom>
        </p:spPr>
      </p:pic>
      <p:sp>
        <p:nvSpPr>
          <p:cNvPr id="3" name="TextBox 2">
            <a:extLst>
              <a:ext uri="{FF2B5EF4-FFF2-40B4-BE49-F238E27FC236}">
                <a16:creationId xmlns:a16="http://schemas.microsoft.com/office/drawing/2014/main" id="{8D098D03-A994-FF28-8B7C-213BA7842004}"/>
              </a:ext>
            </a:extLst>
          </p:cNvPr>
          <p:cNvSpPr txBox="1"/>
          <p:nvPr/>
        </p:nvSpPr>
        <p:spPr>
          <a:xfrm>
            <a:off x="3308458" y="1992093"/>
            <a:ext cx="6532840" cy="1938992"/>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hũ</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88F7F7D4-79C9-5E11-169E-7406727B0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49" y="3781425"/>
            <a:ext cx="4058633" cy="2857759"/>
          </a:xfrm>
          <a:prstGeom prst="rect">
            <a:avLst/>
          </a:prstGeom>
        </p:spPr>
      </p:pic>
    </p:spTree>
    <p:extLst>
      <p:ext uri="{BB962C8B-B14F-4D97-AF65-F5344CB8AC3E}">
        <p14:creationId xmlns:p14="http://schemas.microsoft.com/office/powerpoint/2010/main" val="24761477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7AD57E18-C6DF-646C-8121-C7CEDC279C47}"/>
              </a:ext>
            </a:extLst>
          </p:cNvPr>
          <p:cNvSpPr txBox="1"/>
          <p:nvPr/>
        </p:nvSpPr>
        <p:spPr>
          <a:xfrm>
            <a:off x="615927" y="2226110"/>
            <a:ext cx="41169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nhóm</a:t>
            </a:r>
            <a:endParaRPr kumimoji="0" lang="zh-CN" altLang="en-US"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ADB3DF56-F1B5-DE93-A191-4EB8A43B1F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467950" y="541703"/>
            <a:ext cx="2038350" cy="2038350"/>
          </a:xfrm>
          <a:prstGeom prst="rect">
            <a:avLst/>
          </a:prstGeom>
        </p:spPr>
      </p:pic>
      <p:pic>
        <p:nvPicPr>
          <p:cNvPr id="4" name="Picture 3">
            <a:extLst>
              <a:ext uri="{FF2B5EF4-FFF2-40B4-BE49-F238E27FC236}">
                <a16:creationId xmlns:a16="http://schemas.microsoft.com/office/drawing/2014/main" id="{07976973-AE35-4F50-8745-AB30448CCA8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5071523" y="715967"/>
            <a:ext cx="4685628" cy="2436313"/>
          </a:xfrm>
          <a:prstGeom prst="rect">
            <a:avLst/>
          </a:prstGeom>
        </p:spPr>
      </p:pic>
      <p:grpSp>
        <p:nvGrpSpPr>
          <p:cNvPr id="5" name="Group 4">
            <a:extLst>
              <a:ext uri="{FF2B5EF4-FFF2-40B4-BE49-F238E27FC236}">
                <a16:creationId xmlns:a16="http://schemas.microsoft.com/office/drawing/2014/main" id="{06A086E4-F119-6F55-7A0C-805C630D095F}"/>
              </a:ext>
            </a:extLst>
          </p:cNvPr>
          <p:cNvGrpSpPr/>
          <p:nvPr/>
        </p:nvGrpSpPr>
        <p:grpSpPr>
          <a:xfrm>
            <a:off x="5188303" y="3541836"/>
            <a:ext cx="4437389" cy="2517877"/>
            <a:chOff x="6138355" y="864494"/>
            <a:chExt cx="5158854" cy="2613541"/>
          </a:xfrm>
        </p:grpSpPr>
        <p:sp>
          <p:nvSpPr>
            <p:cNvPr id="6" name="Rounded Rectangle 14">
              <a:extLst>
                <a:ext uri="{FF2B5EF4-FFF2-40B4-BE49-F238E27FC236}">
                  <a16:creationId xmlns:a16="http://schemas.microsoft.com/office/drawing/2014/main" id="{FBFCB741-8E36-3BCF-1767-4901B7D2A68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7" name="Picture 6">
              <a:extLst>
                <a:ext uri="{FF2B5EF4-FFF2-40B4-BE49-F238E27FC236}">
                  <a16:creationId xmlns:a16="http://schemas.microsoft.com/office/drawing/2014/main" id="{581ABDBB-61F8-6624-49B5-8DE231BDB8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EF5F584E-E080-031E-0107-6A752F22B82C}"/>
              </a:ext>
            </a:extLst>
          </p:cNvPr>
          <p:cNvPicPr>
            <a:picLocks noChangeAspect="1"/>
          </p:cNvPicPr>
          <p:nvPr/>
        </p:nvPicPr>
        <p:blipFill>
          <a:blip r:embed="rId7"/>
          <a:stretch>
            <a:fillRect/>
          </a:stretch>
        </p:blipFill>
        <p:spPr>
          <a:xfrm>
            <a:off x="1606176" y="4031482"/>
            <a:ext cx="1761897" cy="2194750"/>
          </a:xfrm>
          <a:prstGeom prst="rect">
            <a:avLst/>
          </a:prstGeom>
        </p:spPr>
      </p:pic>
    </p:spTree>
    <p:extLst>
      <p:ext uri="{BB962C8B-B14F-4D97-AF65-F5344CB8AC3E}">
        <p14:creationId xmlns:p14="http://schemas.microsoft.com/office/powerpoint/2010/main" val="606103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38FB8C0-89C9-5669-13A5-F9EC529F1A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1680" y="-73741"/>
            <a:ext cx="1627436" cy="1627436"/>
          </a:xfrm>
          <a:prstGeom prst="rect">
            <a:avLst/>
          </a:prstGeom>
        </p:spPr>
      </p:pic>
    </p:spTree>
    <p:extLst>
      <p:ext uri="{BB962C8B-B14F-4D97-AF65-F5344CB8AC3E}">
        <p14:creationId xmlns:p14="http://schemas.microsoft.com/office/powerpoint/2010/main" val="30151503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99F5E-A2AE-3DEC-F350-431AD73D2A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A6372D73-5E7B-8733-F521-2097FBEB7E13}"/>
              </a:ext>
            </a:extLst>
          </p:cNvPr>
          <p:cNvSpPr txBox="1"/>
          <p:nvPr/>
        </p:nvSpPr>
        <p:spPr>
          <a:xfrm>
            <a:off x="428623" y="1792980"/>
            <a:ext cx="3985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B93AF9A-66D9-79E8-3F6E-BD2ECCA18760}"/>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391F0D40-1A6B-2313-F966-65D138084AA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34327525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6220716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5" name="Picture 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6" name="Picture 5">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20">
            <a:extLst>
              <a:ext uri="{BEBA8EAE-BF5A-486C-A8C5-ECC9F3942E4B}">
                <a14:imgProps xmlns:a14="http://schemas.microsoft.com/office/drawing/2010/main">
                  <a14:imgLayer r:embed="rId21">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Rectangle 6">
            <a:extLst>
              <a:ext uri="{FF2B5EF4-FFF2-40B4-BE49-F238E27FC236}">
                <a16:creationId xmlns:a16="http://schemas.microsoft.com/office/drawing/2014/main" id="{97DFBAB7-B232-DEC5-FCC4-96413B21C127}"/>
              </a:ext>
            </a:extLst>
          </p:cNvPr>
          <p:cNvSpPr/>
          <p:nvPr/>
        </p:nvSpPr>
        <p:spPr>
          <a:xfrm>
            <a:off x="1295400" y="228600"/>
            <a:ext cx="9525000" cy="12309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Dọn</a:t>
            </a:r>
            <a:r>
              <a:rPr kumimoji="0" lang="en-US" sz="72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72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dẹp</a:t>
            </a:r>
            <a:r>
              <a:rPr kumimoji="0" lang="en-US" sz="72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72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phòng</a:t>
            </a:r>
            <a:r>
              <a:rPr kumimoji="0" lang="en-US" sz="72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72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khách</a:t>
            </a:r>
            <a:endParaRPr kumimoji="0" lang="en-US" sz="72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151636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6400">
                <p:cTn id="10" fill="hold" display="0">
                  <p:stCondLst>
                    <p:cond delay="indefinite"/>
                  </p:stCondLst>
                  <p:endCondLst>
                    <p:cond evt="onStopAudio" delay="0">
                      <p:tgtEl>
                        <p:sldTgt/>
                      </p:tgtEl>
                    </p:cond>
                  </p:endCondLst>
                </p:cTn>
                <p:tgtEl>
                  <p:spTgt spid="3"/>
                </p:tgtEl>
              </p:cMediaNode>
            </p:audi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5" dur="2000" fill="hold"/>
                                        <p:tgtEl>
                                          <p:spTgt spid="5"/>
                                        </p:tgtEl>
                                        <p:attrNameLst>
                                          <p:attrName>ppt_x</p:attrName>
                                          <p:attrName>ppt_y</p:attrName>
                                        </p:attrNameLst>
                                      </p:cBhvr>
                                      <p:rCtr x="-7150" y="-6035"/>
                                    </p:animMotion>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44" presetClass="path" presetSubtype="0" accel="50000" decel="50000" fill="hold" nodeType="clickEffect">
                                  <p:stCondLst>
                                    <p:cond delay="0"/>
                                  </p:stCondLst>
                                  <p:childTnLst>
                                    <p:animMotion origin="layout" path="M 2.01044E-6 0.02289 L -0.05614 -0.07514 C -0.07063 -0.08786 -0.08982 -0.12439 -0.11293 -0.12439 C -0.13891 -0.12439 -0.17755 -0.08555 -0.19204 -0.07283 L -0.26084 0.02289 " pathEditMode="relative" rAng="0" ptsTypes="FffFF">
                                      <p:cBhvr>
                                        <p:cTn id="20" dur="2000" fill="hold"/>
                                        <p:tgtEl>
                                          <p:spTgt spid="4"/>
                                        </p:tgtEl>
                                        <p:attrNameLst>
                                          <p:attrName>ppt_x</p:attrName>
                                          <p:attrName>ppt_y</p:attrName>
                                        </p:attrNameLst>
                                      </p:cBhvr>
                                      <p:rCtr x="-13042" y="-7376"/>
                                    </p:animMotion>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5"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30"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Cánh</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đồng</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gặt</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lúa</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toả</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hương</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Tìm</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từ</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chỉ</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sự</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vật</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trong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các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từ</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sau</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extLst>
      <p:ext uri="{BB962C8B-B14F-4D97-AF65-F5344CB8AC3E}">
        <p14:creationId xmlns:p14="http://schemas.microsoft.com/office/powerpoint/2010/main" val="42335301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B</a:t>
            </a:r>
            <a:r>
              <a:rPr kumimoji="0" lang="vi-VN"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Em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là</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sinh</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tiểu</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 </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Na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rất</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chăm</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chỉ</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 </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Na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đang</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làm</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bài</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tập</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Câu nào là câu giới thiệu trong các câu sau?</a:t>
            </a:r>
            <a:endPar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extLst>
      <p:ext uri="{BB962C8B-B14F-4D97-AF65-F5344CB8AC3E}">
        <p14:creationId xmlns:p14="http://schemas.microsoft.com/office/powerpoint/2010/main" val="14414167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hành</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cánh</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đồng</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vở</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hồng</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Tìm từ chỉ hoạt động trong các từ sau: </a:t>
            </a:r>
            <a:endPar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extLst>
      <p:ext uri="{BB962C8B-B14F-4D97-AF65-F5344CB8AC3E}">
        <p14:creationId xmlns:p14="http://schemas.microsoft.com/office/powerpoint/2010/main" val="216937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291" y="352425"/>
            <a:ext cx="9929234" cy="1569660"/>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Bức tranh dưới đây vẽ những gì? Đoán xem hai bạn nhỏ nói gì với nhau. </a:t>
            </a:r>
            <a:endParaRPr kumimoji="0" lang="en-US" sz="4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pic>
        <p:nvPicPr>
          <p:cNvPr id="2" name="Picture 1">
            <a:extLst>
              <a:ext uri="{FF2B5EF4-FFF2-40B4-BE49-F238E27FC236}">
                <a16:creationId xmlns:a16="http://schemas.microsoft.com/office/drawing/2014/main" id="{7548EB82-2B88-EE18-96ED-84589C7B7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1150" y="2199287"/>
            <a:ext cx="9037745" cy="4658713"/>
          </a:xfrm>
          <a:prstGeom prst="rect">
            <a:avLst/>
          </a:prstGeom>
        </p:spPr>
      </p:pic>
      <p:sp>
        <p:nvSpPr>
          <p:cNvPr id="5" name="TextBox 4">
            <a:extLst>
              <a:ext uri="{FF2B5EF4-FFF2-40B4-BE49-F238E27FC236}">
                <a16:creationId xmlns:a16="http://schemas.microsoft.com/office/drawing/2014/main" id="{D78BE103-168D-E08C-68AC-41BBA496B8BC}"/>
              </a:ext>
            </a:extLst>
          </p:cNvPr>
          <p:cNvSpPr txBox="1"/>
          <p:nvPr/>
        </p:nvSpPr>
        <p:spPr>
          <a:xfrm>
            <a:off x="672090" y="342900"/>
            <a:ext cx="11119859" cy="1938992"/>
          </a:xfrm>
          <a:prstGeom prst="rect">
            <a:avLst/>
          </a:prstGeom>
          <a:solidFill>
            <a:srgbClr val="FFC0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Tranh vẽ thiên nhiên cây cối, vẽ bầu trời đang có cầu vồng và hai bạn nhỏ đang ngước nhìn lên trời.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Bạn trai chỉ tay và nói: Nhìn kìa, cầu vồng!</a:t>
            </a:r>
          </a:p>
        </p:txBody>
      </p:sp>
    </p:spTree>
    <p:extLst>
      <p:ext uri="{BB962C8B-B14F-4D97-AF65-F5344CB8AC3E}">
        <p14:creationId xmlns:p14="http://schemas.microsoft.com/office/powerpoint/2010/main" val="444117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772419" y="3730811"/>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402540"/>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(lát nữa, bầu trời, lấy về…). Nghỉ hơi đúng theo dấu câu và theo nghĩa ở câu dài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70213" y="3991751"/>
            <a:ext cx="9299947"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 ngợi tình cảm giữa hai anh em Bi và Bống.</a:t>
            </a:r>
            <a:endParaRPr kumimoji="0" lang="zh-CN" altLang="en-US"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36857" y="65202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6" y="274584"/>
            <a:ext cx="5834399"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02584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grpSp>
        <p:nvGrpSpPr>
          <p:cNvPr id="20" name="Group 19">
            <a:extLst>
              <a:ext uri="{FF2B5EF4-FFF2-40B4-BE49-F238E27FC236}">
                <a16:creationId xmlns:a16="http://schemas.microsoft.com/office/drawing/2014/main" id="{61DAD0F9-9394-1199-2F83-4C0BF8AE2B04}"/>
              </a:ext>
            </a:extLst>
          </p:cNvPr>
          <p:cNvGrpSpPr/>
          <p:nvPr/>
        </p:nvGrpSpPr>
        <p:grpSpPr>
          <a:xfrm>
            <a:off x="703755" y="1746954"/>
            <a:ext cx="2763348" cy="1339938"/>
            <a:chOff x="204147" y="1554318"/>
            <a:chExt cx="2703548" cy="1256111"/>
          </a:xfrm>
        </p:grpSpPr>
        <p:sp>
          <p:nvSpPr>
            <p:cNvPr id="21" name="Rectangle: Rounded Corners 4">
              <a:extLst>
                <a:ext uri="{FF2B5EF4-FFF2-40B4-BE49-F238E27FC236}">
                  <a16:creationId xmlns:a16="http://schemas.microsoft.com/office/drawing/2014/main" id="{873CCEE2-5780-4C85-A489-839CCF50C5A2}"/>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A8D7C43-9616-51F2-358B-1F4864F9F9F0}"/>
                </a:ext>
              </a:extLst>
            </p:cNvPr>
            <p:cNvPicPr>
              <a:picLocks noChangeAspect="1"/>
            </p:cNvPicPr>
            <p:nvPr/>
          </p:nvPicPr>
          <p:blipFill>
            <a:blip r:embed="rId4"/>
            <a:stretch>
              <a:fillRect/>
            </a:stretch>
          </p:blipFill>
          <p:spPr>
            <a:xfrm>
              <a:off x="204147" y="1554318"/>
              <a:ext cx="790736" cy="790737"/>
            </a:xfrm>
            <a:prstGeom prst="rect">
              <a:avLst/>
            </a:prstGeom>
          </p:spPr>
        </p:pic>
      </p:grpSp>
      <p:grpSp>
        <p:nvGrpSpPr>
          <p:cNvPr id="23" name="Group 22">
            <a:extLst>
              <a:ext uri="{FF2B5EF4-FFF2-40B4-BE49-F238E27FC236}">
                <a16:creationId xmlns:a16="http://schemas.microsoft.com/office/drawing/2014/main" id="{ECACD30D-5DA7-6483-CF7B-1B3193A30165}"/>
              </a:ext>
            </a:extLst>
          </p:cNvPr>
          <p:cNvGrpSpPr/>
          <p:nvPr/>
        </p:nvGrpSpPr>
        <p:grpSpPr>
          <a:xfrm>
            <a:off x="4703978" y="1893203"/>
            <a:ext cx="2784044" cy="1179679"/>
            <a:chOff x="4516174" y="3983743"/>
            <a:chExt cx="2784044" cy="1179679"/>
          </a:xfrm>
        </p:grpSpPr>
        <p:sp>
          <p:nvSpPr>
            <p:cNvPr id="24" name="Rectangle: Rounded Corners 7">
              <a:extLst>
                <a:ext uri="{FF2B5EF4-FFF2-40B4-BE49-F238E27FC236}">
                  <a16:creationId xmlns:a16="http://schemas.microsoft.com/office/drawing/2014/main" id="{33B041C4-3725-FA1E-3EDD-F9AF21C3B1E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2AD8B92-85B9-BA62-70B6-3FF2D9D93A50}"/>
                </a:ext>
              </a:extLst>
            </p:cNvPr>
            <p:cNvPicPr>
              <a:picLocks noChangeAspect="1"/>
            </p:cNvPicPr>
            <p:nvPr/>
          </p:nvPicPr>
          <p:blipFill>
            <a:blip r:embed="rId5"/>
            <a:stretch>
              <a:fillRect/>
            </a:stretch>
          </p:blipFill>
          <p:spPr>
            <a:xfrm>
              <a:off x="4516174" y="3983743"/>
              <a:ext cx="821365" cy="821365"/>
            </a:xfrm>
            <a:prstGeom prst="rect">
              <a:avLst/>
            </a:prstGeom>
          </p:spPr>
        </p:pic>
      </p:grpSp>
      <p:grpSp>
        <p:nvGrpSpPr>
          <p:cNvPr id="26" name="Group 25">
            <a:extLst>
              <a:ext uri="{FF2B5EF4-FFF2-40B4-BE49-F238E27FC236}">
                <a16:creationId xmlns:a16="http://schemas.microsoft.com/office/drawing/2014/main" id="{82540874-B93C-05BD-5781-82F253FE2F8D}"/>
              </a:ext>
            </a:extLst>
          </p:cNvPr>
          <p:cNvGrpSpPr/>
          <p:nvPr/>
        </p:nvGrpSpPr>
        <p:grpSpPr>
          <a:xfrm>
            <a:off x="8724899" y="1858952"/>
            <a:ext cx="2652419" cy="1227940"/>
            <a:chOff x="8191764" y="1812958"/>
            <a:chExt cx="2652419" cy="1227940"/>
          </a:xfrm>
        </p:grpSpPr>
        <p:sp>
          <p:nvSpPr>
            <p:cNvPr id="27" name="Rectangle: Rounded Corners 10">
              <a:extLst>
                <a:ext uri="{FF2B5EF4-FFF2-40B4-BE49-F238E27FC236}">
                  <a16:creationId xmlns:a16="http://schemas.microsoft.com/office/drawing/2014/main" id="{9C7DB33E-CD29-254E-3E71-520CB6253D79}"/>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BC97385D-FD39-55E5-FC65-0ABF03A42EB0}"/>
                </a:ext>
              </a:extLst>
            </p:cNvPr>
            <p:cNvPicPr>
              <a:picLocks noChangeAspect="1"/>
            </p:cNvPicPr>
            <p:nvPr/>
          </p:nvPicPr>
          <p:blipFill>
            <a:blip r:embed="rId6"/>
            <a:stretch>
              <a:fillRect/>
            </a:stretch>
          </p:blipFill>
          <p:spPr>
            <a:xfrm>
              <a:off x="8191764" y="1812958"/>
              <a:ext cx="843507" cy="843507"/>
            </a:xfrm>
            <a:prstGeom prst="rect">
              <a:avLst/>
            </a:prstGeom>
          </p:spPr>
        </p:pic>
      </p:grpSp>
      <p:sp>
        <p:nvSpPr>
          <p:cNvPr id="29" name="Google Shape;1931;p40">
            <a:extLst>
              <a:ext uri="{FF2B5EF4-FFF2-40B4-BE49-F238E27FC236}">
                <a16:creationId xmlns:a16="http://schemas.microsoft.com/office/drawing/2014/main" id="{1B311AAF-8151-5478-E1E6-3FD57CB67057}"/>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FCC2EB16-E45B-936D-CC7C-0BDDE00902F2}"/>
              </a:ext>
            </a:extLst>
          </p:cNvPr>
          <p:cNvSpPr/>
          <p:nvPr/>
        </p:nvSpPr>
        <p:spPr>
          <a:xfrm>
            <a:off x="4471196" y="282871"/>
            <a:ext cx="324960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5B9BD5">
                      <a:lumMod val="75000"/>
                    </a:srgbClr>
                  </a:solidFill>
                  <a:prstDash val="solid"/>
                </a:ln>
                <a:solidFill>
                  <a:srgbClr val="ED7D31">
                    <a:lumMod val="20000"/>
                    <a:lumOff val="80000"/>
                  </a:srgbClr>
                </a:solidFill>
                <a:effectLst>
                  <a:outerShdw dist="38100" dir="270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1" name="Rectangle: Rounded Corners 17">
            <a:extLst>
              <a:ext uri="{FF2B5EF4-FFF2-40B4-BE49-F238E27FC236}">
                <a16:creationId xmlns:a16="http://schemas.microsoft.com/office/drawing/2014/main" id="{A5ADAE31-7079-C196-4195-6E0C4B589B28}"/>
              </a:ext>
            </a:extLst>
          </p:cNvPr>
          <p:cNvSpPr/>
          <p:nvPr/>
        </p:nvSpPr>
        <p:spPr>
          <a:xfrm>
            <a:off x="1092910" y="3571876"/>
            <a:ext cx="10156115" cy="2447924"/>
          </a:xfrm>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5170" y="290349"/>
                  <a:pt x="60735" y="-42563"/>
                  <a:pt x="251693" y="0"/>
                </a:cubicBezTo>
                <a:cubicBezTo>
                  <a:pt x="1549845" y="490"/>
                  <a:pt x="8831837" y="-423684"/>
                  <a:pt x="9904421" y="0"/>
                </a:cubicBezTo>
                <a:cubicBezTo>
                  <a:pt x="10077260" y="11815"/>
                  <a:pt x="10084601" y="190776"/>
                  <a:pt x="10156115" y="597806"/>
                </a:cubicBezTo>
                <a:cubicBezTo>
                  <a:pt x="10226579" y="1184272"/>
                  <a:pt x="10184124" y="1514024"/>
                  <a:pt x="10156115" y="1850117"/>
                </a:cubicBezTo>
                <a:cubicBezTo>
                  <a:pt x="10184725" y="2143227"/>
                  <a:pt x="10071100" y="2407564"/>
                  <a:pt x="9904421" y="2447924"/>
                </a:cubicBezTo>
                <a:cubicBezTo>
                  <a:pt x="6641051" y="2612702"/>
                  <a:pt x="2171822" y="2210616"/>
                  <a:pt x="251693" y="2447924"/>
                </a:cubicBezTo>
                <a:cubicBezTo>
                  <a:pt x="58858" y="2427071"/>
                  <a:pt x="-52958" y="2179310"/>
                  <a:pt x="0" y="1850117"/>
                </a:cubicBezTo>
                <a:cubicBezTo>
                  <a:pt x="4398" y="1224721"/>
                  <a:pt x="-10613" y="795450"/>
                  <a:pt x="0" y="597806"/>
                </a:cubicBezTo>
                <a:close/>
              </a:path>
              <a:path w="10156115" h="2447924" stroke="0" extrusionOk="0">
                <a:moveTo>
                  <a:pt x="0" y="597806"/>
                </a:moveTo>
                <a:cubicBezTo>
                  <a:pt x="-40890" y="198217"/>
                  <a:pt x="68042" y="3729"/>
                  <a:pt x="251693" y="0"/>
                </a:cubicBezTo>
                <a:cubicBezTo>
                  <a:pt x="2485820" y="-581041"/>
                  <a:pt x="8221739" y="329128"/>
                  <a:pt x="9904421" y="0"/>
                </a:cubicBezTo>
                <a:cubicBezTo>
                  <a:pt x="10049752" y="-82259"/>
                  <a:pt x="10077895" y="258035"/>
                  <a:pt x="10156115" y="597806"/>
                </a:cubicBezTo>
                <a:cubicBezTo>
                  <a:pt x="10062595" y="908805"/>
                  <a:pt x="10248546" y="1465041"/>
                  <a:pt x="10156115" y="1850117"/>
                </a:cubicBezTo>
                <a:cubicBezTo>
                  <a:pt x="10173299" y="2119949"/>
                  <a:pt x="10057049" y="2391548"/>
                  <a:pt x="9904421" y="2447924"/>
                </a:cubicBezTo>
                <a:cubicBezTo>
                  <a:pt x="6268694" y="2348267"/>
                  <a:pt x="4193482" y="2542311"/>
                  <a:pt x="251693" y="2447924"/>
                </a:cubicBezTo>
                <a:cubicBezTo>
                  <a:pt x="182385" y="2505525"/>
                  <a:pt x="-46385" y="2284502"/>
                  <a:pt x="0" y="1850117"/>
                </a:cubicBezTo>
                <a:cubicBezTo>
                  <a:pt x="-115697" y="1720595"/>
                  <a:pt x="70540" y="1065068"/>
                  <a:pt x="0" y="597806"/>
                </a:cubicBezTo>
                <a:close/>
              </a:path>
              <a:path w="10156115" h="2447924" fill="none" stroke="0" extrusionOk="0">
                <a:moveTo>
                  <a:pt x="0" y="597806"/>
                </a:moveTo>
                <a:cubicBezTo>
                  <a:pt x="-12461" y="239116"/>
                  <a:pt x="100121" y="-12527"/>
                  <a:pt x="251693" y="0"/>
                </a:cubicBezTo>
                <a:cubicBezTo>
                  <a:pt x="1997156" y="-169522"/>
                  <a:pt x="8948764" y="-242740"/>
                  <a:pt x="9904421" y="0"/>
                </a:cubicBezTo>
                <a:cubicBezTo>
                  <a:pt x="10076444" y="1281"/>
                  <a:pt x="10105649" y="238096"/>
                  <a:pt x="10156115" y="597806"/>
                </a:cubicBezTo>
                <a:cubicBezTo>
                  <a:pt x="10167518" y="1201096"/>
                  <a:pt x="10178881" y="1455039"/>
                  <a:pt x="10156115" y="1850117"/>
                </a:cubicBezTo>
                <a:cubicBezTo>
                  <a:pt x="10169163" y="2143144"/>
                  <a:pt x="10049598" y="2416870"/>
                  <a:pt x="9904421" y="2447924"/>
                </a:cubicBezTo>
                <a:cubicBezTo>
                  <a:pt x="7283968" y="3088832"/>
                  <a:pt x="2068572" y="2359060"/>
                  <a:pt x="251693" y="2447924"/>
                </a:cubicBezTo>
                <a:cubicBezTo>
                  <a:pt x="52701" y="2490572"/>
                  <a:pt x="-37763" y="2218799"/>
                  <a:pt x="0" y="1850117"/>
                </a:cubicBezTo>
                <a:cubicBezTo>
                  <a:pt x="9658" y="1354904"/>
                  <a:pt x="-27375" y="822342"/>
                  <a:pt x="0" y="597806"/>
                </a:cubicBezTo>
                <a:close/>
              </a:path>
              <a:path w="10156115" h="2447924" fill="none" stroke="0" extrusionOk="0">
                <a:moveTo>
                  <a:pt x="0" y="597806"/>
                </a:moveTo>
                <a:cubicBezTo>
                  <a:pt x="-6395" y="265504"/>
                  <a:pt x="77407" y="-24578"/>
                  <a:pt x="251693" y="0"/>
                </a:cubicBezTo>
                <a:cubicBezTo>
                  <a:pt x="1816220" y="24319"/>
                  <a:pt x="8939043" y="-388108"/>
                  <a:pt x="9904421" y="0"/>
                </a:cubicBezTo>
                <a:cubicBezTo>
                  <a:pt x="10026829" y="-12963"/>
                  <a:pt x="10094581" y="200854"/>
                  <a:pt x="10156115" y="597806"/>
                </a:cubicBezTo>
                <a:cubicBezTo>
                  <a:pt x="10230529" y="1209140"/>
                  <a:pt x="10176040" y="1471865"/>
                  <a:pt x="10156115" y="1850117"/>
                </a:cubicBezTo>
                <a:cubicBezTo>
                  <a:pt x="10180657" y="2145636"/>
                  <a:pt x="10065356" y="2407044"/>
                  <a:pt x="9904421" y="2447924"/>
                </a:cubicBezTo>
                <a:cubicBezTo>
                  <a:pt x="6936729" y="2683778"/>
                  <a:pt x="2150441" y="2268255"/>
                  <a:pt x="251693" y="2447924"/>
                </a:cubicBezTo>
                <a:cubicBezTo>
                  <a:pt x="51461" y="2446278"/>
                  <a:pt x="-35391" y="2189306"/>
                  <a:pt x="0" y="1850117"/>
                </a:cubicBezTo>
                <a:cubicBezTo>
                  <a:pt x="-6647" y="1288667"/>
                  <a:pt x="-51122" y="813102"/>
                  <a:pt x="0" y="59780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2208" y="279970"/>
                          <a:pt x="81983" y="-28284"/>
                          <a:pt x="251693" y="0"/>
                        </a:cubicBezTo>
                        <a:cubicBezTo>
                          <a:pt x="1702960" y="-44672"/>
                          <a:pt x="8832273" y="-409849"/>
                          <a:pt x="9904421" y="0"/>
                        </a:cubicBezTo>
                        <a:cubicBezTo>
                          <a:pt x="10050427" y="3648"/>
                          <a:pt x="10107951" y="210463"/>
                          <a:pt x="10156115" y="597806"/>
                        </a:cubicBezTo>
                        <a:cubicBezTo>
                          <a:pt x="10203589" y="1186736"/>
                          <a:pt x="10173367" y="1474115"/>
                          <a:pt x="10156115" y="1850117"/>
                        </a:cubicBezTo>
                        <a:cubicBezTo>
                          <a:pt x="10179117" y="2147467"/>
                          <a:pt x="10068599" y="2410275"/>
                          <a:pt x="9904421" y="2447924"/>
                        </a:cubicBezTo>
                        <a:cubicBezTo>
                          <a:pt x="6924500" y="2626870"/>
                          <a:pt x="2384181" y="2302855"/>
                          <a:pt x="251693" y="2447924"/>
                        </a:cubicBezTo>
                        <a:cubicBezTo>
                          <a:pt x="92006" y="2436255"/>
                          <a:pt x="-25907" y="2179680"/>
                          <a:pt x="0" y="1850117"/>
                        </a:cubicBezTo>
                        <a:cubicBezTo>
                          <a:pt x="2840" y="1248538"/>
                          <a:pt x="-14127" y="823587"/>
                          <a:pt x="0" y="597806"/>
                        </a:cubicBezTo>
                        <a:close/>
                      </a:path>
                      <a:path w="10156115" h="2447924" stroke="0" extrusionOk="0">
                        <a:moveTo>
                          <a:pt x="0" y="597806"/>
                        </a:moveTo>
                        <a:cubicBezTo>
                          <a:pt x="-18935" y="204901"/>
                          <a:pt x="83671" y="4696"/>
                          <a:pt x="251693" y="0"/>
                        </a:cubicBezTo>
                        <a:cubicBezTo>
                          <a:pt x="2317770" y="-434339"/>
                          <a:pt x="8262722" y="229110"/>
                          <a:pt x="9904421" y="0"/>
                        </a:cubicBezTo>
                        <a:cubicBezTo>
                          <a:pt x="10042765" y="-28410"/>
                          <a:pt x="10107193" y="246251"/>
                          <a:pt x="10156115" y="597806"/>
                        </a:cubicBezTo>
                        <a:cubicBezTo>
                          <a:pt x="10120394" y="928460"/>
                          <a:pt x="10200415" y="1505613"/>
                          <a:pt x="10156115" y="1850117"/>
                        </a:cubicBezTo>
                        <a:cubicBezTo>
                          <a:pt x="10170853" y="2132333"/>
                          <a:pt x="10048149" y="2394166"/>
                          <a:pt x="9904421" y="2447924"/>
                        </a:cubicBezTo>
                        <a:cubicBezTo>
                          <a:pt x="6560524" y="2329554"/>
                          <a:pt x="4370860" y="2579352"/>
                          <a:pt x="251693" y="2447924"/>
                        </a:cubicBezTo>
                        <a:cubicBezTo>
                          <a:pt x="136981" y="2479047"/>
                          <a:pt x="-26859" y="2241663"/>
                          <a:pt x="0" y="1850117"/>
                        </a:cubicBezTo>
                        <a:cubicBezTo>
                          <a:pt x="-68706" y="1687246"/>
                          <a:pt x="51873" y="1049774"/>
                          <a:pt x="0" y="597806"/>
                        </a:cubicBezTo>
                        <a:close/>
                      </a:path>
                      <a:path w="10156115" h="2447924" fill="none" stroke="0" extrusionOk="0">
                        <a:moveTo>
                          <a:pt x="0" y="597806"/>
                        </a:moveTo>
                        <a:cubicBezTo>
                          <a:pt x="-4898" y="261933"/>
                          <a:pt x="93045" y="-4011"/>
                          <a:pt x="251693" y="0"/>
                        </a:cubicBezTo>
                        <a:cubicBezTo>
                          <a:pt x="1954430" y="-9076"/>
                          <a:pt x="9009965" y="-303936"/>
                          <a:pt x="9904421" y="0"/>
                        </a:cubicBezTo>
                        <a:cubicBezTo>
                          <a:pt x="10037491" y="-4111"/>
                          <a:pt x="10128637" y="229545"/>
                          <a:pt x="10156115" y="597806"/>
                        </a:cubicBezTo>
                        <a:cubicBezTo>
                          <a:pt x="10181544" y="1202517"/>
                          <a:pt x="10184669" y="1449048"/>
                          <a:pt x="10156115" y="1850117"/>
                        </a:cubicBezTo>
                        <a:cubicBezTo>
                          <a:pt x="10181720" y="2140836"/>
                          <a:pt x="10046813" y="2426477"/>
                          <a:pt x="9904421" y="2447924"/>
                        </a:cubicBezTo>
                        <a:cubicBezTo>
                          <a:pt x="7043833" y="2855428"/>
                          <a:pt x="2162018" y="2297781"/>
                          <a:pt x="251693" y="2447924"/>
                        </a:cubicBezTo>
                        <a:cubicBezTo>
                          <a:pt x="42699" y="2451116"/>
                          <a:pt x="-38014" y="2205437"/>
                          <a:pt x="0" y="1850117"/>
                        </a:cubicBezTo>
                        <a:cubicBezTo>
                          <a:pt x="-5743" y="1307874"/>
                          <a:pt x="-49156" y="849569"/>
                          <a:pt x="0" y="5978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Bi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2" name="Picture 31">
            <a:extLst>
              <a:ext uri="{FF2B5EF4-FFF2-40B4-BE49-F238E27FC236}">
                <a16:creationId xmlns:a16="http://schemas.microsoft.com/office/drawing/2014/main" id="{66B77A93-D872-07E0-F81C-E58FFFA829E5}"/>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3161" b="97414" l="1437" r="99425">
                        <a14:foregroundMark x1="50862" y1="8908" x2="17529" y2="9195"/>
                        <a14:foregroundMark x1="37069" y1="6322" x2="23851" y2="9195"/>
                        <a14:foregroundMark x1="43103" y1="3161" x2="19540" y2="7184"/>
                        <a14:foregroundMark x1="10057" y1="20690" x2="1437" y2="47126"/>
                        <a14:foregroundMark x1="1437" y1="47126" x2="2011" y2="46839"/>
                        <a14:foregroundMark x1="2299" y1="32471" x2="6897" y2="50575"/>
                        <a14:foregroundMark x1="6897" y1="50575" x2="6897" y2="50575"/>
                        <a14:foregroundMark x1="17529" y1="87644" x2="28161" y2="91954"/>
                        <a14:foregroundMark x1="20115" y1="94540" x2="27299" y2="97414"/>
                        <a14:foregroundMark x1="81034" y1="57184" x2="99425" y2="54023"/>
                        <a14:foregroundMark x1="84195" y1="65230" x2="98276" y2="66092"/>
                        <a14:foregroundMark x1="79598" y1="75862" x2="89368" y2="79598"/>
                      </a14:backgroundRemoval>
                    </a14:imgEffect>
                  </a14:imgLayer>
                </a14:imgProps>
              </a:ext>
            </a:extLst>
          </a:blip>
          <a:stretch>
            <a:fillRect/>
          </a:stretch>
        </p:blipFill>
        <p:spPr>
          <a:xfrm>
            <a:off x="735968" y="3524562"/>
            <a:ext cx="821366" cy="821366"/>
          </a:xfrm>
          <a:prstGeom prst="rect">
            <a:avLst/>
          </a:prstGeom>
        </p:spPr>
      </p:pic>
    </p:spTree>
    <p:extLst>
      <p:ext uri="{BB962C8B-B14F-4D97-AF65-F5344CB8AC3E}">
        <p14:creationId xmlns:p14="http://schemas.microsoft.com/office/powerpoint/2010/main" val="2846681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 presetClass="entr" presetSubtype="4" fill="hold" nodeType="after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66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66000">
                                          <p:cBhvr additive="base">
                                            <p:cTn id="18"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14:presetBounceEnd="66000">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14:bounceEnd="66000">
                                          <p:cBhvr additive="base">
                                            <p:cTn id="2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applause.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fill="hold"/>
                                            <p:tgtEl>
                                              <p:spTgt spid="23"/>
                                            </p:tgtEl>
                                            <p:attrNameLst>
                                              <p:attrName>ppt_x</p:attrName>
                                            </p:attrNameLst>
                                          </p:cBhvr>
                                          <p:tavLst>
                                            <p:tav tm="0">
                                              <p:val>
                                                <p:strVal val="#ppt_x"/>
                                              </p:val>
                                            </p:tav>
                                            <p:tav tm="100000">
                                              <p:val>
                                                <p:strVal val="#ppt_x"/>
                                              </p:val>
                                            </p:tav>
                                          </p:tavLst>
                                        </p:anim>
                                        <p:anim calcmode="lin" valueType="num">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1034</Words>
  <Application>Microsoft Office PowerPoint</Application>
  <PresentationFormat>Widescreen</PresentationFormat>
  <Paragraphs>99</Paragraphs>
  <Slides>21</Slides>
  <Notes>4</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宋体</vt:lpstr>
      <vt:lpstr>Arial</vt:lpstr>
      <vt:lpstr>Arial-Rounded</vt:lpstr>
      <vt:lpstr>Calibri</vt:lpstr>
      <vt:lpstr>Calibri Light</vt:lpstr>
      <vt:lpstr>Cambria</vt:lpstr>
      <vt:lpstr>等线</vt:lpstr>
      <vt:lpstr>SVN-Blog Script</vt:lpstr>
      <vt:lpstr>SVN-Cookies</vt:lpstr>
      <vt:lpstr>Times New Roman</vt:lpstr>
      <vt:lpstr>字魂36号-正文宋楷</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STD-QUYNH ^^</dc:creator>
  <cp:lastModifiedBy>STD-QUYNH ^^</cp:lastModifiedBy>
  <cp:revision>1</cp:revision>
  <dcterms:created xsi:type="dcterms:W3CDTF">2025-09-14T13:13:37Z</dcterms:created>
  <dcterms:modified xsi:type="dcterms:W3CDTF">2025-09-14T13:16:57Z</dcterms:modified>
</cp:coreProperties>
</file>