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89" r:id="rId3"/>
    <p:sldId id="344" r:id="rId4"/>
    <p:sldId id="417" r:id="rId5"/>
    <p:sldId id="304" r:id="rId6"/>
    <p:sldId id="379" r:id="rId7"/>
    <p:sldId id="380" r:id="rId8"/>
    <p:sldId id="381" r:id="rId9"/>
    <p:sldId id="382" r:id="rId10"/>
    <p:sldId id="383" r:id="rId11"/>
    <p:sldId id="341" r:id="rId12"/>
    <p:sldId id="388" r:id="rId13"/>
    <p:sldId id="305" r:id="rId14"/>
    <p:sldId id="347" r:id="rId15"/>
    <p:sldId id="423" r:id="rId16"/>
    <p:sldId id="424" r:id="rId17"/>
    <p:sldId id="3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93B"/>
    <a:srgbClr val="E05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87684" autoAdjust="0"/>
  </p:normalViewPr>
  <p:slideViewPr>
    <p:cSldViewPr snapToGrid="0">
      <p:cViewPr varScale="1">
        <p:scale>
          <a:sx n="65" d="100"/>
          <a:sy n="65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E785-36FA-4057-85CD-4F4FA6D2F60C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38D17-4856-443A-A835-D053EF006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38D17-4856-443A-A835-D053EF006A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3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305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91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7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37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24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85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2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02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062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595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25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5"/>
          <p:cNvGrpSpPr/>
          <p:nvPr/>
        </p:nvGrpSpPr>
        <p:grpSpPr>
          <a:xfrm flipH="1">
            <a:off x="-73553" y="5727341"/>
            <a:ext cx="12338556" cy="1708649"/>
            <a:chOff x="626075" y="3657856"/>
            <a:chExt cx="5447326" cy="1489235"/>
          </a:xfrm>
        </p:grpSpPr>
        <p:sp>
          <p:nvSpPr>
            <p:cNvPr id="192" name="Google Shape;192;p5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5"/>
          <p:cNvGrpSpPr/>
          <p:nvPr/>
        </p:nvGrpSpPr>
        <p:grpSpPr>
          <a:xfrm>
            <a:off x="546644" y="4586305"/>
            <a:ext cx="328619" cy="308425"/>
            <a:chOff x="5946283" y="1650903"/>
            <a:chExt cx="246464" cy="231319"/>
          </a:xfrm>
        </p:grpSpPr>
        <p:sp>
          <p:nvSpPr>
            <p:cNvPr id="221" name="Google Shape;221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-342681" y="443206"/>
            <a:ext cx="752591" cy="609839"/>
            <a:chOff x="7109370" y="3456528"/>
            <a:chExt cx="364958" cy="295732"/>
          </a:xfrm>
        </p:grpSpPr>
        <p:sp>
          <p:nvSpPr>
            <p:cNvPr id="224" name="Google Shape;224;p5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262157" y="5909494"/>
            <a:ext cx="552932" cy="855647"/>
            <a:chOff x="7706772" y="521151"/>
            <a:chExt cx="268136" cy="414933"/>
          </a:xfrm>
        </p:grpSpPr>
        <p:sp>
          <p:nvSpPr>
            <p:cNvPr id="230" name="Google Shape;230;p5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5"/>
          <p:cNvGrpSpPr/>
          <p:nvPr/>
        </p:nvGrpSpPr>
        <p:grpSpPr>
          <a:xfrm>
            <a:off x="11325544" y="357238"/>
            <a:ext cx="328619" cy="308425"/>
            <a:chOff x="5946283" y="1650903"/>
            <a:chExt cx="246464" cy="231319"/>
          </a:xfrm>
        </p:grpSpPr>
        <p:sp>
          <p:nvSpPr>
            <p:cNvPr id="237" name="Google Shape;237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5"/>
          <p:cNvGrpSpPr/>
          <p:nvPr/>
        </p:nvGrpSpPr>
        <p:grpSpPr>
          <a:xfrm>
            <a:off x="341411" y="3726038"/>
            <a:ext cx="328619" cy="308425"/>
            <a:chOff x="5946283" y="1650903"/>
            <a:chExt cx="246464" cy="231319"/>
          </a:xfrm>
        </p:grpSpPr>
        <p:sp>
          <p:nvSpPr>
            <p:cNvPr id="240" name="Google Shape;240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5"/>
          <p:cNvGrpSpPr/>
          <p:nvPr/>
        </p:nvGrpSpPr>
        <p:grpSpPr>
          <a:xfrm>
            <a:off x="11615711" y="1818738"/>
            <a:ext cx="328619" cy="308425"/>
            <a:chOff x="5946283" y="1650903"/>
            <a:chExt cx="246464" cy="231319"/>
          </a:xfrm>
        </p:grpSpPr>
        <p:sp>
          <p:nvSpPr>
            <p:cNvPr id="243" name="Google Shape;243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" name="Google Shape;245;p5"/>
          <p:cNvSpPr/>
          <p:nvPr/>
        </p:nvSpPr>
        <p:spPr>
          <a:xfrm>
            <a:off x="11357484" y="3890540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5"/>
          <p:cNvSpPr/>
          <p:nvPr/>
        </p:nvSpPr>
        <p:spPr>
          <a:xfrm>
            <a:off x="7377940" y="2493753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5"/>
          <p:cNvSpPr/>
          <p:nvPr/>
        </p:nvSpPr>
        <p:spPr>
          <a:xfrm>
            <a:off x="1002217" y="54190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5"/>
          <p:cNvSpPr/>
          <p:nvPr/>
        </p:nvSpPr>
        <p:spPr>
          <a:xfrm>
            <a:off x="3712883" y="1888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96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828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6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 userDrawn="1"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 userDrawn="1"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840;p16">
            <a:extLst>
              <a:ext uri="{FF2B5EF4-FFF2-40B4-BE49-F238E27FC236}">
                <a16:creationId xmlns:a16="http://schemas.microsoft.com/office/drawing/2014/main" id="{19C14DC4-93FC-0F87-DC36-7B6B3FB7DAF6}"/>
              </a:ext>
            </a:extLst>
          </p:cNvPr>
          <p:cNvSpPr/>
          <p:nvPr userDrawn="1"/>
        </p:nvSpPr>
        <p:spPr>
          <a:xfrm rot="-173684">
            <a:off x="7110254" y="6865843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841;p16">
            <a:extLst>
              <a:ext uri="{FF2B5EF4-FFF2-40B4-BE49-F238E27FC236}">
                <a16:creationId xmlns:a16="http://schemas.microsoft.com/office/drawing/2014/main" id="{580FC08E-E76E-7160-8688-E5476CBA48E1}"/>
              </a:ext>
            </a:extLst>
          </p:cNvPr>
          <p:cNvSpPr/>
          <p:nvPr userDrawn="1"/>
        </p:nvSpPr>
        <p:spPr>
          <a:xfrm rot="-173684">
            <a:off x="4529600" y="6236531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842;p16">
            <a:extLst>
              <a:ext uri="{FF2B5EF4-FFF2-40B4-BE49-F238E27FC236}">
                <a16:creationId xmlns:a16="http://schemas.microsoft.com/office/drawing/2014/main" id="{003598F9-780D-E6D0-22BD-0755E056D652}"/>
              </a:ext>
            </a:extLst>
          </p:cNvPr>
          <p:cNvSpPr/>
          <p:nvPr userDrawn="1"/>
        </p:nvSpPr>
        <p:spPr>
          <a:xfrm rot="-173684">
            <a:off x="6503245" y="6215529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843;p16">
            <a:extLst>
              <a:ext uri="{FF2B5EF4-FFF2-40B4-BE49-F238E27FC236}">
                <a16:creationId xmlns:a16="http://schemas.microsoft.com/office/drawing/2014/main" id="{2FC72E79-079B-7193-B050-9A1AF0468F25}"/>
              </a:ext>
            </a:extLst>
          </p:cNvPr>
          <p:cNvSpPr/>
          <p:nvPr userDrawn="1"/>
        </p:nvSpPr>
        <p:spPr>
          <a:xfrm rot="-173684">
            <a:off x="4665584" y="6360835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844;p16">
            <a:extLst>
              <a:ext uri="{FF2B5EF4-FFF2-40B4-BE49-F238E27FC236}">
                <a16:creationId xmlns:a16="http://schemas.microsoft.com/office/drawing/2014/main" id="{00F23E8E-5297-353F-91B9-BB569FA238B5}"/>
              </a:ext>
            </a:extLst>
          </p:cNvPr>
          <p:cNvSpPr/>
          <p:nvPr userDrawn="1"/>
        </p:nvSpPr>
        <p:spPr>
          <a:xfrm rot="-173684">
            <a:off x="6663913" y="6249365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45;p16">
            <a:extLst>
              <a:ext uri="{FF2B5EF4-FFF2-40B4-BE49-F238E27FC236}">
                <a16:creationId xmlns:a16="http://schemas.microsoft.com/office/drawing/2014/main" id="{C580CD24-8B73-D4C3-0B54-5D5081629ABE}"/>
              </a:ext>
            </a:extLst>
          </p:cNvPr>
          <p:cNvSpPr/>
          <p:nvPr userDrawn="1"/>
        </p:nvSpPr>
        <p:spPr>
          <a:xfrm rot="-173684">
            <a:off x="5833629" y="7031077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846;p16">
            <a:extLst>
              <a:ext uri="{FF2B5EF4-FFF2-40B4-BE49-F238E27FC236}">
                <a16:creationId xmlns:a16="http://schemas.microsoft.com/office/drawing/2014/main" id="{D2110085-F845-8C8B-3BAC-9C5945A42B47}"/>
              </a:ext>
            </a:extLst>
          </p:cNvPr>
          <p:cNvSpPr/>
          <p:nvPr userDrawn="1"/>
        </p:nvSpPr>
        <p:spPr>
          <a:xfrm rot="-173684">
            <a:off x="6887305" y="6438992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847;p16">
            <a:extLst>
              <a:ext uri="{FF2B5EF4-FFF2-40B4-BE49-F238E27FC236}">
                <a16:creationId xmlns:a16="http://schemas.microsoft.com/office/drawing/2014/main" id="{086A2FCD-19A2-B029-2713-5EE4CAD044C5}"/>
              </a:ext>
            </a:extLst>
          </p:cNvPr>
          <p:cNvSpPr/>
          <p:nvPr userDrawn="1"/>
        </p:nvSpPr>
        <p:spPr>
          <a:xfrm rot="-173684">
            <a:off x="6336757" y="6754266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48;p16">
            <a:extLst>
              <a:ext uri="{FF2B5EF4-FFF2-40B4-BE49-F238E27FC236}">
                <a16:creationId xmlns:a16="http://schemas.microsoft.com/office/drawing/2014/main" id="{A434A63E-253D-A40B-FF0A-EC4B984A2594}"/>
              </a:ext>
            </a:extLst>
          </p:cNvPr>
          <p:cNvSpPr/>
          <p:nvPr userDrawn="1"/>
        </p:nvSpPr>
        <p:spPr>
          <a:xfrm rot="-173684">
            <a:off x="6628050" y="6848910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849;p16">
            <a:extLst>
              <a:ext uri="{FF2B5EF4-FFF2-40B4-BE49-F238E27FC236}">
                <a16:creationId xmlns:a16="http://schemas.microsoft.com/office/drawing/2014/main" id="{6B9A8A21-57D2-7D16-03D2-55E9C3B61402}"/>
              </a:ext>
            </a:extLst>
          </p:cNvPr>
          <p:cNvSpPr/>
          <p:nvPr userDrawn="1"/>
        </p:nvSpPr>
        <p:spPr>
          <a:xfrm rot="-173684">
            <a:off x="8148124" y="7041496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850;p16">
            <a:extLst>
              <a:ext uri="{FF2B5EF4-FFF2-40B4-BE49-F238E27FC236}">
                <a16:creationId xmlns:a16="http://schemas.microsoft.com/office/drawing/2014/main" id="{C68B9460-63DF-831E-44D4-71E97EA4566B}"/>
              </a:ext>
            </a:extLst>
          </p:cNvPr>
          <p:cNvSpPr/>
          <p:nvPr userDrawn="1"/>
        </p:nvSpPr>
        <p:spPr>
          <a:xfrm rot="-173684">
            <a:off x="8204736" y="7009702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851;p16">
            <a:extLst>
              <a:ext uri="{FF2B5EF4-FFF2-40B4-BE49-F238E27FC236}">
                <a16:creationId xmlns:a16="http://schemas.microsoft.com/office/drawing/2014/main" id="{6890B595-B1FE-911C-C0CE-D42E44D63141}"/>
              </a:ext>
            </a:extLst>
          </p:cNvPr>
          <p:cNvSpPr/>
          <p:nvPr userDrawn="1"/>
        </p:nvSpPr>
        <p:spPr>
          <a:xfrm rot="-173684">
            <a:off x="5735884" y="6718688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852;p16">
            <a:extLst>
              <a:ext uri="{FF2B5EF4-FFF2-40B4-BE49-F238E27FC236}">
                <a16:creationId xmlns:a16="http://schemas.microsoft.com/office/drawing/2014/main" id="{733E4D48-F8EF-DF11-919C-7F0122E5E833}"/>
              </a:ext>
            </a:extLst>
          </p:cNvPr>
          <p:cNvSpPr/>
          <p:nvPr userDrawn="1"/>
        </p:nvSpPr>
        <p:spPr>
          <a:xfrm rot="-173684">
            <a:off x="5792496" y="668682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853;p16">
            <a:extLst>
              <a:ext uri="{FF2B5EF4-FFF2-40B4-BE49-F238E27FC236}">
                <a16:creationId xmlns:a16="http://schemas.microsoft.com/office/drawing/2014/main" id="{F06A18EE-E84F-B303-D1AC-CC806976CC8D}"/>
              </a:ext>
            </a:extLst>
          </p:cNvPr>
          <p:cNvSpPr/>
          <p:nvPr userDrawn="1"/>
        </p:nvSpPr>
        <p:spPr>
          <a:xfrm rot="-173684">
            <a:off x="6475162" y="719220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854;p16">
            <a:extLst>
              <a:ext uri="{FF2B5EF4-FFF2-40B4-BE49-F238E27FC236}">
                <a16:creationId xmlns:a16="http://schemas.microsoft.com/office/drawing/2014/main" id="{64C50E3D-C6D4-C176-566D-51DA767BAD15}"/>
              </a:ext>
            </a:extLst>
          </p:cNvPr>
          <p:cNvSpPr/>
          <p:nvPr userDrawn="1"/>
        </p:nvSpPr>
        <p:spPr>
          <a:xfrm rot="-173684">
            <a:off x="6531705" y="7160486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855;p16">
            <a:extLst>
              <a:ext uri="{FF2B5EF4-FFF2-40B4-BE49-F238E27FC236}">
                <a16:creationId xmlns:a16="http://schemas.microsoft.com/office/drawing/2014/main" id="{CADDCBE8-DF2D-9DC1-318A-660FF7327F84}"/>
              </a:ext>
            </a:extLst>
          </p:cNvPr>
          <p:cNvSpPr/>
          <p:nvPr userDrawn="1"/>
        </p:nvSpPr>
        <p:spPr>
          <a:xfrm rot="-173684">
            <a:off x="6240980" y="6816849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856;p16">
            <a:extLst>
              <a:ext uri="{FF2B5EF4-FFF2-40B4-BE49-F238E27FC236}">
                <a16:creationId xmlns:a16="http://schemas.microsoft.com/office/drawing/2014/main" id="{23058F5E-FD6C-353E-E1DD-370E6713B4E6}"/>
              </a:ext>
            </a:extLst>
          </p:cNvPr>
          <p:cNvSpPr/>
          <p:nvPr userDrawn="1"/>
        </p:nvSpPr>
        <p:spPr>
          <a:xfrm rot="-173684">
            <a:off x="6297668" y="6785123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857;p16">
            <a:extLst>
              <a:ext uri="{FF2B5EF4-FFF2-40B4-BE49-F238E27FC236}">
                <a16:creationId xmlns:a16="http://schemas.microsoft.com/office/drawing/2014/main" id="{E0DE8678-FA6F-7F83-B54D-11BAE40C69DD}"/>
              </a:ext>
            </a:extLst>
          </p:cNvPr>
          <p:cNvSpPr/>
          <p:nvPr userDrawn="1"/>
        </p:nvSpPr>
        <p:spPr>
          <a:xfrm rot="-173684">
            <a:off x="5738750" y="7411018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858;p16">
            <a:extLst>
              <a:ext uri="{FF2B5EF4-FFF2-40B4-BE49-F238E27FC236}">
                <a16:creationId xmlns:a16="http://schemas.microsoft.com/office/drawing/2014/main" id="{0AE96020-87E3-484D-605A-7A898A14918E}"/>
              </a:ext>
            </a:extLst>
          </p:cNvPr>
          <p:cNvSpPr/>
          <p:nvPr userDrawn="1"/>
        </p:nvSpPr>
        <p:spPr>
          <a:xfrm rot="-173684">
            <a:off x="5795359" y="7379076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859;p16">
            <a:extLst>
              <a:ext uri="{FF2B5EF4-FFF2-40B4-BE49-F238E27FC236}">
                <a16:creationId xmlns:a16="http://schemas.microsoft.com/office/drawing/2014/main" id="{36D47408-5D32-374E-4071-F054015E0298}"/>
              </a:ext>
            </a:extLst>
          </p:cNvPr>
          <p:cNvSpPr/>
          <p:nvPr userDrawn="1"/>
        </p:nvSpPr>
        <p:spPr>
          <a:xfrm rot="-173684">
            <a:off x="6809653" y="6733991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860;p16">
            <a:extLst>
              <a:ext uri="{FF2B5EF4-FFF2-40B4-BE49-F238E27FC236}">
                <a16:creationId xmlns:a16="http://schemas.microsoft.com/office/drawing/2014/main" id="{2E6D3369-1DA1-0363-278C-D72E954A8F44}"/>
              </a:ext>
            </a:extLst>
          </p:cNvPr>
          <p:cNvSpPr/>
          <p:nvPr userDrawn="1"/>
        </p:nvSpPr>
        <p:spPr>
          <a:xfrm rot="-173684">
            <a:off x="6774677" y="6698557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861;p16">
            <a:extLst>
              <a:ext uri="{FF2B5EF4-FFF2-40B4-BE49-F238E27FC236}">
                <a16:creationId xmlns:a16="http://schemas.microsoft.com/office/drawing/2014/main" id="{60CDB2B3-3DE2-B330-67F4-880BD8BFA97D}"/>
              </a:ext>
            </a:extLst>
          </p:cNvPr>
          <p:cNvSpPr/>
          <p:nvPr userDrawn="1"/>
        </p:nvSpPr>
        <p:spPr>
          <a:xfrm rot="-173684">
            <a:off x="8647785" y="7115242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862;p16">
            <a:extLst>
              <a:ext uri="{FF2B5EF4-FFF2-40B4-BE49-F238E27FC236}">
                <a16:creationId xmlns:a16="http://schemas.microsoft.com/office/drawing/2014/main" id="{A34BA6B1-413A-4D07-A309-31C8E83AFF1E}"/>
              </a:ext>
            </a:extLst>
          </p:cNvPr>
          <p:cNvSpPr/>
          <p:nvPr userDrawn="1"/>
        </p:nvSpPr>
        <p:spPr>
          <a:xfrm rot="-173684">
            <a:off x="8612879" y="7079807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864;p16">
            <a:extLst>
              <a:ext uri="{FF2B5EF4-FFF2-40B4-BE49-F238E27FC236}">
                <a16:creationId xmlns:a16="http://schemas.microsoft.com/office/drawing/2014/main" id="{83C59552-A36A-7E63-C09F-1BDC7B68EC78}"/>
              </a:ext>
            </a:extLst>
          </p:cNvPr>
          <p:cNvSpPr/>
          <p:nvPr userDrawn="1"/>
        </p:nvSpPr>
        <p:spPr>
          <a:xfrm>
            <a:off x="5312393" y="6030320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865;p16">
            <a:extLst>
              <a:ext uri="{FF2B5EF4-FFF2-40B4-BE49-F238E27FC236}">
                <a16:creationId xmlns:a16="http://schemas.microsoft.com/office/drawing/2014/main" id="{2B709FA4-11EE-53A8-B798-0A044CA99F40}"/>
              </a:ext>
            </a:extLst>
          </p:cNvPr>
          <p:cNvSpPr/>
          <p:nvPr userDrawn="1"/>
        </p:nvSpPr>
        <p:spPr>
          <a:xfrm>
            <a:off x="5343990" y="6102918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866;p16">
            <a:extLst>
              <a:ext uri="{FF2B5EF4-FFF2-40B4-BE49-F238E27FC236}">
                <a16:creationId xmlns:a16="http://schemas.microsoft.com/office/drawing/2014/main" id="{5C8789B7-9522-5B58-0871-137644D6B8F7}"/>
              </a:ext>
            </a:extLst>
          </p:cNvPr>
          <p:cNvSpPr/>
          <p:nvPr userDrawn="1"/>
        </p:nvSpPr>
        <p:spPr>
          <a:xfrm>
            <a:off x="5259059" y="6016047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868;p16">
            <a:extLst>
              <a:ext uri="{FF2B5EF4-FFF2-40B4-BE49-F238E27FC236}">
                <a16:creationId xmlns:a16="http://schemas.microsoft.com/office/drawing/2014/main" id="{F524DBF1-9086-EEC0-2DD8-EBAE4D9C44EB}"/>
              </a:ext>
            </a:extLst>
          </p:cNvPr>
          <p:cNvSpPr/>
          <p:nvPr userDrawn="1"/>
        </p:nvSpPr>
        <p:spPr>
          <a:xfrm>
            <a:off x="5089455" y="5955906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869;p16">
            <a:extLst>
              <a:ext uri="{FF2B5EF4-FFF2-40B4-BE49-F238E27FC236}">
                <a16:creationId xmlns:a16="http://schemas.microsoft.com/office/drawing/2014/main" id="{902A386E-E323-37B6-E136-09126A6CF347}"/>
              </a:ext>
            </a:extLst>
          </p:cNvPr>
          <p:cNvSpPr/>
          <p:nvPr userDrawn="1"/>
        </p:nvSpPr>
        <p:spPr>
          <a:xfrm>
            <a:off x="4916868" y="6028503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872;p16">
            <a:extLst>
              <a:ext uri="{FF2B5EF4-FFF2-40B4-BE49-F238E27FC236}">
                <a16:creationId xmlns:a16="http://schemas.microsoft.com/office/drawing/2014/main" id="{24A816C0-5EB9-7D2A-3135-04DCCC2CACF3}"/>
              </a:ext>
            </a:extLst>
          </p:cNvPr>
          <p:cNvSpPr/>
          <p:nvPr userDrawn="1"/>
        </p:nvSpPr>
        <p:spPr>
          <a:xfrm>
            <a:off x="5082578" y="6408295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873;p16">
            <a:extLst>
              <a:ext uri="{FF2B5EF4-FFF2-40B4-BE49-F238E27FC236}">
                <a16:creationId xmlns:a16="http://schemas.microsoft.com/office/drawing/2014/main" id="{4C862B24-0043-226B-BD3A-869421D65716}"/>
              </a:ext>
            </a:extLst>
          </p:cNvPr>
          <p:cNvSpPr/>
          <p:nvPr userDrawn="1"/>
        </p:nvSpPr>
        <p:spPr>
          <a:xfrm>
            <a:off x="5243227" y="6484007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840;p16">
            <a:extLst>
              <a:ext uri="{FF2B5EF4-FFF2-40B4-BE49-F238E27FC236}">
                <a16:creationId xmlns:a16="http://schemas.microsoft.com/office/drawing/2014/main" id="{50D4A9A4-02ED-1928-A623-E76C6293F329}"/>
              </a:ext>
            </a:extLst>
          </p:cNvPr>
          <p:cNvSpPr/>
          <p:nvPr userDrawn="1"/>
        </p:nvSpPr>
        <p:spPr>
          <a:xfrm rot="-173684">
            <a:off x="11737171" y="7028441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841;p16">
            <a:extLst>
              <a:ext uri="{FF2B5EF4-FFF2-40B4-BE49-F238E27FC236}">
                <a16:creationId xmlns:a16="http://schemas.microsoft.com/office/drawing/2014/main" id="{356B6574-84ED-30BA-3C69-D481FF2D7D11}"/>
              </a:ext>
            </a:extLst>
          </p:cNvPr>
          <p:cNvSpPr/>
          <p:nvPr userDrawn="1"/>
        </p:nvSpPr>
        <p:spPr>
          <a:xfrm rot="-173684">
            <a:off x="9156517" y="6399129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842;p16">
            <a:extLst>
              <a:ext uri="{FF2B5EF4-FFF2-40B4-BE49-F238E27FC236}">
                <a16:creationId xmlns:a16="http://schemas.microsoft.com/office/drawing/2014/main" id="{F243C12E-74A4-8634-91EA-B306C084DBE3}"/>
              </a:ext>
            </a:extLst>
          </p:cNvPr>
          <p:cNvSpPr/>
          <p:nvPr userDrawn="1"/>
        </p:nvSpPr>
        <p:spPr>
          <a:xfrm rot="-173684">
            <a:off x="11130163" y="6378127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843;p16">
            <a:extLst>
              <a:ext uri="{FF2B5EF4-FFF2-40B4-BE49-F238E27FC236}">
                <a16:creationId xmlns:a16="http://schemas.microsoft.com/office/drawing/2014/main" id="{D96AEF73-DB1E-A765-4D4B-1A4896961009}"/>
              </a:ext>
            </a:extLst>
          </p:cNvPr>
          <p:cNvSpPr/>
          <p:nvPr userDrawn="1"/>
        </p:nvSpPr>
        <p:spPr>
          <a:xfrm rot="-173684">
            <a:off x="9292501" y="6523432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844;p16">
            <a:extLst>
              <a:ext uri="{FF2B5EF4-FFF2-40B4-BE49-F238E27FC236}">
                <a16:creationId xmlns:a16="http://schemas.microsoft.com/office/drawing/2014/main" id="{CC4451BB-88FD-5EE9-5AEA-7C7D7AB00A80}"/>
              </a:ext>
            </a:extLst>
          </p:cNvPr>
          <p:cNvSpPr/>
          <p:nvPr userDrawn="1"/>
        </p:nvSpPr>
        <p:spPr>
          <a:xfrm rot="-173684">
            <a:off x="11290831" y="6411963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845;p16">
            <a:extLst>
              <a:ext uri="{FF2B5EF4-FFF2-40B4-BE49-F238E27FC236}">
                <a16:creationId xmlns:a16="http://schemas.microsoft.com/office/drawing/2014/main" id="{37EFB9D9-35B4-E900-E453-6740E35C6E87}"/>
              </a:ext>
            </a:extLst>
          </p:cNvPr>
          <p:cNvSpPr/>
          <p:nvPr userDrawn="1"/>
        </p:nvSpPr>
        <p:spPr>
          <a:xfrm rot="-173684">
            <a:off x="10460547" y="7193674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846;p16">
            <a:extLst>
              <a:ext uri="{FF2B5EF4-FFF2-40B4-BE49-F238E27FC236}">
                <a16:creationId xmlns:a16="http://schemas.microsoft.com/office/drawing/2014/main" id="{4615AAFF-600A-A77C-4C59-18BFAF3290C8}"/>
              </a:ext>
            </a:extLst>
          </p:cNvPr>
          <p:cNvSpPr/>
          <p:nvPr userDrawn="1"/>
        </p:nvSpPr>
        <p:spPr>
          <a:xfrm rot="-173684">
            <a:off x="11514222" y="6601589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847;p16">
            <a:extLst>
              <a:ext uri="{FF2B5EF4-FFF2-40B4-BE49-F238E27FC236}">
                <a16:creationId xmlns:a16="http://schemas.microsoft.com/office/drawing/2014/main" id="{F4DA4AD5-2300-B53F-9AC6-276AEC4DBC0D}"/>
              </a:ext>
            </a:extLst>
          </p:cNvPr>
          <p:cNvSpPr/>
          <p:nvPr userDrawn="1"/>
        </p:nvSpPr>
        <p:spPr>
          <a:xfrm rot="-173684">
            <a:off x="10963674" y="6916863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848;p16">
            <a:extLst>
              <a:ext uri="{FF2B5EF4-FFF2-40B4-BE49-F238E27FC236}">
                <a16:creationId xmlns:a16="http://schemas.microsoft.com/office/drawing/2014/main" id="{4229658E-D44D-E35E-CAAE-DA05ADC4BA8A}"/>
              </a:ext>
            </a:extLst>
          </p:cNvPr>
          <p:cNvSpPr/>
          <p:nvPr userDrawn="1"/>
        </p:nvSpPr>
        <p:spPr>
          <a:xfrm rot="-173684">
            <a:off x="11254968" y="7011507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849;p16">
            <a:extLst>
              <a:ext uri="{FF2B5EF4-FFF2-40B4-BE49-F238E27FC236}">
                <a16:creationId xmlns:a16="http://schemas.microsoft.com/office/drawing/2014/main" id="{BF2FFB7E-A8FE-08F6-016F-A04B231F7074}"/>
              </a:ext>
            </a:extLst>
          </p:cNvPr>
          <p:cNvSpPr/>
          <p:nvPr userDrawn="1"/>
        </p:nvSpPr>
        <p:spPr>
          <a:xfrm rot="-173684">
            <a:off x="12775041" y="7204093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850;p16">
            <a:extLst>
              <a:ext uri="{FF2B5EF4-FFF2-40B4-BE49-F238E27FC236}">
                <a16:creationId xmlns:a16="http://schemas.microsoft.com/office/drawing/2014/main" id="{767557B9-686F-4527-1405-6F8090F70B19}"/>
              </a:ext>
            </a:extLst>
          </p:cNvPr>
          <p:cNvSpPr/>
          <p:nvPr userDrawn="1"/>
        </p:nvSpPr>
        <p:spPr>
          <a:xfrm rot="-173684">
            <a:off x="12831653" y="717229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851;p16">
            <a:extLst>
              <a:ext uri="{FF2B5EF4-FFF2-40B4-BE49-F238E27FC236}">
                <a16:creationId xmlns:a16="http://schemas.microsoft.com/office/drawing/2014/main" id="{E3628D30-3C39-E3BC-7E68-EBC27E0F5823}"/>
              </a:ext>
            </a:extLst>
          </p:cNvPr>
          <p:cNvSpPr/>
          <p:nvPr userDrawn="1"/>
        </p:nvSpPr>
        <p:spPr>
          <a:xfrm rot="-173684">
            <a:off x="10362801" y="6881285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852;p16">
            <a:extLst>
              <a:ext uri="{FF2B5EF4-FFF2-40B4-BE49-F238E27FC236}">
                <a16:creationId xmlns:a16="http://schemas.microsoft.com/office/drawing/2014/main" id="{6D3C7643-6E68-CD8A-5567-6A0A606B7BAB}"/>
              </a:ext>
            </a:extLst>
          </p:cNvPr>
          <p:cNvSpPr/>
          <p:nvPr userDrawn="1"/>
        </p:nvSpPr>
        <p:spPr>
          <a:xfrm rot="-173684">
            <a:off x="10419413" y="6849420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853;p16">
            <a:extLst>
              <a:ext uri="{FF2B5EF4-FFF2-40B4-BE49-F238E27FC236}">
                <a16:creationId xmlns:a16="http://schemas.microsoft.com/office/drawing/2014/main" id="{045FDA0C-DACC-AC8B-BAA4-13FCA1041911}"/>
              </a:ext>
            </a:extLst>
          </p:cNvPr>
          <p:cNvSpPr/>
          <p:nvPr userDrawn="1"/>
        </p:nvSpPr>
        <p:spPr>
          <a:xfrm rot="-173684">
            <a:off x="11102080" y="7354803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854;p16">
            <a:extLst>
              <a:ext uri="{FF2B5EF4-FFF2-40B4-BE49-F238E27FC236}">
                <a16:creationId xmlns:a16="http://schemas.microsoft.com/office/drawing/2014/main" id="{0A142CB4-AE06-D0E2-EF18-1792B743F0D1}"/>
              </a:ext>
            </a:extLst>
          </p:cNvPr>
          <p:cNvSpPr/>
          <p:nvPr userDrawn="1"/>
        </p:nvSpPr>
        <p:spPr>
          <a:xfrm rot="-173684">
            <a:off x="11158622" y="7323083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855;p16">
            <a:extLst>
              <a:ext uri="{FF2B5EF4-FFF2-40B4-BE49-F238E27FC236}">
                <a16:creationId xmlns:a16="http://schemas.microsoft.com/office/drawing/2014/main" id="{0AC4499A-5A83-522A-D2EC-4252B8B95B33}"/>
              </a:ext>
            </a:extLst>
          </p:cNvPr>
          <p:cNvSpPr/>
          <p:nvPr userDrawn="1"/>
        </p:nvSpPr>
        <p:spPr>
          <a:xfrm rot="-173684">
            <a:off x="10867897" y="697944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856;p16">
            <a:extLst>
              <a:ext uri="{FF2B5EF4-FFF2-40B4-BE49-F238E27FC236}">
                <a16:creationId xmlns:a16="http://schemas.microsoft.com/office/drawing/2014/main" id="{FC463BF4-A536-F275-7D15-A8653E6F3AEE}"/>
              </a:ext>
            </a:extLst>
          </p:cNvPr>
          <p:cNvSpPr/>
          <p:nvPr userDrawn="1"/>
        </p:nvSpPr>
        <p:spPr>
          <a:xfrm rot="-173684">
            <a:off x="10924585" y="6947721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857;p16">
            <a:extLst>
              <a:ext uri="{FF2B5EF4-FFF2-40B4-BE49-F238E27FC236}">
                <a16:creationId xmlns:a16="http://schemas.microsoft.com/office/drawing/2014/main" id="{13221336-9705-E7B9-D649-1DCA284D3C30}"/>
              </a:ext>
            </a:extLst>
          </p:cNvPr>
          <p:cNvSpPr/>
          <p:nvPr userDrawn="1"/>
        </p:nvSpPr>
        <p:spPr>
          <a:xfrm rot="-173684">
            <a:off x="10365668" y="7573615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858;p16">
            <a:extLst>
              <a:ext uri="{FF2B5EF4-FFF2-40B4-BE49-F238E27FC236}">
                <a16:creationId xmlns:a16="http://schemas.microsoft.com/office/drawing/2014/main" id="{0F38EBEB-75EC-A572-39E0-78FA7DD3D3B3}"/>
              </a:ext>
            </a:extLst>
          </p:cNvPr>
          <p:cNvSpPr/>
          <p:nvPr userDrawn="1"/>
        </p:nvSpPr>
        <p:spPr>
          <a:xfrm rot="-173684">
            <a:off x="10422276" y="754167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859;p16">
            <a:extLst>
              <a:ext uri="{FF2B5EF4-FFF2-40B4-BE49-F238E27FC236}">
                <a16:creationId xmlns:a16="http://schemas.microsoft.com/office/drawing/2014/main" id="{7D6E8811-B95C-0CDC-8450-BEB02EB87072}"/>
              </a:ext>
            </a:extLst>
          </p:cNvPr>
          <p:cNvSpPr/>
          <p:nvPr userDrawn="1"/>
        </p:nvSpPr>
        <p:spPr>
          <a:xfrm rot="-173684">
            <a:off x="11436571" y="6896588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860;p16">
            <a:extLst>
              <a:ext uri="{FF2B5EF4-FFF2-40B4-BE49-F238E27FC236}">
                <a16:creationId xmlns:a16="http://schemas.microsoft.com/office/drawing/2014/main" id="{F376743D-3AA3-6461-CFFF-C9B703609CC4}"/>
              </a:ext>
            </a:extLst>
          </p:cNvPr>
          <p:cNvSpPr/>
          <p:nvPr userDrawn="1"/>
        </p:nvSpPr>
        <p:spPr>
          <a:xfrm rot="-173684">
            <a:off x="11401594" y="6861154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861;p16">
            <a:extLst>
              <a:ext uri="{FF2B5EF4-FFF2-40B4-BE49-F238E27FC236}">
                <a16:creationId xmlns:a16="http://schemas.microsoft.com/office/drawing/2014/main" id="{2AC219B1-03C3-AA05-09CC-BD462A5E96C8}"/>
              </a:ext>
            </a:extLst>
          </p:cNvPr>
          <p:cNvSpPr/>
          <p:nvPr userDrawn="1"/>
        </p:nvSpPr>
        <p:spPr>
          <a:xfrm rot="-173684">
            <a:off x="13274702" y="7277840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862;p16">
            <a:extLst>
              <a:ext uri="{FF2B5EF4-FFF2-40B4-BE49-F238E27FC236}">
                <a16:creationId xmlns:a16="http://schemas.microsoft.com/office/drawing/2014/main" id="{9A28AC04-326F-7A80-5C70-B04C2D6E96E9}"/>
              </a:ext>
            </a:extLst>
          </p:cNvPr>
          <p:cNvSpPr/>
          <p:nvPr userDrawn="1"/>
        </p:nvSpPr>
        <p:spPr>
          <a:xfrm rot="-173684">
            <a:off x="13239796" y="7242405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864;p16">
            <a:extLst>
              <a:ext uri="{FF2B5EF4-FFF2-40B4-BE49-F238E27FC236}">
                <a16:creationId xmlns:a16="http://schemas.microsoft.com/office/drawing/2014/main" id="{9E0C3169-B575-84FA-DDC8-90407ADA8598}"/>
              </a:ext>
            </a:extLst>
          </p:cNvPr>
          <p:cNvSpPr/>
          <p:nvPr userDrawn="1"/>
        </p:nvSpPr>
        <p:spPr>
          <a:xfrm>
            <a:off x="9939310" y="6192918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865;p16">
            <a:extLst>
              <a:ext uri="{FF2B5EF4-FFF2-40B4-BE49-F238E27FC236}">
                <a16:creationId xmlns:a16="http://schemas.microsoft.com/office/drawing/2014/main" id="{65D55669-9C94-9114-0221-D64E416E48BF}"/>
              </a:ext>
            </a:extLst>
          </p:cNvPr>
          <p:cNvSpPr/>
          <p:nvPr userDrawn="1"/>
        </p:nvSpPr>
        <p:spPr>
          <a:xfrm>
            <a:off x="9970908" y="6265515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866;p16">
            <a:extLst>
              <a:ext uri="{FF2B5EF4-FFF2-40B4-BE49-F238E27FC236}">
                <a16:creationId xmlns:a16="http://schemas.microsoft.com/office/drawing/2014/main" id="{A3D87FAE-5EF4-1F33-B76A-C9B3B721D02D}"/>
              </a:ext>
            </a:extLst>
          </p:cNvPr>
          <p:cNvSpPr/>
          <p:nvPr userDrawn="1"/>
        </p:nvSpPr>
        <p:spPr>
          <a:xfrm>
            <a:off x="9885977" y="6178645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868;p16">
            <a:extLst>
              <a:ext uri="{FF2B5EF4-FFF2-40B4-BE49-F238E27FC236}">
                <a16:creationId xmlns:a16="http://schemas.microsoft.com/office/drawing/2014/main" id="{403CE8C8-BF42-C654-8738-D029576073C7}"/>
              </a:ext>
            </a:extLst>
          </p:cNvPr>
          <p:cNvSpPr/>
          <p:nvPr userDrawn="1"/>
        </p:nvSpPr>
        <p:spPr>
          <a:xfrm>
            <a:off x="9716372" y="6118503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869;p16">
            <a:extLst>
              <a:ext uri="{FF2B5EF4-FFF2-40B4-BE49-F238E27FC236}">
                <a16:creationId xmlns:a16="http://schemas.microsoft.com/office/drawing/2014/main" id="{8D83E693-F8D9-9C83-312F-CC6A52573593}"/>
              </a:ext>
            </a:extLst>
          </p:cNvPr>
          <p:cNvSpPr/>
          <p:nvPr userDrawn="1"/>
        </p:nvSpPr>
        <p:spPr>
          <a:xfrm>
            <a:off x="9543785" y="6191101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872;p16">
            <a:extLst>
              <a:ext uri="{FF2B5EF4-FFF2-40B4-BE49-F238E27FC236}">
                <a16:creationId xmlns:a16="http://schemas.microsoft.com/office/drawing/2014/main" id="{263C310A-F023-221A-26D1-A51E58229C5E}"/>
              </a:ext>
            </a:extLst>
          </p:cNvPr>
          <p:cNvSpPr/>
          <p:nvPr userDrawn="1"/>
        </p:nvSpPr>
        <p:spPr>
          <a:xfrm>
            <a:off x="9709495" y="6570892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873;p16">
            <a:extLst>
              <a:ext uri="{FF2B5EF4-FFF2-40B4-BE49-F238E27FC236}">
                <a16:creationId xmlns:a16="http://schemas.microsoft.com/office/drawing/2014/main" id="{B25AB97A-B4E8-877F-099C-49D3A83F8926}"/>
              </a:ext>
            </a:extLst>
          </p:cNvPr>
          <p:cNvSpPr/>
          <p:nvPr userDrawn="1"/>
        </p:nvSpPr>
        <p:spPr>
          <a:xfrm>
            <a:off x="9870144" y="6646604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761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20"/>
          <p:cNvGrpSpPr/>
          <p:nvPr/>
        </p:nvGrpSpPr>
        <p:grpSpPr>
          <a:xfrm>
            <a:off x="4011083" y="5842095"/>
            <a:ext cx="8371979" cy="2849269"/>
            <a:chOff x="715728" y="1849983"/>
            <a:chExt cx="3985391" cy="1356364"/>
          </a:xfrm>
        </p:grpSpPr>
        <p:sp>
          <p:nvSpPr>
            <p:cNvPr id="1110" name="Google Shape;1110;p20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3" name="Google Shape;1133;p20"/>
          <p:cNvGrpSpPr/>
          <p:nvPr/>
        </p:nvGrpSpPr>
        <p:grpSpPr>
          <a:xfrm>
            <a:off x="-188901" y="5997623"/>
            <a:ext cx="9544449" cy="3003872"/>
            <a:chOff x="-1192669" y="1924020"/>
            <a:chExt cx="4543534" cy="1429961"/>
          </a:xfrm>
        </p:grpSpPr>
        <p:sp>
          <p:nvSpPr>
            <p:cNvPr id="1134" name="Google Shape;1134;p20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5" name="Google Shape;1165;p20"/>
          <p:cNvSpPr/>
          <p:nvPr/>
        </p:nvSpPr>
        <p:spPr>
          <a:xfrm rot="10800000" flipH="1">
            <a:off x="1" y="-52"/>
            <a:ext cx="12222585" cy="1612099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3" name="Google Shape;1173;p20"/>
          <p:cNvGrpSpPr/>
          <p:nvPr/>
        </p:nvGrpSpPr>
        <p:grpSpPr>
          <a:xfrm>
            <a:off x="11757972" y="2675365"/>
            <a:ext cx="328619" cy="308425"/>
            <a:chOff x="5946283" y="1650903"/>
            <a:chExt cx="246464" cy="231319"/>
          </a:xfrm>
        </p:grpSpPr>
        <p:sp>
          <p:nvSpPr>
            <p:cNvPr id="1174" name="Google Shape;117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>
            <a:off x="11268911" y="1009572"/>
            <a:ext cx="328619" cy="308425"/>
            <a:chOff x="5946283" y="1650903"/>
            <a:chExt cx="246464" cy="231319"/>
          </a:xfrm>
        </p:grpSpPr>
        <p:sp>
          <p:nvSpPr>
            <p:cNvPr id="1194" name="Google Shape;119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6" name="Google Shape;1196;p20"/>
          <p:cNvGrpSpPr/>
          <p:nvPr/>
        </p:nvGrpSpPr>
        <p:grpSpPr>
          <a:xfrm>
            <a:off x="362547" y="1503777"/>
            <a:ext cx="328619" cy="308425"/>
            <a:chOff x="5946283" y="1650903"/>
            <a:chExt cx="246464" cy="231319"/>
          </a:xfrm>
        </p:grpSpPr>
        <p:sp>
          <p:nvSpPr>
            <p:cNvPr id="1197" name="Google Shape;1197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9" name="Google Shape;1199;p20"/>
          <p:cNvSpPr/>
          <p:nvPr/>
        </p:nvSpPr>
        <p:spPr>
          <a:xfrm>
            <a:off x="227183" y="4047649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20"/>
          <p:cNvSpPr/>
          <p:nvPr/>
        </p:nvSpPr>
        <p:spPr>
          <a:xfrm>
            <a:off x="10592689" y="1598493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199;p20">
            <a:extLst>
              <a:ext uri="{FF2B5EF4-FFF2-40B4-BE49-F238E27FC236}">
                <a16:creationId xmlns:a16="http://schemas.microsoft.com/office/drawing/2014/main" id="{4CC09862-83CB-BDAF-5EE4-98EB375574A5}"/>
              </a:ext>
            </a:extLst>
          </p:cNvPr>
          <p:cNvSpPr/>
          <p:nvPr userDrawn="1"/>
        </p:nvSpPr>
        <p:spPr>
          <a:xfrm>
            <a:off x="6072195" y="5511712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1199;p20">
            <a:extLst>
              <a:ext uri="{FF2B5EF4-FFF2-40B4-BE49-F238E27FC236}">
                <a16:creationId xmlns:a16="http://schemas.microsoft.com/office/drawing/2014/main" id="{3419C192-24BE-AA94-26D3-B85A0C9ADBA4}"/>
              </a:ext>
            </a:extLst>
          </p:cNvPr>
          <p:cNvSpPr/>
          <p:nvPr userDrawn="1"/>
        </p:nvSpPr>
        <p:spPr>
          <a:xfrm>
            <a:off x="11568367" y="4124397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173;p20">
            <a:extLst>
              <a:ext uri="{FF2B5EF4-FFF2-40B4-BE49-F238E27FC236}">
                <a16:creationId xmlns:a16="http://schemas.microsoft.com/office/drawing/2014/main" id="{0317B1EE-1C3C-9946-C62E-B95FD70214DB}"/>
              </a:ext>
            </a:extLst>
          </p:cNvPr>
          <p:cNvGrpSpPr/>
          <p:nvPr userDrawn="1"/>
        </p:nvGrpSpPr>
        <p:grpSpPr>
          <a:xfrm>
            <a:off x="1429500" y="6501817"/>
            <a:ext cx="328619" cy="308425"/>
            <a:chOff x="5946283" y="1650903"/>
            <a:chExt cx="246464" cy="231319"/>
          </a:xfrm>
        </p:grpSpPr>
        <p:sp>
          <p:nvSpPr>
            <p:cNvPr id="5" name="Google Shape;1174;p20">
              <a:extLst>
                <a:ext uri="{FF2B5EF4-FFF2-40B4-BE49-F238E27FC236}">
                  <a16:creationId xmlns:a16="http://schemas.microsoft.com/office/drawing/2014/main" id="{B305B969-01F6-F4FF-3D07-DC0D5B1D6145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175;p20">
              <a:extLst>
                <a:ext uri="{FF2B5EF4-FFF2-40B4-BE49-F238E27FC236}">
                  <a16:creationId xmlns:a16="http://schemas.microsoft.com/office/drawing/2014/main" id="{BC68B150-02CB-EFE6-80AC-792516D99C49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0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49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37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581905" y="1988357"/>
            <a:ext cx="2002385" cy="3406259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570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3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688DBC0-D6B3-BDFF-EAB6-B692325D93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07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Chango"/>
              <a:buNone/>
              <a:defRPr sz="30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7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441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F0637BFB-8274-909F-5138-49C9C329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60">
            <a:off x="8553450" y="-161925"/>
            <a:ext cx="3247959" cy="320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A0217-FB20-3D73-DFBF-1711EB47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434" y="-163145"/>
            <a:ext cx="319458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BEBF5-93DB-7B81-5F74-155D16287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790" y="-163328"/>
            <a:ext cx="1523956" cy="150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75623-DB2C-FAAC-83E9-F7AB19E04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011" y="902134"/>
            <a:ext cx="2761727" cy="17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29364-22F8-9D5B-90AE-D3DC7306C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026" y="2447052"/>
            <a:ext cx="7645047" cy="2554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6058" y="1474254"/>
            <a:ext cx="32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 2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601B4A32-77F5-D192-800B-D5902FE212A9}"/>
              </a:ext>
            </a:extLst>
          </p:cNvPr>
          <p:cNvSpPr/>
          <p:nvPr/>
        </p:nvSpPr>
        <p:spPr>
          <a:xfrm>
            <a:off x="-527633" y="4758908"/>
            <a:ext cx="7869960" cy="3810000"/>
          </a:xfrm>
          <a:prstGeom prst="ellipse">
            <a:avLst/>
          </a:prstGeom>
          <a:solidFill>
            <a:srgbClr val="97E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3860" name="Google Shape;3860;p54"/>
          <p:cNvGrpSpPr/>
          <p:nvPr/>
        </p:nvGrpSpPr>
        <p:grpSpPr>
          <a:xfrm>
            <a:off x="1299077" y="5002938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1367933" y="1824895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F603567-0C5F-9205-1AE9-02199C0B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1" y="2811444"/>
            <a:ext cx="6350511" cy="389837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19802E-7B7E-C34E-0635-83A7020716D0}"/>
              </a:ext>
            </a:extLst>
          </p:cNvPr>
          <p:cNvGrpSpPr/>
          <p:nvPr/>
        </p:nvGrpSpPr>
        <p:grpSpPr>
          <a:xfrm>
            <a:off x="909452" y="360948"/>
            <a:ext cx="10376169" cy="2555484"/>
            <a:chOff x="1430827" y="990177"/>
            <a:chExt cx="7167888" cy="89718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6F3CAEA-BD15-932C-ECFE-FB97F5141169}"/>
                </a:ext>
              </a:extLst>
            </p:cNvPr>
            <p:cNvSpPr/>
            <p:nvPr/>
          </p:nvSpPr>
          <p:spPr>
            <a:xfrm>
              <a:off x="1430827" y="994041"/>
              <a:ext cx="7167888" cy="792798"/>
            </a:xfrm>
            <a:custGeom>
              <a:avLst/>
              <a:gdLst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075629 w 7167888"/>
                <a:gd name="connsiteY3" fmla="*/ 0 h 792798"/>
                <a:gd name="connsiteX4" fmla="*/ 1512858 w 7167888"/>
                <a:gd name="connsiteY4" fmla="*/ 0 h 792798"/>
                <a:gd name="connsiteX5" fmla="*/ 2088160 w 7167888"/>
                <a:gd name="connsiteY5" fmla="*/ 0 h 792798"/>
                <a:gd name="connsiteX6" fmla="*/ 2801533 w 7167888"/>
                <a:gd name="connsiteY6" fmla="*/ 0 h 792798"/>
                <a:gd name="connsiteX7" fmla="*/ 3307798 w 7167888"/>
                <a:gd name="connsiteY7" fmla="*/ 0 h 792798"/>
                <a:gd name="connsiteX8" fmla="*/ 3883100 w 7167888"/>
                <a:gd name="connsiteY8" fmla="*/ 0 h 792798"/>
                <a:gd name="connsiteX9" fmla="*/ 4251293 w 7167888"/>
                <a:gd name="connsiteY9" fmla="*/ 0 h 792798"/>
                <a:gd name="connsiteX10" fmla="*/ 4826594 w 7167888"/>
                <a:gd name="connsiteY10" fmla="*/ 0 h 792798"/>
                <a:gd name="connsiteX11" fmla="*/ 5401895 w 7167888"/>
                <a:gd name="connsiteY11" fmla="*/ 0 h 792798"/>
                <a:gd name="connsiteX12" fmla="*/ 5977197 w 7167888"/>
                <a:gd name="connsiteY12" fmla="*/ 0 h 792798"/>
                <a:gd name="connsiteX13" fmla="*/ 7035751 w 7167888"/>
                <a:gd name="connsiteY13" fmla="*/ 0 h 792798"/>
                <a:gd name="connsiteX14" fmla="*/ 7167888 w 7167888"/>
                <a:gd name="connsiteY14" fmla="*/ 132135 h 792798"/>
                <a:gd name="connsiteX15" fmla="*/ 7167888 w 7167888"/>
                <a:gd name="connsiteY15" fmla="*/ 660661 h 792798"/>
                <a:gd name="connsiteX16" fmla="*/ 7035751 w 7167888"/>
                <a:gd name="connsiteY16" fmla="*/ 792798 h 792798"/>
                <a:gd name="connsiteX17" fmla="*/ 6667558 w 7167888"/>
                <a:gd name="connsiteY17" fmla="*/ 792798 h 792798"/>
                <a:gd name="connsiteX18" fmla="*/ 6161293 w 7167888"/>
                <a:gd name="connsiteY18" fmla="*/ 792798 h 792798"/>
                <a:gd name="connsiteX19" fmla="*/ 5724064 w 7167888"/>
                <a:gd name="connsiteY19" fmla="*/ 792798 h 792798"/>
                <a:gd name="connsiteX20" fmla="*/ 5010690 w 7167888"/>
                <a:gd name="connsiteY20" fmla="*/ 792798 h 792798"/>
                <a:gd name="connsiteX21" fmla="*/ 4573461 w 7167888"/>
                <a:gd name="connsiteY21" fmla="*/ 792798 h 792798"/>
                <a:gd name="connsiteX22" fmla="*/ 4136232 w 7167888"/>
                <a:gd name="connsiteY22" fmla="*/ 792798 h 792798"/>
                <a:gd name="connsiteX23" fmla="*/ 3560931 w 7167888"/>
                <a:gd name="connsiteY23" fmla="*/ 792798 h 792798"/>
                <a:gd name="connsiteX24" fmla="*/ 3054666 w 7167888"/>
                <a:gd name="connsiteY24" fmla="*/ 792798 h 792798"/>
                <a:gd name="connsiteX25" fmla="*/ 2479364 w 7167888"/>
                <a:gd name="connsiteY25" fmla="*/ 792798 h 792798"/>
                <a:gd name="connsiteX26" fmla="*/ 2042135 w 7167888"/>
                <a:gd name="connsiteY26" fmla="*/ 792798 h 792798"/>
                <a:gd name="connsiteX27" fmla="*/ 1535870 w 7167888"/>
                <a:gd name="connsiteY27" fmla="*/ 792798 h 792798"/>
                <a:gd name="connsiteX28" fmla="*/ 891533 w 7167888"/>
                <a:gd name="connsiteY28" fmla="*/ 792798 h 792798"/>
                <a:gd name="connsiteX29" fmla="*/ 132135 w 7167888"/>
                <a:gd name="connsiteY29" fmla="*/ 792798 h 792798"/>
                <a:gd name="connsiteX30" fmla="*/ 0 w 7167888"/>
                <a:gd name="connsiteY30" fmla="*/ 660661 h 792798"/>
                <a:gd name="connsiteX31" fmla="*/ 0 w 7167888"/>
                <a:gd name="connsiteY31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167888" h="792798" fill="none" extrusionOk="0">
                  <a:moveTo>
                    <a:pt x="0" y="132135"/>
                  </a:moveTo>
                  <a:cubicBezTo>
                    <a:pt x="-123" y="30877"/>
                    <a:pt x="67166" y="26192"/>
                    <a:pt x="132135" y="0"/>
                  </a:cubicBezTo>
                  <a:cubicBezTo>
                    <a:pt x="259560" y="3121"/>
                    <a:pt x="436478" y="23501"/>
                    <a:pt x="638400" y="0"/>
                  </a:cubicBezTo>
                  <a:cubicBezTo>
                    <a:pt x="817273" y="-41582"/>
                    <a:pt x="1032686" y="4175"/>
                    <a:pt x="1144665" y="0"/>
                  </a:cubicBezTo>
                  <a:cubicBezTo>
                    <a:pt x="1276111" y="-59121"/>
                    <a:pt x="1475573" y="65663"/>
                    <a:pt x="1581894" y="0"/>
                  </a:cubicBezTo>
                  <a:cubicBezTo>
                    <a:pt x="1746236" y="-60681"/>
                    <a:pt x="1909949" y="21819"/>
                    <a:pt x="2088160" y="0"/>
                  </a:cubicBezTo>
                  <a:cubicBezTo>
                    <a:pt x="2213095" y="-27577"/>
                    <a:pt x="2368393" y="-2605"/>
                    <a:pt x="2456352" y="0"/>
                  </a:cubicBezTo>
                  <a:cubicBezTo>
                    <a:pt x="2539769" y="70013"/>
                    <a:pt x="2870067" y="152810"/>
                    <a:pt x="3100690" y="0"/>
                  </a:cubicBezTo>
                  <a:cubicBezTo>
                    <a:pt x="3347125" y="-25256"/>
                    <a:pt x="3559184" y="16040"/>
                    <a:pt x="3675991" y="0"/>
                  </a:cubicBezTo>
                  <a:cubicBezTo>
                    <a:pt x="3777082" y="-94627"/>
                    <a:pt x="4025504" y="32594"/>
                    <a:pt x="4320329" y="0"/>
                  </a:cubicBezTo>
                  <a:cubicBezTo>
                    <a:pt x="4638598" y="-29772"/>
                    <a:pt x="4566405" y="11301"/>
                    <a:pt x="4757558" y="0"/>
                  </a:cubicBezTo>
                  <a:cubicBezTo>
                    <a:pt x="4921230" y="-54751"/>
                    <a:pt x="5071315" y="86914"/>
                    <a:pt x="5401895" y="0"/>
                  </a:cubicBezTo>
                  <a:cubicBezTo>
                    <a:pt x="5712003" y="-45484"/>
                    <a:pt x="5762584" y="-1221"/>
                    <a:pt x="5839124" y="0"/>
                  </a:cubicBezTo>
                  <a:cubicBezTo>
                    <a:pt x="5993419" y="44328"/>
                    <a:pt x="6247704" y="49125"/>
                    <a:pt x="6414426" y="0"/>
                  </a:cubicBezTo>
                  <a:cubicBezTo>
                    <a:pt x="6552517" y="42506"/>
                    <a:pt x="6736751" y="67062"/>
                    <a:pt x="7035751" y="0"/>
                  </a:cubicBezTo>
                  <a:cubicBezTo>
                    <a:pt x="7075220" y="-9415"/>
                    <a:pt x="7142459" y="91979"/>
                    <a:pt x="7167888" y="132135"/>
                  </a:cubicBezTo>
                  <a:cubicBezTo>
                    <a:pt x="7261817" y="393678"/>
                    <a:pt x="7143653" y="421059"/>
                    <a:pt x="7167888" y="660661"/>
                  </a:cubicBezTo>
                  <a:cubicBezTo>
                    <a:pt x="7192075" y="720760"/>
                    <a:pt x="7093349" y="792481"/>
                    <a:pt x="7035751" y="792798"/>
                  </a:cubicBezTo>
                  <a:cubicBezTo>
                    <a:pt x="6897761" y="806645"/>
                    <a:pt x="6665380" y="850695"/>
                    <a:pt x="6460450" y="792798"/>
                  </a:cubicBezTo>
                  <a:cubicBezTo>
                    <a:pt x="6315003" y="811300"/>
                    <a:pt x="6125384" y="697970"/>
                    <a:pt x="5885148" y="792798"/>
                  </a:cubicBezTo>
                  <a:cubicBezTo>
                    <a:pt x="5688601" y="818978"/>
                    <a:pt x="5530976" y="755674"/>
                    <a:pt x="5378883" y="792798"/>
                  </a:cubicBezTo>
                  <a:cubicBezTo>
                    <a:pt x="5312928" y="854805"/>
                    <a:pt x="5054174" y="712627"/>
                    <a:pt x="4872618" y="792798"/>
                  </a:cubicBezTo>
                  <a:cubicBezTo>
                    <a:pt x="4658692" y="799129"/>
                    <a:pt x="4574214" y="801049"/>
                    <a:pt x="4366353" y="792798"/>
                  </a:cubicBezTo>
                  <a:cubicBezTo>
                    <a:pt x="4129738" y="787572"/>
                    <a:pt x="4179040" y="782808"/>
                    <a:pt x="3998160" y="792798"/>
                  </a:cubicBezTo>
                  <a:cubicBezTo>
                    <a:pt x="3794755" y="851164"/>
                    <a:pt x="3555264" y="708821"/>
                    <a:pt x="3353822" y="792798"/>
                  </a:cubicBezTo>
                  <a:cubicBezTo>
                    <a:pt x="3192409" y="820864"/>
                    <a:pt x="3126138" y="764681"/>
                    <a:pt x="2916593" y="792798"/>
                  </a:cubicBezTo>
                  <a:cubicBezTo>
                    <a:pt x="2793191" y="801722"/>
                    <a:pt x="2342288" y="676688"/>
                    <a:pt x="2203220" y="792798"/>
                  </a:cubicBezTo>
                  <a:cubicBezTo>
                    <a:pt x="1978055" y="851444"/>
                    <a:pt x="1964614" y="766148"/>
                    <a:pt x="1765991" y="792798"/>
                  </a:cubicBezTo>
                  <a:cubicBezTo>
                    <a:pt x="1638630" y="799124"/>
                    <a:pt x="1335956" y="811063"/>
                    <a:pt x="1190689" y="792798"/>
                  </a:cubicBezTo>
                  <a:cubicBezTo>
                    <a:pt x="1011772" y="786137"/>
                    <a:pt x="907262" y="740400"/>
                    <a:pt x="822497" y="792798"/>
                  </a:cubicBezTo>
                  <a:cubicBezTo>
                    <a:pt x="660814" y="743402"/>
                    <a:pt x="459328" y="814210"/>
                    <a:pt x="132135" y="792798"/>
                  </a:cubicBezTo>
                  <a:cubicBezTo>
                    <a:pt x="99823" y="788301"/>
                    <a:pt x="-14956" y="745105"/>
                    <a:pt x="0" y="660661"/>
                  </a:cubicBezTo>
                  <a:cubicBezTo>
                    <a:pt x="-115769" y="538163"/>
                    <a:pt x="48449" y="289333"/>
                    <a:pt x="0" y="132135"/>
                  </a:cubicBezTo>
                  <a:close/>
                </a:path>
                <a:path w="7167888" h="792798" stroke="0" extrusionOk="0">
                  <a:moveTo>
                    <a:pt x="0" y="132135"/>
                  </a:moveTo>
                  <a:cubicBezTo>
                    <a:pt x="-12807" y="71444"/>
                    <a:pt x="34512" y="-1251"/>
                    <a:pt x="132135" y="0"/>
                  </a:cubicBezTo>
                  <a:cubicBezTo>
                    <a:pt x="285511" y="-71113"/>
                    <a:pt x="513722" y="28870"/>
                    <a:pt x="638400" y="0"/>
                  </a:cubicBezTo>
                  <a:cubicBezTo>
                    <a:pt x="789173" y="-64545"/>
                    <a:pt x="919101" y="16678"/>
                    <a:pt x="1075629" y="0"/>
                  </a:cubicBezTo>
                  <a:cubicBezTo>
                    <a:pt x="1213328" y="28413"/>
                    <a:pt x="1272554" y="41706"/>
                    <a:pt x="1512858" y="0"/>
                  </a:cubicBezTo>
                  <a:cubicBezTo>
                    <a:pt x="1674698" y="-50598"/>
                    <a:pt x="1907925" y="-41470"/>
                    <a:pt x="2088160" y="0"/>
                  </a:cubicBezTo>
                  <a:cubicBezTo>
                    <a:pt x="2224103" y="9922"/>
                    <a:pt x="2678963" y="10520"/>
                    <a:pt x="2801533" y="0"/>
                  </a:cubicBezTo>
                  <a:cubicBezTo>
                    <a:pt x="2938627" y="-45813"/>
                    <a:pt x="3164094" y="24608"/>
                    <a:pt x="3307798" y="0"/>
                  </a:cubicBezTo>
                  <a:cubicBezTo>
                    <a:pt x="3472015" y="-71572"/>
                    <a:pt x="3763059" y="69544"/>
                    <a:pt x="3883100" y="0"/>
                  </a:cubicBezTo>
                  <a:cubicBezTo>
                    <a:pt x="3969661" y="-46354"/>
                    <a:pt x="4053791" y="39952"/>
                    <a:pt x="4251293" y="0"/>
                  </a:cubicBezTo>
                  <a:cubicBezTo>
                    <a:pt x="4420199" y="-85678"/>
                    <a:pt x="4611444" y="82634"/>
                    <a:pt x="4826594" y="0"/>
                  </a:cubicBezTo>
                  <a:cubicBezTo>
                    <a:pt x="5089700" y="-95313"/>
                    <a:pt x="5181655" y="97426"/>
                    <a:pt x="5401895" y="0"/>
                  </a:cubicBezTo>
                  <a:cubicBezTo>
                    <a:pt x="5561681" y="-75602"/>
                    <a:pt x="5892186" y="12931"/>
                    <a:pt x="5977197" y="0"/>
                  </a:cubicBezTo>
                  <a:cubicBezTo>
                    <a:pt x="6007721" y="10742"/>
                    <a:pt x="6721435" y="121722"/>
                    <a:pt x="7035751" y="0"/>
                  </a:cubicBezTo>
                  <a:cubicBezTo>
                    <a:pt x="7134440" y="36228"/>
                    <a:pt x="7206998" y="81606"/>
                    <a:pt x="7167888" y="132135"/>
                  </a:cubicBezTo>
                  <a:cubicBezTo>
                    <a:pt x="7137937" y="366308"/>
                    <a:pt x="7115536" y="453267"/>
                    <a:pt x="7167888" y="660661"/>
                  </a:cubicBezTo>
                  <a:cubicBezTo>
                    <a:pt x="7176117" y="730929"/>
                    <a:pt x="7106753" y="790815"/>
                    <a:pt x="7035751" y="792798"/>
                  </a:cubicBezTo>
                  <a:cubicBezTo>
                    <a:pt x="6917179" y="837706"/>
                    <a:pt x="6820289" y="737804"/>
                    <a:pt x="6667558" y="792798"/>
                  </a:cubicBezTo>
                  <a:cubicBezTo>
                    <a:pt x="6517083" y="880314"/>
                    <a:pt x="6270575" y="738608"/>
                    <a:pt x="6161293" y="792798"/>
                  </a:cubicBezTo>
                  <a:cubicBezTo>
                    <a:pt x="5980638" y="780908"/>
                    <a:pt x="5871657" y="774866"/>
                    <a:pt x="5724064" y="792798"/>
                  </a:cubicBezTo>
                  <a:cubicBezTo>
                    <a:pt x="5541205" y="914153"/>
                    <a:pt x="5361897" y="820986"/>
                    <a:pt x="5010690" y="792798"/>
                  </a:cubicBezTo>
                  <a:cubicBezTo>
                    <a:pt x="4755404" y="812274"/>
                    <a:pt x="4740350" y="773030"/>
                    <a:pt x="4573461" y="792798"/>
                  </a:cubicBezTo>
                  <a:cubicBezTo>
                    <a:pt x="4388982" y="794991"/>
                    <a:pt x="4238004" y="776038"/>
                    <a:pt x="4136232" y="792798"/>
                  </a:cubicBezTo>
                  <a:cubicBezTo>
                    <a:pt x="3946272" y="846761"/>
                    <a:pt x="3803940" y="759760"/>
                    <a:pt x="3560931" y="792798"/>
                  </a:cubicBezTo>
                  <a:cubicBezTo>
                    <a:pt x="3383272" y="801377"/>
                    <a:pt x="3205214" y="784723"/>
                    <a:pt x="3054666" y="792798"/>
                  </a:cubicBezTo>
                  <a:cubicBezTo>
                    <a:pt x="2907333" y="905284"/>
                    <a:pt x="2704332" y="796767"/>
                    <a:pt x="2479364" y="792798"/>
                  </a:cubicBezTo>
                  <a:cubicBezTo>
                    <a:pt x="2214673" y="822063"/>
                    <a:pt x="2235696" y="761562"/>
                    <a:pt x="2042135" y="792798"/>
                  </a:cubicBezTo>
                  <a:cubicBezTo>
                    <a:pt x="1790761" y="830221"/>
                    <a:pt x="1711452" y="781836"/>
                    <a:pt x="1535870" y="792798"/>
                  </a:cubicBezTo>
                  <a:cubicBezTo>
                    <a:pt x="1420543" y="828478"/>
                    <a:pt x="1005028" y="710729"/>
                    <a:pt x="891533" y="792798"/>
                  </a:cubicBezTo>
                  <a:cubicBezTo>
                    <a:pt x="732603" y="899528"/>
                    <a:pt x="332638" y="763981"/>
                    <a:pt x="132135" y="792798"/>
                  </a:cubicBezTo>
                  <a:cubicBezTo>
                    <a:pt x="28902" y="771086"/>
                    <a:pt x="29468" y="734150"/>
                    <a:pt x="0" y="660661"/>
                  </a:cubicBezTo>
                  <a:cubicBezTo>
                    <a:pt x="-45845" y="401449"/>
                    <a:pt x="20337" y="274621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24312" y="37754"/>
                    <a:pt x="41920" y="-5081"/>
                    <a:pt x="132135" y="0"/>
                  </a:cubicBezTo>
                  <a:cubicBezTo>
                    <a:pt x="258246" y="11067"/>
                    <a:pt x="398728" y="11870"/>
                    <a:pt x="638400" y="0"/>
                  </a:cubicBezTo>
                  <a:cubicBezTo>
                    <a:pt x="891846" y="-4500"/>
                    <a:pt x="1028754" y="36605"/>
                    <a:pt x="1144665" y="0"/>
                  </a:cubicBezTo>
                  <a:cubicBezTo>
                    <a:pt x="1246542" y="-59739"/>
                    <a:pt x="1368080" y="52882"/>
                    <a:pt x="1581894" y="0"/>
                  </a:cubicBezTo>
                  <a:cubicBezTo>
                    <a:pt x="1766937" y="-29136"/>
                    <a:pt x="1966006" y="29897"/>
                    <a:pt x="2088160" y="0"/>
                  </a:cubicBezTo>
                  <a:cubicBezTo>
                    <a:pt x="2210081" y="-22696"/>
                    <a:pt x="2383799" y="28636"/>
                    <a:pt x="2456352" y="0"/>
                  </a:cubicBezTo>
                  <a:cubicBezTo>
                    <a:pt x="2527717" y="-20959"/>
                    <a:pt x="2910013" y="33651"/>
                    <a:pt x="3100690" y="0"/>
                  </a:cubicBezTo>
                  <a:cubicBezTo>
                    <a:pt x="3312297" y="-90603"/>
                    <a:pt x="3523152" y="62346"/>
                    <a:pt x="3675991" y="0"/>
                  </a:cubicBezTo>
                  <a:cubicBezTo>
                    <a:pt x="3820934" y="-32753"/>
                    <a:pt x="3969926" y="97803"/>
                    <a:pt x="4320329" y="0"/>
                  </a:cubicBezTo>
                  <a:cubicBezTo>
                    <a:pt x="4642420" y="-98262"/>
                    <a:pt x="4549408" y="29970"/>
                    <a:pt x="4757558" y="0"/>
                  </a:cubicBezTo>
                  <a:cubicBezTo>
                    <a:pt x="4924303" y="-59654"/>
                    <a:pt x="5106836" y="72902"/>
                    <a:pt x="5401895" y="0"/>
                  </a:cubicBezTo>
                  <a:cubicBezTo>
                    <a:pt x="5725232" y="-56422"/>
                    <a:pt x="5762157" y="33456"/>
                    <a:pt x="5839124" y="0"/>
                  </a:cubicBezTo>
                  <a:cubicBezTo>
                    <a:pt x="5951208" y="-9119"/>
                    <a:pt x="6271371" y="58588"/>
                    <a:pt x="6414426" y="0"/>
                  </a:cubicBezTo>
                  <a:cubicBezTo>
                    <a:pt x="6611556" y="-4273"/>
                    <a:pt x="6863869" y="53932"/>
                    <a:pt x="7035751" y="0"/>
                  </a:cubicBezTo>
                  <a:cubicBezTo>
                    <a:pt x="7129240" y="-8670"/>
                    <a:pt x="7181750" y="75059"/>
                    <a:pt x="7167888" y="132135"/>
                  </a:cubicBezTo>
                  <a:cubicBezTo>
                    <a:pt x="7195343" y="370464"/>
                    <a:pt x="7133026" y="462304"/>
                    <a:pt x="7167888" y="660661"/>
                  </a:cubicBezTo>
                  <a:cubicBezTo>
                    <a:pt x="7144276" y="754484"/>
                    <a:pt x="7095598" y="793436"/>
                    <a:pt x="7035751" y="792798"/>
                  </a:cubicBezTo>
                  <a:cubicBezTo>
                    <a:pt x="6879521" y="805990"/>
                    <a:pt x="6673769" y="725907"/>
                    <a:pt x="6460450" y="792798"/>
                  </a:cubicBezTo>
                  <a:cubicBezTo>
                    <a:pt x="6245687" y="792068"/>
                    <a:pt x="6068770" y="731807"/>
                    <a:pt x="5885148" y="792798"/>
                  </a:cubicBezTo>
                  <a:cubicBezTo>
                    <a:pt x="5669623" y="830125"/>
                    <a:pt x="5524708" y="769456"/>
                    <a:pt x="5378883" y="792798"/>
                  </a:cubicBezTo>
                  <a:cubicBezTo>
                    <a:pt x="5250768" y="796030"/>
                    <a:pt x="5042209" y="722908"/>
                    <a:pt x="4872618" y="792798"/>
                  </a:cubicBezTo>
                  <a:cubicBezTo>
                    <a:pt x="4712546" y="804950"/>
                    <a:pt x="4611443" y="796380"/>
                    <a:pt x="4366353" y="792798"/>
                  </a:cubicBezTo>
                  <a:cubicBezTo>
                    <a:pt x="4141731" y="795614"/>
                    <a:pt x="4164496" y="781731"/>
                    <a:pt x="3998160" y="792798"/>
                  </a:cubicBezTo>
                  <a:cubicBezTo>
                    <a:pt x="3769510" y="791018"/>
                    <a:pt x="3545219" y="761221"/>
                    <a:pt x="3353822" y="792798"/>
                  </a:cubicBezTo>
                  <a:cubicBezTo>
                    <a:pt x="3160793" y="826927"/>
                    <a:pt x="3083563" y="796425"/>
                    <a:pt x="2916593" y="792798"/>
                  </a:cubicBezTo>
                  <a:cubicBezTo>
                    <a:pt x="2677636" y="744133"/>
                    <a:pt x="2357748" y="753894"/>
                    <a:pt x="2203220" y="792798"/>
                  </a:cubicBezTo>
                  <a:cubicBezTo>
                    <a:pt x="2025707" y="860579"/>
                    <a:pt x="1935897" y="792699"/>
                    <a:pt x="1765991" y="792798"/>
                  </a:cubicBezTo>
                  <a:cubicBezTo>
                    <a:pt x="1563440" y="823596"/>
                    <a:pt x="1397746" y="774044"/>
                    <a:pt x="1190689" y="792798"/>
                  </a:cubicBezTo>
                  <a:cubicBezTo>
                    <a:pt x="1062987" y="818135"/>
                    <a:pt x="943167" y="790569"/>
                    <a:pt x="822497" y="792798"/>
                  </a:cubicBezTo>
                  <a:cubicBezTo>
                    <a:pt x="650190" y="854871"/>
                    <a:pt x="500332" y="749318"/>
                    <a:pt x="132135" y="792798"/>
                  </a:cubicBezTo>
                  <a:cubicBezTo>
                    <a:pt x="61488" y="770536"/>
                    <a:pt x="-7109" y="741400"/>
                    <a:pt x="0" y="660661"/>
                  </a:cubicBezTo>
                  <a:cubicBezTo>
                    <a:pt x="-46715" y="487083"/>
                    <a:pt x="31321" y="321114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4429" y="38225"/>
                    <a:pt x="56566" y="-3378"/>
                    <a:pt x="132135" y="0"/>
                  </a:cubicBezTo>
                  <a:cubicBezTo>
                    <a:pt x="253493" y="19985"/>
                    <a:pt x="415144" y="-1899"/>
                    <a:pt x="638400" y="0"/>
                  </a:cubicBezTo>
                  <a:cubicBezTo>
                    <a:pt x="851748" y="-16441"/>
                    <a:pt x="1026608" y="38574"/>
                    <a:pt x="1144665" y="0"/>
                  </a:cubicBezTo>
                  <a:cubicBezTo>
                    <a:pt x="1237466" y="-55583"/>
                    <a:pt x="1471843" y="52543"/>
                    <a:pt x="1581894" y="0"/>
                  </a:cubicBezTo>
                  <a:cubicBezTo>
                    <a:pt x="1756926" y="-46256"/>
                    <a:pt x="1928127" y="44978"/>
                    <a:pt x="2088160" y="0"/>
                  </a:cubicBezTo>
                  <a:cubicBezTo>
                    <a:pt x="2198399" y="-37686"/>
                    <a:pt x="2385125" y="16916"/>
                    <a:pt x="2456352" y="0"/>
                  </a:cubicBezTo>
                  <a:cubicBezTo>
                    <a:pt x="2498366" y="38611"/>
                    <a:pt x="2878664" y="95749"/>
                    <a:pt x="3100690" y="0"/>
                  </a:cubicBezTo>
                  <a:cubicBezTo>
                    <a:pt x="3311603" y="-66805"/>
                    <a:pt x="3552896" y="45027"/>
                    <a:pt x="3675991" y="0"/>
                  </a:cubicBezTo>
                  <a:cubicBezTo>
                    <a:pt x="3784593" y="-80123"/>
                    <a:pt x="4021054" y="46194"/>
                    <a:pt x="4320329" y="0"/>
                  </a:cubicBezTo>
                  <a:cubicBezTo>
                    <a:pt x="4642542" y="-42273"/>
                    <a:pt x="4566549" y="19775"/>
                    <a:pt x="4757558" y="0"/>
                  </a:cubicBezTo>
                  <a:cubicBezTo>
                    <a:pt x="4908556" y="-1230"/>
                    <a:pt x="5097133" y="110041"/>
                    <a:pt x="5401895" y="0"/>
                  </a:cubicBezTo>
                  <a:cubicBezTo>
                    <a:pt x="5714513" y="-43446"/>
                    <a:pt x="5762303" y="13234"/>
                    <a:pt x="5839124" y="0"/>
                  </a:cubicBezTo>
                  <a:cubicBezTo>
                    <a:pt x="5971897" y="33305"/>
                    <a:pt x="6254330" y="35424"/>
                    <a:pt x="6414426" y="0"/>
                  </a:cubicBezTo>
                  <a:cubicBezTo>
                    <a:pt x="6611630" y="-8654"/>
                    <a:pt x="6786139" y="67715"/>
                    <a:pt x="7035751" y="0"/>
                  </a:cubicBezTo>
                  <a:cubicBezTo>
                    <a:pt x="7087018" y="-12483"/>
                    <a:pt x="7162836" y="72436"/>
                    <a:pt x="7167888" y="132135"/>
                  </a:cubicBezTo>
                  <a:cubicBezTo>
                    <a:pt x="7213750" y="378313"/>
                    <a:pt x="7137917" y="441808"/>
                    <a:pt x="7167888" y="660661"/>
                  </a:cubicBezTo>
                  <a:cubicBezTo>
                    <a:pt x="7179485" y="736883"/>
                    <a:pt x="7093475" y="800622"/>
                    <a:pt x="7035751" y="792798"/>
                  </a:cubicBezTo>
                  <a:cubicBezTo>
                    <a:pt x="6873816" y="796110"/>
                    <a:pt x="6678011" y="769010"/>
                    <a:pt x="6460450" y="792798"/>
                  </a:cubicBezTo>
                  <a:cubicBezTo>
                    <a:pt x="6294236" y="783922"/>
                    <a:pt x="6134549" y="743217"/>
                    <a:pt x="5885148" y="792798"/>
                  </a:cubicBezTo>
                  <a:cubicBezTo>
                    <a:pt x="5671260" y="865708"/>
                    <a:pt x="5539901" y="756876"/>
                    <a:pt x="5378883" y="792798"/>
                  </a:cubicBezTo>
                  <a:cubicBezTo>
                    <a:pt x="5303666" y="861254"/>
                    <a:pt x="5014017" y="744315"/>
                    <a:pt x="4872618" y="792798"/>
                  </a:cubicBezTo>
                  <a:cubicBezTo>
                    <a:pt x="4666946" y="804605"/>
                    <a:pt x="4602501" y="799594"/>
                    <a:pt x="4366353" y="792798"/>
                  </a:cubicBezTo>
                  <a:cubicBezTo>
                    <a:pt x="4134713" y="791082"/>
                    <a:pt x="4171077" y="772248"/>
                    <a:pt x="3998160" y="792798"/>
                  </a:cubicBezTo>
                  <a:cubicBezTo>
                    <a:pt x="3790443" y="831331"/>
                    <a:pt x="3521611" y="795147"/>
                    <a:pt x="3353822" y="792798"/>
                  </a:cubicBezTo>
                  <a:cubicBezTo>
                    <a:pt x="3180528" y="817687"/>
                    <a:pt x="3101123" y="776171"/>
                    <a:pt x="2916593" y="792798"/>
                  </a:cubicBezTo>
                  <a:cubicBezTo>
                    <a:pt x="2702924" y="804542"/>
                    <a:pt x="2375061" y="723295"/>
                    <a:pt x="2203220" y="792798"/>
                  </a:cubicBezTo>
                  <a:cubicBezTo>
                    <a:pt x="1990703" y="861858"/>
                    <a:pt x="1944823" y="763120"/>
                    <a:pt x="1765991" y="792798"/>
                  </a:cubicBezTo>
                  <a:cubicBezTo>
                    <a:pt x="1613030" y="810992"/>
                    <a:pt x="1347802" y="798178"/>
                    <a:pt x="1190689" y="792798"/>
                  </a:cubicBezTo>
                  <a:cubicBezTo>
                    <a:pt x="1043943" y="803215"/>
                    <a:pt x="924742" y="756411"/>
                    <a:pt x="822497" y="792798"/>
                  </a:cubicBezTo>
                  <a:cubicBezTo>
                    <a:pt x="640073" y="802125"/>
                    <a:pt x="499022" y="795737"/>
                    <a:pt x="132135" y="792798"/>
                  </a:cubicBezTo>
                  <a:cubicBezTo>
                    <a:pt x="77337" y="784178"/>
                    <a:pt x="-2723" y="728919"/>
                    <a:pt x="0" y="660661"/>
                  </a:cubicBezTo>
                  <a:cubicBezTo>
                    <a:pt x="-120695" y="544846"/>
                    <a:pt x="31418" y="320922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974754452">
                    <a:custGeom>
                      <a:avLst/>
                      <a:gdLst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657008 w 10376169"/>
                        <a:gd name="connsiteY3" fmla="*/ 0 h 2258150"/>
                        <a:gd name="connsiteX4" fmla="*/ 2289936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3555794 w 10376169"/>
                        <a:gd name="connsiteY6" fmla="*/ 0 h 2258150"/>
                        <a:gd name="connsiteX7" fmla="*/ 4488531 w 10376169"/>
                        <a:gd name="connsiteY7" fmla="*/ 0 h 2258150"/>
                        <a:gd name="connsiteX8" fmla="*/ 5321332 w 10376169"/>
                        <a:gd name="connsiteY8" fmla="*/ 0 h 2258150"/>
                        <a:gd name="connsiteX9" fmla="*/ 6254070 w 10376169"/>
                        <a:gd name="connsiteY9" fmla="*/ 0 h 2258150"/>
                        <a:gd name="connsiteX10" fmla="*/ 6886998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452663 w 10376169"/>
                        <a:gd name="connsiteY12" fmla="*/ 0 h 2258150"/>
                        <a:gd name="connsiteX13" fmla="*/ 9285465 w 10376169"/>
                        <a:gd name="connsiteY13" fmla="*/ 0 h 2258150"/>
                        <a:gd name="connsiteX14" fmla="*/ 10184890 w 10376169"/>
                        <a:gd name="connsiteY14" fmla="*/ 0 h 2258150"/>
                        <a:gd name="connsiteX15" fmla="*/ 10376169 w 10376169"/>
                        <a:gd name="connsiteY15" fmla="*/ 376366 h 2258150"/>
                        <a:gd name="connsiteX16" fmla="*/ 10376169 w 10376169"/>
                        <a:gd name="connsiteY16" fmla="*/ 1881783 h 2258150"/>
                        <a:gd name="connsiteX17" fmla="*/ 10184890 w 10376169"/>
                        <a:gd name="connsiteY17" fmla="*/ 2258150 h 2258150"/>
                        <a:gd name="connsiteX18" fmla="*/ 9352089 w 10376169"/>
                        <a:gd name="connsiteY18" fmla="*/ 2258150 h 2258150"/>
                        <a:gd name="connsiteX19" fmla="*/ 8519287 w 10376169"/>
                        <a:gd name="connsiteY19" fmla="*/ 2258150 h 2258150"/>
                        <a:gd name="connsiteX20" fmla="*/ 7786423 w 10376169"/>
                        <a:gd name="connsiteY20" fmla="*/ 2258150 h 2258150"/>
                        <a:gd name="connsiteX21" fmla="*/ 7053558 w 10376169"/>
                        <a:gd name="connsiteY21" fmla="*/ 2258150 h 2258150"/>
                        <a:gd name="connsiteX22" fmla="*/ 6320694 w 10376169"/>
                        <a:gd name="connsiteY22" fmla="*/ 2258150 h 2258150"/>
                        <a:gd name="connsiteX23" fmla="*/ 5787701 w 10376169"/>
                        <a:gd name="connsiteY23" fmla="*/ 2258150 h 2258150"/>
                        <a:gd name="connsiteX24" fmla="*/ 4854963 w 10376169"/>
                        <a:gd name="connsiteY24" fmla="*/ 2258150 h 2258150"/>
                        <a:gd name="connsiteX25" fmla="*/ 4222034 w 10376169"/>
                        <a:gd name="connsiteY25" fmla="*/ 2258150 h 2258150"/>
                        <a:gd name="connsiteX26" fmla="*/ 3189362 w 10376169"/>
                        <a:gd name="connsiteY26" fmla="*/ 2258150 h 2258150"/>
                        <a:gd name="connsiteX27" fmla="*/ 2556433 w 10376169"/>
                        <a:gd name="connsiteY27" fmla="*/ 2258150 h 2258150"/>
                        <a:gd name="connsiteX28" fmla="*/ 1723631 w 10376169"/>
                        <a:gd name="connsiteY28" fmla="*/ 2258150 h 2258150"/>
                        <a:gd name="connsiteX29" fmla="*/ 1190640 w 10376169"/>
                        <a:gd name="connsiteY29" fmla="*/ 2258150 h 2258150"/>
                        <a:gd name="connsiteX30" fmla="*/ 191278 w 10376169"/>
                        <a:gd name="connsiteY30" fmla="*/ 2258150 h 2258150"/>
                        <a:gd name="connsiteX31" fmla="*/ 0 w 10376169"/>
                        <a:gd name="connsiteY31" fmla="*/ 1881783 h 2258150"/>
                        <a:gd name="connsiteX32" fmla="*/ 0 w 10376169"/>
                        <a:gd name="connsiteY32" fmla="*/ 376366 h 2258150"/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557072 w 10376169"/>
                        <a:gd name="connsiteY3" fmla="*/ 0 h 2258150"/>
                        <a:gd name="connsiteX4" fmla="*/ 2190000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4055474 w 10376169"/>
                        <a:gd name="connsiteY6" fmla="*/ 0 h 2258150"/>
                        <a:gd name="connsiteX7" fmla="*/ 4788339 w 10376169"/>
                        <a:gd name="connsiteY7" fmla="*/ 0 h 2258150"/>
                        <a:gd name="connsiteX8" fmla="*/ 5621141 w 10376169"/>
                        <a:gd name="connsiteY8" fmla="*/ 0 h 2258150"/>
                        <a:gd name="connsiteX9" fmla="*/ 6154134 w 10376169"/>
                        <a:gd name="connsiteY9" fmla="*/ 0 h 2258150"/>
                        <a:gd name="connsiteX10" fmla="*/ 6986934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652537 w 10376169"/>
                        <a:gd name="connsiteY12" fmla="*/ 0 h 2258150"/>
                        <a:gd name="connsiteX13" fmla="*/ 10184890 w 10376169"/>
                        <a:gd name="connsiteY13" fmla="*/ 0 h 2258150"/>
                        <a:gd name="connsiteX14" fmla="*/ 10376169 w 10376169"/>
                        <a:gd name="connsiteY14" fmla="*/ 376366 h 2258150"/>
                        <a:gd name="connsiteX15" fmla="*/ 10376169 w 10376169"/>
                        <a:gd name="connsiteY15" fmla="*/ 1881783 h 2258150"/>
                        <a:gd name="connsiteX16" fmla="*/ 10184890 w 10376169"/>
                        <a:gd name="connsiteY16" fmla="*/ 2258150 h 2258150"/>
                        <a:gd name="connsiteX17" fmla="*/ 9651897 w 10376169"/>
                        <a:gd name="connsiteY17" fmla="*/ 2258150 h 2258150"/>
                        <a:gd name="connsiteX18" fmla="*/ 8919032 w 10376169"/>
                        <a:gd name="connsiteY18" fmla="*/ 2258150 h 2258150"/>
                        <a:gd name="connsiteX19" fmla="*/ 8286104 w 10376169"/>
                        <a:gd name="connsiteY19" fmla="*/ 2258150 h 2258150"/>
                        <a:gd name="connsiteX20" fmla="*/ 7253430 w 10376169"/>
                        <a:gd name="connsiteY20" fmla="*/ 2258150 h 2258150"/>
                        <a:gd name="connsiteX21" fmla="*/ 6620501 w 10376169"/>
                        <a:gd name="connsiteY21" fmla="*/ 2258150 h 2258150"/>
                        <a:gd name="connsiteX22" fmla="*/ 5987572 w 10376169"/>
                        <a:gd name="connsiteY22" fmla="*/ 2258150 h 2258150"/>
                        <a:gd name="connsiteX23" fmla="*/ 5154772 w 10376169"/>
                        <a:gd name="connsiteY23" fmla="*/ 2258150 h 2258150"/>
                        <a:gd name="connsiteX24" fmla="*/ 4421907 w 10376169"/>
                        <a:gd name="connsiteY24" fmla="*/ 2258150 h 2258150"/>
                        <a:gd name="connsiteX25" fmla="*/ 3589106 w 10376169"/>
                        <a:gd name="connsiteY25" fmla="*/ 2258150 h 2258150"/>
                        <a:gd name="connsiteX26" fmla="*/ 2956177 w 10376169"/>
                        <a:gd name="connsiteY26" fmla="*/ 2258150 h 2258150"/>
                        <a:gd name="connsiteX27" fmla="*/ 2223312 w 10376169"/>
                        <a:gd name="connsiteY27" fmla="*/ 2258150 h 2258150"/>
                        <a:gd name="connsiteX28" fmla="*/ 1290576 w 10376169"/>
                        <a:gd name="connsiteY28" fmla="*/ 2258150 h 2258150"/>
                        <a:gd name="connsiteX29" fmla="*/ 191278 w 10376169"/>
                        <a:gd name="connsiteY29" fmla="*/ 2258150 h 2258150"/>
                        <a:gd name="connsiteX30" fmla="*/ 0 w 10376169"/>
                        <a:gd name="connsiteY30" fmla="*/ 1881783 h 2258150"/>
                        <a:gd name="connsiteX31" fmla="*/ 0 w 10376169"/>
                        <a:gd name="connsiteY31" fmla="*/ 376366 h 2258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376169" h="2258150" fill="none" extrusionOk="0">
                          <a:moveTo>
                            <a:pt x="0" y="376366"/>
                          </a:moveTo>
                          <a:cubicBezTo>
                            <a:pt x="-917" y="91245"/>
                            <a:pt x="80625" y="37762"/>
                            <a:pt x="191278" y="0"/>
                          </a:cubicBezTo>
                          <a:cubicBezTo>
                            <a:pt x="384946" y="583"/>
                            <a:pt x="627256" y="57663"/>
                            <a:pt x="924143" y="0"/>
                          </a:cubicBezTo>
                          <a:cubicBezTo>
                            <a:pt x="1206038" y="-72621"/>
                            <a:pt x="1494067" y="75455"/>
                            <a:pt x="1657008" y="0"/>
                          </a:cubicBezTo>
                          <a:cubicBezTo>
                            <a:pt x="1842954" y="-156638"/>
                            <a:pt x="2080629" y="150212"/>
                            <a:pt x="2289936" y="0"/>
                          </a:cubicBezTo>
                          <a:cubicBezTo>
                            <a:pt x="2562985" y="-131012"/>
                            <a:pt x="2822642" y="39365"/>
                            <a:pt x="3022802" y="0"/>
                          </a:cubicBezTo>
                          <a:cubicBezTo>
                            <a:pt x="3198125" y="-43087"/>
                            <a:pt x="3433521" y="55608"/>
                            <a:pt x="3555794" y="0"/>
                          </a:cubicBezTo>
                          <a:cubicBezTo>
                            <a:pt x="3676229" y="21552"/>
                            <a:pt x="4162879" y="244380"/>
                            <a:pt x="4488531" y="0"/>
                          </a:cubicBezTo>
                          <a:cubicBezTo>
                            <a:pt x="4819610" y="-146105"/>
                            <a:pt x="5136181" y="55081"/>
                            <a:pt x="5321332" y="0"/>
                          </a:cubicBezTo>
                          <a:cubicBezTo>
                            <a:pt x="5519406" y="-111120"/>
                            <a:pt x="5825617" y="120270"/>
                            <a:pt x="6254070" y="0"/>
                          </a:cubicBezTo>
                          <a:cubicBezTo>
                            <a:pt x="6709746" y="-136180"/>
                            <a:pt x="6612065" y="42259"/>
                            <a:pt x="6886998" y="0"/>
                          </a:cubicBezTo>
                          <a:cubicBezTo>
                            <a:pt x="7151393" y="-64487"/>
                            <a:pt x="7343568" y="235128"/>
                            <a:pt x="7819735" y="0"/>
                          </a:cubicBezTo>
                          <a:cubicBezTo>
                            <a:pt x="8269207" y="-139286"/>
                            <a:pt x="8335701" y="5393"/>
                            <a:pt x="8452663" y="0"/>
                          </a:cubicBezTo>
                          <a:cubicBezTo>
                            <a:pt x="8633678" y="34029"/>
                            <a:pt x="9037481" y="83472"/>
                            <a:pt x="9285465" y="0"/>
                          </a:cubicBezTo>
                          <a:cubicBezTo>
                            <a:pt x="9518195" y="-26663"/>
                            <a:pt x="9819073" y="168284"/>
                            <a:pt x="10184890" y="0"/>
                          </a:cubicBezTo>
                          <a:cubicBezTo>
                            <a:pt x="10255993" y="-34075"/>
                            <a:pt x="10355652" y="234018"/>
                            <a:pt x="10376169" y="376366"/>
                          </a:cubicBezTo>
                          <a:cubicBezTo>
                            <a:pt x="10483466" y="1113325"/>
                            <a:pt x="10345329" y="1242195"/>
                            <a:pt x="10376169" y="1881783"/>
                          </a:cubicBezTo>
                          <a:cubicBezTo>
                            <a:pt x="10396262" y="2089264"/>
                            <a:pt x="10274161" y="2254488"/>
                            <a:pt x="10184890" y="2258150"/>
                          </a:cubicBezTo>
                          <a:cubicBezTo>
                            <a:pt x="9975168" y="2272683"/>
                            <a:pt x="9674812" y="2297911"/>
                            <a:pt x="9352089" y="2258150"/>
                          </a:cubicBezTo>
                          <a:cubicBezTo>
                            <a:pt x="9077075" y="2292703"/>
                            <a:pt x="8816162" y="2080632"/>
                            <a:pt x="8519287" y="2258150"/>
                          </a:cubicBezTo>
                          <a:cubicBezTo>
                            <a:pt x="8237333" y="2392028"/>
                            <a:pt x="7980494" y="2222396"/>
                            <a:pt x="7786423" y="2258150"/>
                          </a:cubicBezTo>
                          <a:cubicBezTo>
                            <a:pt x="7641453" y="2313531"/>
                            <a:pt x="7327005" y="2156168"/>
                            <a:pt x="7053558" y="2258150"/>
                          </a:cubicBezTo>
                          <a:cubicBezTo>
                            <a:pt x="6752867" y="2302911"/>
                            <a:pt x="6632375" y="2261734"/>
                            <a:pt x="6320694" y="2258150"/>
                          </a:cubicBezTo>
                          <a:cubicBezTo>
                            <a:pt x="5984640" y="2261018"/>
                            <a:pt x="6044184" y="2226922"/>
                            <a:pt x="5787701" y="2258150"/>
                          </a:cubicBezTo>
                          <a:cubicBezTo>
                            <a:pt x="5507595" y="2353890"/>
                            <a:pt x="5132774" y="2111914"/>
                            <a:pt x="4854963" y="2258150"/>
                          </a:cubicBezTo>
                          <a:cubicBezTo>
                            <a:pt x="4610384" y="2354464"/>
                            <a:pt x="4513384" y="2215591"/>
                            <a:pt x="4222034" y="2258150"/>
                          </a:cubicBezTo>
                          <a:cubicBezTo>
                            <a:pt x="3967705" y="2274601"/>
                            <a:pt x="3426123" y="2058705"/>
                            <a:pt x="3189362" y="2258150"/>
                          </a:cubicBezTo>
                          <a:cubicBezTo>
                            <a:pt x="2883281" y="2431999"/>
                            <a:pt x="2837046" y="2216335"/>
                            <a:pt x="2556433" y="2258150"/>
                          </a:cubicBezTo>
                          <a:cubicBezTo>
                            <a:pt x="2325084" y="2287168"/>
                            <a:pt x="1936125" y="2259815"/>
                            <a:pt x="1723631" y="2258150"/>
                          </a:cubicBezTo>
                          <a:cubicBezTo>
                            <a:pt x="1486724" y="2289897"/>
                            <a:pt x="1333338" y="2147549"/>
                            <a:pt x="1190640" y="2258150"/>
                          </a:cubicBezTo>
                          <a:cubicBezTo>
                            <a:pt x="982312" y="2255577"/>
                            <a:pt x="665791" y="2297903"/>
                            <a:pt x="191278" y="2258150"/>
                          </a:cubicBezTo>
                          <a:cubicBezTo>
                            <a:pt x="124999" y="2228896"/>
                            <a:pt x="-3623" y="2089300"/>
                            <a:pt x="0" y="1881783"/>
                          </a:cubicBezTo>
                          <a:cubicBezTo>
                            <a:pt x="-151049" y="1498205"/>
                            <a:pt x="44247" y="894723"/>
                            <a:pt x="0" y="376366"/>
                          </a:cubicBezTo>
                          <a:close/>
                        </a:path>
                        <a:path w="10376169" h="2258150" stroke="0" extrusionOk="0">
                          <a:moveTo>
                            <a:pt x="0" y="376366"/>
                          </a:moveTo>
                          <a:cubicBezTo>
                            <a:pt x="-16547" y="217460"/>
                            <a:pt x="62816" y="-8668"/>
                            <a:pt x="191278" y="0"/>
                          </a:cubicBezTo>
                          <a:cubicBezTo>
                            <a:pt x="396068" y="-112311"/>
                            <a:pt x="730339" y="139914"/>
                            <a:pt x="924143" y="0"/>
                          </a:cubicBezTo>
                          <a:cubicBezTo>
                            <a:pt x="1133727" y="-168054"/>
                            <a:pt x="1327403" y="17706"/>
                            <a:pt x="1557072" y="0"/>
                          </a:cubicBezTo>
                          <a:cubicBezTo>
                            <a:pt x="1766943" y="38973"/>
                            <a:pt x="1847276" y="124022"/>
                            <a:pt x="2190000" y="0"/>
                          </a:cubicBezTo>
                          <a:cubicBezTo>
                            <a:pt x="2439133" y="-146204"/>
                            <a:pt x="2768401" y="-51661"/>
                            <a:pt x="3022802" y="0"/>
                          </a:cubicBezTo>
                          <a:cubicBezTo>
                            <a:pt x="3251084" y="107"/>
                            <a:pt x="3836088" y="117804"/>
                            <a:pt x="4055474" y="0"/>
                          </a:cubicBezTo>
                          <a:cubicBezTo>
                            <a:pt x="4288224" y="-163105"/>
                            <a:pt x="4589967" y="108312"/>
                            <a:pt x="4788339" y="0"/>
                          </a:cubicBezTo>
                          <a:cubicBezTo>
                            <a:pt x="4989828" y="-156684"/>
                            <a:pt x="5446084" y="186614"/>
                            <a:pt x="5621141" y="0"/>
                          </a:cubicBezTo>
                          <a:cubicBezTo>
                            <a:pt x="5769062" y="-151048"/>
                            <a:pt x="5872005" y="113493"/>
                            <a:pt x="6154134" y="0"/>
                          </a:cubicBezTo>
                          <a:cubicBezTo>
                            <a:pt x="6400810" y="-151331"/>
                            <a:pt x="6665762" y="220747"/>
                            <a:pt x="6986934" y="0"/>
                          </a:cubicBezTo>
                          <a:cubicBezTo>
                            <a:pt x="7371557" y="-203526"/>
                            <a:pt x="7515618" y="189463"/>
                            <a:pt x="7819735" y="0"/>
                          </a:cubicBezTo>
                          <a:cubicBezTo>
                            <a:pt x="8068669" y="-167416"/>
                            <a:pt x="8488666" y="65904"/>
                            <a:pt x="8652537" y="0"/>
                          </a:cubicBezTo>
                          <a:cubicBezTo>
                            <a:pt x="8758229" y="-32384"/>
                            <a:pt x="9828216" y="241472"/>
                            <a:pt x="10184890" y="0"/>
                          </a:cubicBezTo>
                          <a:cubicBezTo>
                            <a:pt x="10318993" y="64106"/>
                            <a:pt x="10412642" y="203679"/>
                            <a:pt x="10376169" y="376366"/>
                          </a:cubicBezTo>
                          <a:cubicBezTo>
                            <a:pt x="10355373" y="1005892"/>
                            <a:pt x="10338106" y="1340933"/>
                            <a:pt x="10376169" y="1881783"/>
                          </a:cubicBezTo>
                          <a:cubicBezTo>
                            <a:pt x="10374294" y="2107207"/>
                            <a:pt x="10294601" y="2258820"/>
                            <a:pt x="10184890" y="2258150"/>
                          </a:cubicBezTo>
                          <a:cubicBezTo>
                            <a:pt x="9987165" y="2363411"/>
                            <a:pt x="9883023" y="2142136"/>
                            <a:pt x="9651897" y="2258150"/>
                          </a:cubicBezTo>
                          <a:cubicBezTo>
                            <a:pt x="9426462" y="2423601"/>
                            <a:pt x="9101024" y="2183298"/>
                            <a:pt x="8919032" y="2258150"/>
                          </a:cubicBezTo>
                          <a:cubicBezTo>
                            <a:pt x="8684485" y="2267784"/>
                            <a:pt x="8499263" y="2193512"/>
                            <a:pt x="8286104" y="2258150"/>
                          </a:cubicBezTo>
                          <a:cubicBezTo>
                            <a:pt x="8044538" y="2437577"/>
                            <a:pt x="7655207" y="2235328"/>
                            <a:pt x="7253430" y="2258150"/>
                          </a:cubicBezTo>
                          <a:cubicBezTo>
                            <a:pt x="6884890" y="2301801"/>
                            <a:pt x="6873247" y="2186771"/>
                            <a:pt x="6620501" y="2258150"/>
                          </a:cubicBezTo>
                          <a:cubicBezTo>
                            <a:pt x="6342899" y="2343669"/>
                            <a:pt x="6139765" y="2208377"/>
                            <a:pt x="5987572" y="2258150"/>
                          </a:cubicBezTo>
                          <a:cubicBezTo>
                            <a:pt x="5759010" y="2352369"/>
                            <a:pt x="5467682" y="2234942"/>
                            <a:pt x="5154772" y="2258150"/>
                          </a:cubicBezTo>
                          <a:cubicBezTo>
                            <a:pt x="4861530" y="2269712"/>
                            <a:pt x="4638193" y="2192906"/>
                            <a:pt x="4421907" y="2258150"/>
                          </a:cubicBezTo>
                          <a:cubicBezTo>
                            <a:pt x="4207882" y="2417553"/>
                            <a:pt x="3921357" y="2259169"/>
                            <a:pt x="3589106" y="2258150"/>
                          </a:cubicBezTo>
                          <a:cubicBezTo>
                            <a:pt x="3222599" y="2298097"/>
                            <a:pt x="3250423" y="2122360"/>
                            <a:pt x="2956177" y="2258150"/>
                          </a:cubicBezTo>
                          <a:cubicBezTo>
                            <a:pt x="2616555" y="2382639"/>
                            <a:pt x="2479573" y="2195848"/>
                            <a:pt x="2223312" y="2258150"/>
                          </a:cubicBezTo>
                          <a:cubicBezTo>
                            <a:pt x="2019274" y="2367510"/>
                            <a:pt x="1479881" y="2052971"/>
                            <a:pt x="1290576" y="2258150"/>
                          </a:cubicBezTo>
                          <a:cubicBezTo>
                            <a:pt x="1060711" y="2446768"/>
                            <a:pt x="440626" y="2128367"/>
                            <a:pt x="191278" y="2258150"/>
                          </a:cubicBezTo>
                          <a:cubicBezTo>
                            <a:pt x="52071" y="2211530"/>
                            <a:pt x="37357" y="2090682"/>
                            <a:pt x="0" y="1881783"/>
                          </a:cubicBezTo>
                          <a:cubicBezTo>
                            <a:pt x="-63550" y="1153541"/>
                            <a:pt x="32598" y="773825"/>
                            <a:pt x="0" y="376366"/>
                          </a:cubicBezTo>
                          <a:close/>
                        </a:path>
                        <a:path w="10376169" h="2258150" fill="none" stroke="0" extrusionOk="0">
                          <a:moveTo>
                            <a:pt x="0" y="376366"/>
                          </a:moveTo>
                          <a:cubicBezTo>
                            <a:pt x="-23447" y="136266"/>
                            <a:pt x="66748" y="-7623"/>
                            <a:pt x="191278" y="0"/>
                          </a:cubicBezTo>
                          <a:cubicBezTo>
                            <a:pt x="391619" y="2433"/>
                            <a:pt x="600431" y="28443"/>
                            <a:pt x="924143" y="0"/>
                          </a:cubicBezTo>
                          <a:cubicBezTo>
                            <a:pt x="1278522" y="-19839"/>
                            <a:pt x="1481821" y="150737"/>
                            <a:pt x="1657008" y="0"/>
                          </a:cubicBezTo>
                          <a:cubicBezTo>
                            <a:pt x="1794892" y="-127191"/>
                            <a:pt x="2034237" y="125585"/>
                            <a:pt x="2289936" y="0"/>
                          </a:cubicBezTo>
                          <a:cubicBezTo>
                            <a:pt x="2559610" y="-125962"/>
                            <a:pt x="2827254" y="66850"/>
                            <a:pt x="3022802" y="0"/>
                          </a:cubicBezTo>
                          <a:cubicBezTo>
                            <a:pt x="3189194" y="-46449"/>
                            <a:pt x="3464061" y="63680"/>
                            <a:pt x="3555794" y="0"/>
                          </a:cubicBezTo>
                          <a:cubicBezTo>
                            <a:pt x="3635382" y="-38719"/>
                            <a:pt x="4191296" y="237394"/>
                            <a:pt x="4488531" y="0"/>
                          </a:cubicBezTo>
                          <a:cubicBezTo>
                            <a:pt x="4771887" y="-194994"/>
                            <a:pt x="5106200" y="126627"/>
                            <a:pt x="5321332" y="0"/>
                          </a:cubicBezTo>
                          <a:cubicBezTo>
                            <a:pt x="5523546" y="-102280"/>
                            <a:pt x="5747964" y="296632"/>
                            <a:pt x="6254070" y="0"/>
                          </a:cubicBezTo>
                          <a:cubicBezTo>
                            <a:pt x="6732980" y="-188155"/>
                            <a:pt x="6611718" y="71335"/>
                            <a:pt x="6886998" y="0"/>
                          </a:cubicBezTo>
                          <a:cubicBezTo>
                            <a:pt x="7127749" y="-32282"/>
                            <a:pt x="7411002" y="226009"/>
                            <a:pt x="7819735" y="0"/>
                          </a:cubicBezTo>
                          <a:cubicBezTo>
                            <a:pt x="8287905" y="-137433"/>
                            <a:pt x="8331156" y="53802"/>
                            <a:pt x="8452663" y="0"/>
                          </a:cubicBezTo>
                          <a:cubicBezTo>
                            <a:pt x="8605709" y="34476"/>
                            <a:pt x="9089703" y="99446"/>
                            <a:pt x="9285465" y="0"/>
                          </a:cubicBezTo>
                          <a:cubicBezTo>
                            <a:pt x="9572048" y="-68450"/>
                            <a:pt x="9909650" y="175799"/>
                            <a:pt x="10184890" y="0"/>
                          </a:cubicBezTo>
                          <a:cubicBezTo>
                            <a:pt x="10319369" y="-50090"/>
                            <a:pt x="10401514" y="189118"/>
                            <a:pt x="10376169" y="376366"/>
                          </a:cubicBezTo>
                          <a:cubicBezTo>
                            <a:pt x="10388029" y="1084599"/>
                            <a:pt x="10329503" y="1295972"/>
                            <a:pt x="10376169" y="1881783"/>
                          </a:cubicBezTo>
                          <a:cubicBezTo>
                            <a:pt x="10365489" y="2130614"/>
                            <a:pt x="10273254" y="2262773"/>
                            <a:pt x="10184890" y="2258150"/>
                          </a:cubicBezTo>
                          <a:cubicBezTo>
                            <a:pt x="9954323" y="2257199"/>
                            <a:pt x="9694066" y="2185907"/>
                            <a:pt x="9352089" y="2258150"/>
                          </a:cubicBezTo>
                          <a:cubicBezTo>
                            <a:pt x="9058268" y="2233499"/>
                            <a:pt x="8845856" y="2110108"/>
                            <a:pt x="8519287" y="2258150"/>
                          </a:cubicBezTo>
                          <a:cubicBezTo>
                            <a:pt x="8233944" y="2427480"/>
                            <a:pt x="7976341" y="2233888"/>
                            <a:pt x="7786423" y="2258150"/>
                          </a:cubicBezTo>
                          <a:cubicBezTo>
                            <a:pt x="7629768" y="2314493"/>
                            <a:pt x="7288327" y="2166296"/>
                            <a:pt x="7053558" y="2258150"/>
                          </a:cubicBezTo>
                          <a:cubicBezTo>
                            <a:pt x="6796398" y="2300862"/>
                            <a:pt x="6660668" y="2248376"/>
                            <a:pt x="6320694" y="2258150"/>
                          </a:cubicBezTo>
                          <a:cubicBezTo>
                            <a:pt x="5992890" y="2264342"/>
                            <a:pt x="6034321" y="2208688"/>
                            <a:pt x="5787701" y="2258150"/>
                          </a:cubicBezTo>
                          <a:cubicBezTo>
                            <a:pt x="5466362" y="2313032"/>
                            <a:pt x="5112216" y="2168746"/>
                            <a:pt x="4854963" y="2258150"/>
                          </a:cubicBezTo>
                          <a:cubicBezTo>
                            <a:pt x="4583304" y="2366402"/>
                            <a:pt x="4478021" y="2241061"/>
                            <a:pt x="4222034" y="2258150"/>
                          </a:cubicBezTo>
                          <a:cubicBezTo>
                            <a:pt x="3885482" y="2283206"/>
                            <a:pt x="3488417" y="2077015"/>
                            <a:pt x="3189362" y="2258150"/>
                          </a:cubicBezTo>
                          <a:cubicBezTo>
                            <a:pt x="2941880" y="2463595"/>
                            <a:pt x="2816551" y="2206047"/>
                            <a:pt x="2556433" y="2258150"/>
                          </a:cubicBezTo>
                          <a:cubicBezTo>
                            <a:pt x="2301612" y="2319414"/>
                            <a:pt x="1994319" y="2228359"/>
                            <a:pt x="1723631" y="2258150"/>
                          </a:cubicBezTo>
                          <a:cubicBezTo>
                            <a:pt x="1533867" y="2311538"/>
                            <a:pt x="1374525" y="2186919"/>
                            <a:pt x="1190640" y="2258150"/>
                          </a:cubicBezTo>
                          <a:cubicBezTo>
                            <a:pt x="905979" y="2359359"/>
                            <a:pt x="753864" y="2183895"/>
                            <a:pt x="191278" y="2258150"/>
                          </a:cubicBezTo>
                          <a:cubicBezTo>
                            <a:pt x="74230" y="2212876"/>
                            <a:pt x="1611" y="2073270"/>
                            <a:pt x="0" y="1881783"/>
                          </a:cubicBezTo>
                          <a:cubicBezTo>
                            <a:pt x="-128686" y="1477859"/>
                            <a:pt x="43217" y="962450"/>
                            <a:pt x="0" y="37636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ACAD0A47-ECC3-F158-6544-4D889AA0B783}"/>
                </a:ext>
              </a:extLst>
            </p:cNvPr>
            <p:cNvSpPr/>
            <p:nvPr/>
          </p:nvSpPr>
          <p:spPr>
            <a:xfrm>
              <a:off x="1754562" y="990177"/>
              <a:ext cx="6466911" cy="8971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oogle Shape;2784;p43">
            <a:extLst>
              <a:ext uri="{FF2B5EF4-FFF2-40B4-BE49-F238E27FC236}">
                <a16:creationId xmlns:a16="http://schemas.microsoft.com/office/drawing/2014/main" id="{21E7B40A-7E20-DB93-F078-688E50C13B34}"/>
              </a:ext>
            </a:extLst>
          </p:cNvPr>
          <p:cNvGrpSpPr/>
          <p:nvPr/>
        </p:nvGrpSpPr>
        <p:grpSpPr>
          <a:xfrm>
            <a:off x="11046773" y="5659470"/>
            <a:ext cx="916611" cy="1004439"/>
            <a:chOff x="7969377" y="2856516"/>
            <a:chExt cx="402682" cy="441266"/>
          </a:xfrm>
        </p:grpSpPr>
        <p:sp>
          <p:nvSpPr>
            <p:cNvPr id="8" name="Google Shape;2785;p43">
              <a:extLst>
                <a:ext uri="{FF2B5EF4-FFF2-40B4-BE49-F238E27FC236}">
                  <a16:creationId xmlns:a16="http://schemas.microsoft.com/office/drawing/2014/main" id="{7FDD1DDA-210E-B594-215F-A953A36D29B4}"/>
                </a:ext>
              </a:extLst>
            </p:cNvPr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86;p43">
              <a:extLst>
                <a:ext uri="{FF2B5EF4-FFF2-40B4-BE49-F238E27FC236}">
                  <a16:creationId xmlns:a16="http://schemas.microsoft.com/office/drawing/2014/main" id="{8C8106A4-22A5-A0B7-6A3E-97FC0B410017}"/>
                </a:ext>
              </a:extLst>
            </p:cNvPr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87;p43">
              <a:extLst>
                <a:ext uri="{FF2B5EF4-FFF2-40B4-BE49-F238E27FC236}">
                  <a16:creationId xmlns:a16="http://schemas.microsoft.com/office/drawing/2014/main" id="{D4F91791-4546-ADF6-6DCB-7C01A581F8CB}"/>
                </a:ext>
              </a:extLst>
            </p:cNvPr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88;p43">
              <a:extLst>
                <a:ext uri="{FF2B5EF4-FFF2-40B4-BE49-F238E27FC236}">
                  <a16:creationId xmlns:a16="http://schemas.microsoft.com/office/drawing/2014/main" id="{7222F119-6D54-50F3-A854-61328514633C}"/>
                </a:ext>
              </a:extLst>
            </p:cNvPr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89;p43">
              <a:extLst>
                <a:ext uri="{FF2B5EF4-FFF2-40B4-BE49-F238E27FC236}">
                  <a16:creationId xmlns:a16="http://schemas.microsoft.com/office/drawing/2014/main" id="{0ADCC3B3-9DC1-5608-C624-39EA2BD0974F}"/>
                </a:ext>
              </a:extLst>
            </p:cNvPr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90;p43">
              <a:extLst>
                <a:ext uri="{FF2B5EF4-FFF2-40B4-BE49-F238E27FC236}">
                  <a16:creationId xmlns:a16="http://schemas.microsoft.com/office/drawing/2014/main" id="{6198B1D0-A8AB-71D4-3BBC-997AD2D182FD}"/>
                </a:ext>
              </a:extLst>
            </p:cNvPr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91;p43">
              <a:extLst>
                <a:ext uri="{FF2B5EF4-FFF2-40B4-BE49-F238E27FC236}">
                  <a16:creationId xmlns:a16="http://schemas.microsoft.com/office/drawing/2014/main" id="{20084AC7-EEF7-3F39-BCDF-D1C6D7D24904}"/>
                </a:ext>
              </a:extLst>
            </p:cNvPr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792;p43">
              <a:extLst>
                <a:ext uri="{FF2B5EF4-FFF2-40B4-BE49-F238E27FC236}">
                  <a16:creationId xmlns:a16="http://schemas.microsoft.com/office/drawing/2014/main" id="{27961606-5570-72CB-8385-11768BDEE6E9}"/>
                </a:ext>
              </a:extLst>
            </p:cNvPr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93;p43">
              <a:extLst>
                <a:ext uri="{FF2B5EF4-FFF2-40B4-BE49-F238E27FC236}">
                  <a16:creationId xmlns:a16="http://schemas.microsoft.com/office/drawing/2014/main" id="{996FDB1F-487A-C80E-C64F-F514E4796BDF}"/>
                </a:ext>
              </a:extLst>
            </p:cNvPr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94;p43">
              <a:extLst>
                <a:ext uri="{FF2B5EF4-FFF2-40B4-BE49-F238E27FC236}">
                  <a16:creationId xmlns:a16="http://schemas.microsoft.com/office/drawing/2014/main" id="{7135113F-027B-844A-BCE5-9CA5C2E08BA0}"/>
                </a:ext>
              </a:extLst>
            </p:cNvPr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95;p43">
              <a:extLst>
                <a:ext uri="{FF2B5EF4-FFF2-40B4-BE49-F238E27FC236}">
                  <a16:creationId xmlns:a16="http://schemas.microsoft.com/office/drawing/2014/main" id="{74DD663F-7B39-055F-50DF-99E22AF3ED0B}"/>
                </a:ext>
              </a:extLst>
            </p:cNvPr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64;p43">
            <a:extLst>
              <a:ext uri="{FF2B5EF4-FFF2-40B4-BE49-F238E27FC236}">
                <a16:creationId xmlns:a16="http://schemas.microsoft.com/office/drawing/2014/main" id="{5B6B5D9B-0C7C-4CAB-AD10-70309ADB3A1A}"/>
              </a:ext>
            </a:extLst>
          </p:cNvPr>
          <p:cNvGrpSpPr/>
          <p:nvPr/>
        </p:nvGrpSpPr>
        <p:grpSpPr>
          <a:xfrm rot="18749235">
            <a:off x="10512803" y="-30774"/>
            <a:ext cx="2353005" cy="1179500"/>
            <a:chOff x="6554834" y="4413128"/>
            <a:chExt cx="1033713" cy="518173"/>
          </a:xfrm>
        </p:grpSpPr>
        <p:sp>
          <p:nvSpPr>
            <p:cNvPr id="28" name="Google Shape;2765;p43">
              <a:extLst>
                <a:ext uri="{FF2B5EF4-FFF2-40B4-BE49-F238E27FC236}">
                  <a16:creationId xmlns:a16="http://schemas.microsoft.com/office/drawing/2014/main" id="{DF7F85FE-7729-70F6-C49B-86E788AE7E97}"/>
                </a:ext>
              </a:extLst>
            </p:cNvPr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66;p43">
              <a:extLst>
                <a:ext uri="{FF2B5EF4-FFF2-40B4-BE49-F238E27FC236}">
                  <a16:creationId xmlns:a16="http://schemas.microsoft.com/office/drawing/2014/main" id="{21E8C4C2-BE89-ECBF-039A-5D158D39EE25}"/>
                </a:ext>
              </a:extLst>
            </p:cNvPr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67;p43">
              <a:extLst>
                <a:ext uri="{FF2B5EF4-FFF2-40B4-BE49-F238E27FC236}">
                  <a16:creationId xmlns:a16="http://schemas.microsoft.com/office/drawing/2014/main" id="{CEB76EB5-C900-6137-D9F3-6728C7CADCF7}"/>
                </a:ext>
              </a:extLst>
            </p:cNvPr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68;p43">
              <a:extLst>
                <a:ext uri="{FF2B5EF4-FFF2-40B4-BE49-F238E27FC236}">
                  <a16:creationId xmlns:a16="http://schemas.microsoft.com/office/drawing/2014/main" id="{BFD31268-3D08-637F-89D3-FC0711DA11CD}"/>
                </a:ext>
              </a:extLst>
            </p:cNvPr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69;p43">
              <a:extLst>
                <a:ext uri="{FF2B5EF4-FFF2-40B4-BE49-F238E27FC236}">
                  <a16:creationId xmlns:a16="http://schemas.microsoft.com/office/drawing/2014/main" id="{85768949-024A-C021-4490-6279555B153F}"/>
                </a:ext>
              </a:extLst>
            </p:cNvPr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70;p43">
              <a:extLst>
                <a:ext uri="{FF2B5EF4-FFF2-40B4-BE49-F238E27FC236}">
                  <a16:creationId xmlns:a16="http://schemas.microsoft.com/office/drawing/2014/main" id="{B31030AD-D059-41B0-24D7-8FE089A6AA6D}"/>
                </a:ext>
              </a:extLst>
            </p:cNvPr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3" name="Google Shape;3853;p54"/>
          <p:cNvGrpSpPr/>
          <p:nvPr/>
        </p:nvGrpSpPr>
        <p:grpSpPr>
          <a:xfrm>
            <a:off x="9848342" y="1486563"/>
            <a:ext cx="2767317" cy="1387253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5767381" y="6238181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269790" y="3276247"/>
            <a:ext cx="2079756" cy="3073363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704953" y="1431344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912;p54">
            <a:extLst>
              <a:ext uri="{FF2B5EF4-FFF2-40B4-BE49-F238E27FC236}">
                <a16:creationId xmlns:a16="http://schemas.microsoft.com/office/drawing/2014/main" id="{25FE3434-0672-9371-6580-F61B4757DF79}"/>
              </a:ext>
            </a:extLst>
          </p:cNvPr>
          <p:cNvSpPr/>
          <p:nvPr/>
        </p:nvSpPr>
        <p:spPr>
          <a:xfrm>
            <a:off x="9746647" y="173336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9455572" y="3540765"/>
            <a:ext cx="2736428" cy="3073387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Rectangle: Rounded Corners 21">
            <a:extLst>
              <a:ext uri="{FF2B5EF4-FFF2-40B4-BE49-F238E27FC236}">
                <a16:creationId xmlns:a16="http://schemas.microsoft.com/office/drawing/2014/main" id="{9626D6EE-2BF4-402D-9026-6A5CE7CAFFC4}"/>
              </a:ext>
            </a:extLst>
          </p:cNvPr>
          <p:cNvSpPr/>
          <p:nvPr/>
        </p:nvSpPr>
        <p:spPr>
          <a:xfrm>
            <a:off x="752102" y="84221"/>
            <a:ext cx="9943972" cy="149191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 cap="flat" cmpd="sng" algn="ctr">
            <a:solidFill>
              <a:srgbClr val="FF5050"/>
            </a:solidFill>
            <a:prstDash val="dash"/>
          </a:ln>
          <a:effectLst/>
        </p:spPr>
        <p:txBody>
          <a:bodyPr rtlCol="0" anchor="ctr"/>
          <a:lstStyle/>
          <a:p>
            <a:pPr marL="0" lvl="1" algn="ctr" defTabSz="1219170">
              <a:defRPr/>
            </a:pPr>
            <a:r>
              <a:rPr lang="vi-VN" sz="4800" b="1" kern="0" dirty="0">
                <a:ln w="9525">
                  <a:solidFill>
                    <a:srgbClr val="EC968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thơ muốn nhắn nhủ với chúng ta điều gì?</a:t>
            </a:r>
          </a:p>
        </p:txBody>
      </p:sp>
      <p:grpSp>
        <p:nvGrpSpPr>
          <p:cNvPr id="133" name="Nhóm 37">
            <a:extLst>
              <a:ext uri="{FF2B5EF4-FFF2-40B4-BE49-F238E27FC236}">
                <a16:creationId xmlns:a16="http://schemas.microsoft.com/office/drawing/2014/main" id="{BE0172D9-DFEB-40A8-A7A7-A1271505C882}"/>
              </a:ext>
            </a:extLst>
          </p:cNvPr>
          <p:cNvGrpSpPr/>
          <p:nvPr/>
        </p:nvGrpSpPr>
        <p:grpSpPr>
          <a:xfrm>
            <a:off x="1484368" y="1628793"/>
            <a:ext cx="9741096" cy="5398176"/>
            <a:chOff x="79570" y="981901"/>
            <a:chExt cx="6669745" cy="4230026"/>
          </a:xfrm>
        </p:grpSpPr>
        <p:pic>
          <p:nvPicPr>
            <p:cNvPr id="134" name="Hình ảnh 3" descr="Ảnh có chứa phim hoạt hình, ảnh chụp màn hình&#10;&#10;Mô tả được tạo tự động">
              <a:extLst>
                <a:ext uri="{FF2B5EF4-FFF2-40B4-BE49-F238E27FC236}">
                  <a16:creationId xmlns:a16="http://schemas.microsoft.com/office/drawing/2014/main" id="{6BDADDE9-2106-44C9-BF4F-57A66DF22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92" t="8415" r="5185" b="46122"/>
            <a:stretch/>
          </p:blipFill>
          <p:spPr>
            <a:xfrm>
              <a:off x="79570" y="981901"/>
              <a:ext cx="6669745" cy="4230026"/>
            </a:xfrm>
            <a:prstGeom prst="rect">
              <a:avLst/>
            </a:prstGeom>
          </p:spPr>
        </p:pic>
        <p:sp>
          <p:nvSpPr>
            <p:cNvPr id="136" name="Hộp Văn bản 26">
              <a:extLst>
                <a:ext uri="{FF2B5EF4-FFF2-40B4-BE49-F238E27FC236}">
                  <a16:creationId xmlns:a16="http://schemas.microsoft.com/office/drawing/2014/main" id="{F4C9E6CF-56A4-440B-B14D-3759ADB42649}"/>
                </a:ext>
              </a:extLst>
            </p:cNvPr>
            <p:cNvSpPr txBox="1"/>
            <p:nvPr/>
          </p:nvSpPr>
          <p:spPr>
            <a:xfrm>
              <a:off x="966676" y="1970995"/>
              <a:ext cx="4740735" cy="238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 phải biết quý trọng thời gian, yêu lao động; nếu để nó trôi qua sẽ không lấy lại được.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04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AFBC8-3B89-67A7-AC55-16F0D5A7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8" y="1919423"/>
            <a:ext cx="927891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445051" y="2961846"/>
            <a:ext cx="5041351" cy="1799230"/>
            <a:chOff x="435900" y="1181321"/>
            <a:chExt cx="3781013" cy="134942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2" y="1476513"/>
              <a:ext cx="2971671" cy="10542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M: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mẹ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    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cánh</a:t>
              </a: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đồng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>
                  <a:spcBef>
                    <a:spcPts val="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Dựa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minh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hoạ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tìm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ngữ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vật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  <a:endPara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60977FD-4557-4664-785A-315C74DD8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8" y="2009775"/>
            <a:ext cx="562490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352425"/>
            <a:ext cx="11374061" cy="62691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32902-215B-AC40-F83E-40924B64BC18}"/>
              </a:ext>
            </a:extLst>
          </p:cNvPr>
          <p:cNvSpPr txBox="1"/>
          <p:nvPr/>
        </p:nvSpPr>
        <p:spPr>
          <a:xfrm>
            <a:off x="7546694" y="-590309"/>
            <a:ext cx="82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0C8353-FE52-6F18-B887-D0DA3C81802D}"/>
              </a:ext>
            </a:extLst>
          </p:cNvPr>
          <p:cNvGrpSpPr/>
          <p:nvPr/>
        </p:nvGrpSpPr>
        <p:grpSpPr>
          <a:xfrm>
            <a:off x="757460" y="4010026"/>
            <a:ext cx="3890739" cy="2555666"/>
            <a:chOff x="7536726" y="4754090"/>
            <a:chExt cx="1345581" cy="2205909"/>
          </a:xfrm>
        </p:grpSpPr>
        <p:pic>
          <p:nvPicPr>
            <p:cNvPr id="32" name="그림 54">
              <a:extLst>
                <a:ext uri="{FF2B5EF4-FFF2-40B4-BE49-F238E27FC236}">
                  <a16:creationId xmlns:a16="http://schemas.microsoft.com/office/drawing/2014/main" id="{466557E9-CF0D-878F-15BC-06D9CA68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960" y="4754090"/>
              <a:ext cx="1040268" cy="220590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5FC761-9A3A-F06E-7ADD-5F9DE528FC51}"/>
                </a:ext>
              </a:extLst>
            </p:cNvPr>
            <p:cNvSpPr txBox="1"/>
            <p:nvPr/>
          </p:nvSpPr>
          <p:spPr>
            <a:xfrm>
              <a:off x="7536726" y="4912524"/>
              <a:ext cx="1345581" cy="43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2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A38E51-86AE-DC7B-937C-DFE1301E1ED1}"/>
              </a:ext>
            </a:extLst>
          </p:cNvPr>
          <p:cNvGrpSpPr/>
          <p:nvPr/>
        </p:nvGrpSpPr>
        <p:grpSpPr>
          <a:xfrm>
            <a:off x="6125345" y="4261434"/>
            <a:ext cx="4695057" cy="2205909"/>
            <a:chOff x="3397637" y="4754090"/>
            <a:chExt cx="1107155" cy="2205909"/>
          </a:xfrm>
        </p:grpSpPr>
        <p:pic>
          <p:nvPicPr>
            <p:cNvPr id="38" name="그림 52">
              <a:extLst>
                <a:ext uri="{FF2B5EF4-FFF2-40B4-BE49-F238E27FC236}">
                  <a16:creationId xmlns:a16="http://schemas.microsoft.com/office/drawing/2014/main" id="{1360D133-2CD3-63AD-0A62-B023D07FF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492" y="4754090"/>
              <a:ext cx="1040268" cy="220590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EBCFC5-2A0E-BF60-C7BA-6AF6F6AFBFAF}"/>
                </a:ext>
              </a:extLst>
            </p:cNvPr>
            <p:cNvSpPr txBox="1"/>
            <p:nvPr/>
          </p:nvSpPr>
          <p:spPr>
            <a:xfrm>
              <a:off x="3397637" y="4848858"/>
              <a:ext cx="1107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Picture 8" descr="260 Vietnamese Farmer Illustrations &amp; Clip Art - iStock">
            <a:extLst>
              <a:ext uri="{FF2B5EF4-FFF2-40B4-BE49-F238E27FC236}">
                <a16:creationId xmlns:a16="http://schemas.microsoft.com/office/drawing/2014/main" id="{CE5B8D0F-3FCC-94DF-F679-6F9B1AB8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5" b="98203" l="2451" r="93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4" y="-522489"/>
            <a:ext cx="2357534" cy="24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67CA0-C972-6BD3-287B-EE7465658BB5}"/>
              </a:ext>
            </a:extLst>
          </p:cNvPr>
          <p:cNvSpPr/>
          <p:nvPr/>
        </p:nvSpPr>
        <p:spPr>
          <a:xfrm>
            <a:off x="1794280" y="1828365"/>
            <a:ext cx="2088094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</p:txBody>
      </p:sp>
      <p:sp>
        <p:nvSpPr>
          <p:cNvPr id="57" name="Rounded Rectangle 50">
            <a:extLst>
              <a:ext uri="{FF2B5EF4-FFF2-40B4-BE49-F238E27FC236}">
                <a16:creationId xmlns:a16="http://schemas.microsoft.com/office/drawing/2014/main" id="{C4267898-F3F4-159C-41E1-AB0A695E5484}"/>
              </a:ext>
            </a:extLst>
          </p:cNvPr>
          <p:cNvSpPr/>
          <p:nvPr/>
        </p:nvSpPr>
        <p:spPr>
          <a:xfrm>
            <a:off x="1483985" y="2841780"/>
            <a:ext cx="2718346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51">
            <a:extLst>
              <a:ext uri="{FF2B5EF4-FFF2-40B4-BE49-F238E27FC236}">
                <a16:creationId xmlns:a16="http://schemas.microsoft.com/office/drawing/2014/main" id="{455AF8BE-3AA9-5398-9952-4B1F337F6714}"/>
              </a:ext>
            </a:extLst>
          </p:cNvPr>
          <p:cNvSpPr/>
          <p:nvPr/>
        </p:nvSpPr>
        <p:spPr>
          <a:xfrm>
            <a:off x="6279532" y="1346935"/>
            <a:ext cx="2016743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ounded Rectangle 52">
            <a:extLst>
              <a:ext uri="{FF2B5EF4-FFF2-40B4-BE49-F238E27FC236}">
                <a16:creationId xmlns:a16="http://schemas.microsoft.com/office/drawing/2014/main" id="{7FC4B434-ED83-0CE4-C6D2-42F703C0C37E}"/>
              </a:ext>
            </a:extLst>
          </p:cNvPr>
          <p:cNvSpPr/>
          <p:nvPr/>
        </p:nvSpPr>
        <p:spPr>
          <a:xfrm>
            <a:off x="8559004" y="1371929"/>
            <a:ext cx="1359627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ounded Rectangle 53">
            <a:extLst>
              <a:ext uri="{FF2B5EF4-FFF2-40B4-BE49-F238E27FC236}">
                <a16:creationId xmlns:a16="http://schemas.microsoft.com/office/drawing/2014/main" id="{B9EFD07D-2BF4-932E-294E-BDAF107152E1}"/>
              </a:ext>
            </a:extLst>
          </p:cNvPr>
          <p:cNvSpPr/>
          <p:nvPr/>
        </p:nvSpPr>
        <p:spPr>
          <a:xfrm>
            <a:off x="6240032" y="2183506"/>
            <a:ext cx="220206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54">
            <a:extLst>
              <a:ext uri="{FF2B5EF4-FFF2-40B4-BE49-F238E27FC236}">
                <a16:creationId xmlns:a16="http://schemas.microsoft.com/office/drawing/2014/main" id="{6B00C353-ABC8-9162-52AF-576252DBDF43}"/>
              </a:ext>
            </a:extLst>
          </p:cNvPr>
          <p:cNvSpPr/>
          <p:nvPr/>
        </p:nvSpPr>
        <p:spPr>
          <a:xfrm>
            <a:off x="6168653" y="3122481"/>
            <a:ext cx="278873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Rounded Rectangle 55">
            <a:extLst>
              <a:ext uri="{FF2B5EF4-FFF2-40B4-BE49-F238E27FC236}">
                <a16:creationId xmlns:a16="http://schemas.microsoft.com/office/drawing/2014/main" id="{91761904-EDED-C535-70FF-41440DC0A598}"/>
              </a:ext>
            </a:extLst>
          </p:cNvPr>
          <p:cNvSpPr/>
          <p:nvPr/>
        </p:nvSpPr>
        <p:spPr>
          <a:xfrm>
            <a:off x="8818363" y="2158580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ounded Rectangle 56">
            <a:extLst>
              <a:ext uri="{FF2B5EF4-FFF2-40B4-BE49-F238E27FC236}">
                <a16:creationId xmlns:a16="http://schemas.microsoft.com/office/drawing/2014/main" id="{77A78427-A055-4E42-28DA-DA03BE465071}"/>
              </a:ext>
            </a:extLst>
          </p:cNvPr>
          <p:cNvSpPr/>
          <p:nvPr/>
        </p:nvSpPr>
        <p:spPr>
          <a:xfrm>
            <a:off x="8996660" y="3115108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6" name="Picture 2" descr="Rice Field Vector Art, Icons, and Graphics for Free Download">
            <a:extLst>
              <a:ext uri="{FF2B5EF4-FFF2-40B4-BE49-F238E27FC236}">
                <a16:creationId xmlns:a16="http://schemas.microsoft.com/office/drawing/2014/main" id="{A707AA36-B747-03D9-B550-92CA1DA6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63" y="-391651"/>
            <a:ext cx="2780337" cy="2261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1073701" y="2571321"/>
            <a:ext cx="9975300" cy="1142577"/>
            <a:chOff x="435900" y="1181321"/>
            <a:chExt cx="7481474" cy="85693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1" y="1476513"/>
              <a:ext cx="6672133" cy="5617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M: </a:t>
              </a:r>
              <a:r>
                <a:rPr kumimoji="0" lang="pt-BR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Cánh đồng quê em bao la bát ngát.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=""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Đặt 2 câu với từ ngữ tìm được ở bài tập 1.</a:t>
                </a: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1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A25015C2-F3B2-BA92-85D5-AA3B10950403}"/>
              </a:ext>
            </a:extLst>
          </p:cNvPr>
          <p:cNvGrpSpPr/>
          <p:nvPr/>
        </p:nvGrpSpPr>
        <p:grpSpPr>
          <a:xfrm>
            <a:off x="2080283" y="989700"/>
            <a:ext cx="8031435" cy="4304285"/>
            <a:chOff x="1560212" y="742275"/>
            <a:chExt cx="6023576" cy="3228214"/>
          </a:xfrm>
        </p:grpSpPr>
        <p:pic>
          <p:nvPicPr>
            <p:cNvPr id="3" name="Hình ảnh 2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57DC3D08-C0A3-B210-7ED6-A8A4C9669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085"/>
            <a:stretch/>
          </p:blipFill>
          <p:spPr>
            <a:xfrm>
              <a:off x="1560212" y="742275"/>
              <a:ext cx="4688189" cy="1829475"/>
            </a:xfrm>
            <a:prstGeom prst="rect">
              <a:avLst/>
            </a:prstGeom>
          </p:spPr>
        </p:pic>
        <p:pic>
          <p:nvPicPr>
            <p:cNvPr id="11" name="Hình ảnh 10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FC3A8C62-28B0-A859-7E9D-A2E4188CA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38" r="13104"/>
            <a:stretch/>
          </p:blipFill>
          <p:spPr>
            <a:xfrm>
              <a:off x="2095500" y="1955800"/>
              <a:ext cx="5488288" cy="2014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5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68"/>
          <p:cNvSpPr/>
          <p:nvPr/>
        </p:nvSpPr>
        <p:spPr>
          <a:xfrm>
            <a:off x="5970976" y="2697755"/>
            <a:ext cx="46720" cy="217544"/>
          </a:xfrm>
          <a:custGeom>
            <a:avLst/>
            <a:gdLst/>
            <a:ahLst/>
            <a:cxnLst/>
            <a:rect l="l" t="t" r="r" b="b"/>
            <a:pathLst>
              <a:path w="1286" h="5988" extrusionOk="0">
                <a:moveTo>
                  <a:pt x="603" y="0"/>
                </a:moveTo>
                <a:lnTo>
                  <a:pt x="603" y="0"/>
                </a:lnTo>
                <a:cubicBezTo>
                  <a:pt x="924" y="1625"/>
                  <a:pt x="715" y="3420"/>
                  <a:pt x="0" y="5126"/>
                </a:cubicBezTo>
                <a:lnTo>
                  <a:pt x="277" y="5126"/>
                </a:lnTo>
                <a:cubicBezTo>
                  <a:pt x="356" y="5126"/>
                  <a:pt x="422" y="5192"/>
                  <a:pt x="422" y="5272"/>
                </a:cubicBezTo>
                <a:lnTo>
                  <a:pt x="422" y="5843"/>
                </a:lnTo>
                <a:cubicBezTo>
                  <a:pt x="422" y="5922"/>
                  <a:pt x="488" y="5988"/>
                  <a:pt x="570" y="5988"/>
                </a:cubicBezTo>
                <a:lnTo>
                  <a:pt x="1286" y="5988"/>
                </a:lnTo>
                <a:lnTo>
                  <a:pt x="1286" y="935"/>
                </a:lnTo>
                <a:cubicBezTo>
                  <a:pt x="1286" y="498"/>
                  <a:pt x="999" y="126"/>
                  <a:pt x="603" y="0"/>
                </a:cubicBezTo>
                <a:close/>
              </a:path>
            </a:pathLst>
          </a:custGeom>
          <a:solidFill>
            <a:srgbClr val="493429">
              <a:alpha val="273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120171"/>
            <a:ext cx="11413067" cy="5682307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4602" name="Nhóm 4601">
            <a:extLst>
              <a:ext uri="{FF2B5EF4-FFF2-40B4-BE49-F238E27FC236}">
                <a16:creationId xmlns:a16="http://schemas.microsoft.com/office/drawing/2014/main" id="{E72F4C76-245D-D980-0055-E374E55147DF}"/>
              </a:ext>
            </a:extLst>
          </p:cNvPr>
          <p:cNvGrpSpPr/>
          <p:nvPr/>
        </p:nvGrpSpPr>
        <p:grpSpPr>
          <a:xfrm>
            <a:off x="714406" y="1215959"/>
            <a:ext cx="10917068" cy="2047896"/>
            <a:chOff x="1804794" y="338689"/>
            <a:chExt cx="8187801" cy="1535922"/>
          </a:xfrm>
        </p:grpSpPr>
        <p:sp>
          <p:nvSpPr>
            <p:cNvPr id="4603" name="Hộp Văn bản 4602">
              <a:extLst>
                <a:ext uri="{FF2B5EF4-FFF2-40B4-BE49-F238E27FC236}">
                  <a16:creationId xmlns:a16="http://schemas.microsoft.com/office/drawing/2014/main" id="{7346DF9E-FE69-43C5-8A51-DDA19513FB72}"/>
                </a:ext>
              </a:extLst>
            </p:cNvPr>
            <p:cNvSpPr txBox="1"/>
            <p:nvPr/>
          </p:nvSpPr>
          <p:spPr>
            <a:xfrm>
              <a:off x="2419363" y="558866"/>
              <a:ext cx="7573232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3600" kern="0" smtClea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 đúng, trôi chảy toàn bài thơ.</a:t>
              </a:r>
              <a:r>
                <a:rPr lang="en-US" sz="3600" kern="0" smtClea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vi-VN" sz="3600" kern="0" smtClea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 ngắt đúng nhịp thơ, nhấn giọng phù hợp. Học thuộc lòng 2 khổ thơ em thích.</a:t>
              </a:r>
              <a:endPara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604" name="Hình ảnh 4603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EC907FEA-4459-1E7D-8FB2-71AB1CACA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22" t="44020" r="27778" b="9701"/>
            <a:stretch/>
          </p:blipFill>
          <p:spPr>
            <a:xfrm>
              <a:off x="1804794" y="338689"/>
              <a:ext cx="775215" cy="672673"/>
            </a:xfrm>
            <a:prstGeom prst="rect">
              <a:avLst/>
            </a:prstGeom>
          </p:spPr>
        </p:pic>
      </p:grpSp>
      <p:grpSp>
        <p:nvGrpSpPr>
          <p:cNvPr id="4605" name="Nhóm 4604">
            <a:extLst>
              <a:ext uri="{FF2B5EF4-FFF2-40B4-BE49-F238E27FC236}">
                <a16:creationId xmlns:a16="http://schemas.microsoft.com/office/drawing/2014/main" id="{50C49A69-A48F-77C4-D93F-2311A225FB94}"/>
              </a:ext>
            </a:extLst>
          </p:cNvPr>
          <p:cNvGrpSpPr/>
          <p:nvPr/>
        </p:nvGrpSpPr>
        <p:grpSpPr>
          <a:xfrm>
            <a:off x="734071" y="3296855"/>
            <a:ext cx="10751645" cy="2644960"/>
            <a:chOff x="1868715" y="593769"/>
            <a:chExt cx="8063734" cy="1983720"/>
          </a:xfrm>
        </p:grpSpPr>
        <p:sp>
          <p:nvSpPr>
            <p:cNvPr id="4606" name="Hộp Văn bản 4605">
              <a:extLst>
                <a:ext uri="{FF2B5EF4-FFF2-40B4-BE49-F238E27FC236}">
                  <a16:creationId xmlns:a16="http://schemas.microsoft.com/office/drawing/2014/main" id="{D506FBDB-5BCF-775A-79B3-9185D414E93D}"/>
                </a:ext>
              </a:extLst>
            </p:cNvPr>
            <p:cNvSpPr txBox="1"/>
            <p:nvPr/>
          </p:nvSpPr>
          <p:spPr>
            <a:xfrm>
              <a:off x="2489071" y="1261744"/>
              <a:ext cx="744337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Hiểu nghĩa từ ngữ, hiểu nội dung bài: cần phải biết quý trọng thời gian, yêu lao động; nếu để nó trôi qua sẽ không lấy lại được.</a:t>
              </a:r>
              <a:endParaRPr lang="en-US" sz="3600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607" name="Hình ảnh 4606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408E5AB1-924C-2D3B-50FB-792FE8F4C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22" t="44020" r="27778" b="9701"/>
            <a:stretch/>
          </p:blipFill>
          <p:spPr>
            <a:xfrm>
              <a:off x="1868715" y="593769"/>
              <a:ext cx="775215" cy="6726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CC817E-8F46-0019-B14C-A243F624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5" y="0"/>
            <a:ext cx="650499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4BA96B7D-4408-839C-DBFE-097E8A868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298DF-D2B9-57D0-7ACB-F007A6D23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84" y="661882"/>
            <a:ext cx="927891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785248"/>
            <a:ext cx="11374061" cy="58362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EC968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1141F302-7D31-405A-8FBE-4AF5EF41537D}"/>
              </a:ext>
            </a:extLst>
          </p:cNvPr>
          <p:cNvGrpSpPr/>
          <p:nvPr/>
        </p:nvGrpSpPr>
        <p:grpSpPr>
          <a:xfrm>
            <a:off x="1322665" y="141271"/>
            <a:ext cx="9035796" cy="1200330"/>
            <a:chOff x="1427946" y="928775"/>
            <a:chExt cx="6776847" cy="90024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B08C7597-D17B-EC02-8B9B-589B6342A266}"/>
                </a:ext>
              </a:extLst>
            </p:cNvPr>
            <p:cNvSpPr/>
            <p:nvPr/>
          </p:nvSpPr>
          <p:spPr>
            <a:xfrm>
              <a:off x="2876930" y="961430"/>
              <a:ext cx="3928821" cy="825409"/>
            </a:xfrm>
            <a:custGeom>
              <a:avLst/>
              <a:gdLst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80071 w 3928821"/>
                <a:gd name="connsiteY2" fmla="*/ 0 h 825409"/>
                <a:gd name="connsiteX3" fmla="*/ 912963 w 3928821"/>
                <a:gd name="connsiteY3" fmla="*/ 0 h 825409"/>
                <a:gd name="connsiteX4" fmla="*/ 1282390 w 3928821"/>
                <a:gd name="connsiteY4" fmla="*/ 0 h 825409"/>
                <a:gd name="connsiteX5" fmla="*/ 1578744 w 3928821"/>
                <a:gd name="connsiteY5" fmla="*/ 0 h 825409"/>
                <a:gd name="connsiteX6" fmla="*/ 1875098 w 3928821"/>
                <a:gd name="connsiteY6" fmla="*/ 0 h 825409"/>
                <a:gd name="connsiteX7" fmla="*/ 2244525 w 3928821"/>
                <a:gd name="connsiteY7" fmla="*/ 0 h 825409"/>
                <a:gd name="connsiteX8" fmla="*/ 2577417 w 3928821"/>
                <a:gd name="connsiteY8" fmla="*/ 0 h 825409"/>
                <a:gd name="connsiteX9" fmla="*/ 2946844 w 3928821"/>
                <a:gd name="connsiteY9" fmla="*/ 0 h 825409"/>
                <a:gd name="connsiteX10" fmla="*/ 3243198 w 3928821"/>
                <a:gd name="connsiteY10" fmla="*/ 0 h 825409"/>
                <a:gd name="connsiteX11" fmla="*/ 3791250 w 3928821"/>
                <a:gd name="connsiteY11" fmla="*/ 0 h 825409"/>
                <a:gd name="connsiteX12" fmla="*/ 3928821 w 3928821"/>
                <a:gd name="connsiteY12" fmla="*/ 137570 h 825409"/>
                <a:gd name="connsiteX13" fmla="*/ 3928821 w 3928821"/>
                <a:gd name="connsiteY13" fmla="*/ 407201 h 825409"/>
                <a:gd name="connsiteX14" fmla="*/ 3928821 w 3928821"/>
                <a:gd name="connsiteY14" fmla="*/ 687838 h 825409"/>
                <a:gd name="connsiteX15" fmla="*/ 3791250 w 3928821"/>
                <a:gd name="connsiteY15" fmla="*/ 825409 h 825409"/>
                <a:gd name="connsiteX16" fmla="*/ 3494895 w 3928821"/>
                <a:gd name="connsiteY16" fmla="*/ 825409 h 825409"/>
                <a:gd name="connsiteX17" fmla="*/ 3162005 w 3928821"/>
                <a:gd name="connsiteY17" fmla="*/ 825409 h 825409"/>
                <a:gd name="connsiteX18" fmla="*/ 2756040 w 3928821"/>
                <a:gd name="connsiteY18" fmla="*/ 825409 h 825409"/>
                <a:gd name="connsiteX19" fmla="*/ 2313540 w 3928821"/>
                <a:gd name="connsiteY19" fmla="*/ 825409 h 825409"/>
                <a:gd name="connsiteX20" fmla="*/ 2017185 w 3928821"/>
                <a:gd name="connsiteY20" fmla="*/ 825409 h 825409"/>
                <a:gd name="connsiteX21" fmla="*/ 1611221 w 3928821"/>
                <a:gd name="connsiteY21" fmla="*/ 825409 h 825409"/>
                <a:gd name="connsiteX22" fmla="*/ 1278330 w 3928821"/>
                <a:gd name="connsiteY22" fmla="*/ 825409 h 825409"/>
                <a:gd name="connsiteX23" fmla="*/ 872366 w 3928821"/>
                <a:gd name="connsiteY23" fmla="*/ 825409 h 825409"/>
                <a:gd name="connsiteX24" fmla="*/ 502938 w 3928821"/>
                <a:gd name="connsiteY24" fmla="*/ 825409 h 825409"/>
                <a:gd name="connsiteX25" fmla="*/ 137571 w 3928821"/>
                <a:gd name="connsiteY25" fmla="*/ 825409 h 825409"/>
                <a:gd name="connsiteX26" fmla="*/ 0 w 3928821"/>
                <a:gd name="connsiteY26" fmla="*/ 687838 h 825409"/>
                <a:gd name="connsiteX27" fmla="*/ 0 w 3928821"/>
                <a:gd name="connsiteY27" fmla="*/ 407201 h 825409"/>
                <a:gd name="connsiteX28" fmla="*/ 0 w 3928821"/>
                <a:gd name="connsiteY28" fmla="*/ 137570 h 825409"/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06998 w 3928821"/>
                <a:gd name="connsiteY2" fmla="*/ 0 h 825409"/>
                <a:gd name="connsiteX3" fmla="*/ 839889 w 3928821"/>
                <a:gd name="connsiteY3" fmla="*/ 0 h 825409"/>
                <a:gd name="connsiteX4" fmla="*/ 1172780 w 3928821"/>
                <a:gd name="connsiteY4" fmla="*/ 0 h 825409"/>
                <a:gd name="connsiteX5" fmla="*/ 1578744 w 3928821"/>
                <a:gd name="connsiteY5" fmla="*/ 0 h 825409"/>
                <a:gd name="connsiteX6" fmla="*/ 2057782 w 3928821"/>
                <a:gd name="connsiteY6" fmla="*/ 0 h 825409"/>
                <a:gd name="connsiteX7" fmla="*/ 2427210 w 3928821"/>
                <a:gd name="connsiteY7" fmla="*/ 0 h 825409"/>
                <a:gd name="connsiteX8" fmla="*/ 2833174 w 3928821"/>
                <a:gd name="connsiteY8" fmla="*/ 0 h 825409"/>
                <a:gd name="connsiteX9" fmla="*/ 3129528 w 3928821"/>
                <a:gd name="connsiteY9" fmla="*/ 0 h 825409"/>
                <a:gd name="connsiteX10" fmla="*/ 3791250 w 3928821"/>
                <a:gd name="connsiteY10" fmla="*/ 0 h 825409"/>
                <a:gd name="connsiteX11" fmla="*/ 3928821 w 3928821"/>
                <a:gd name="connsiteY11" fmla="*/ 137570 h 825409"/>
                <a:gd name="connsiteX12" fmla="*/ 3928821 w 3928821"/>
                <a:gd name="connsiteY12" fmla="*/ 418207 h 825409"/>
                <a:gd name="connsiteX13" fmla="*/ 3928821 w 3928821"/>
                <a:gd name="connsiteY13" fmla="*/ 687838 h 825409"/>
                <a:gd name="connsiteX14" fmla="*/ 3791250 w 3928821"/>
                <a:gd name="connsiteY14" fmla="*/ 825409 h 825409"/>
                <a:gd name="connsiteX15" fmla="*/ 3494895 w 3928821"/>
                <a:gd name="connsiteY15" fmla="*/ 825409 h 825409"/>
                <a:gd name="connsiteX16" fmla="*/ 3198542 w 3928821"/>
                <a:gd name="connsiteY16" fmla="*/ 825409 h 825409"/>
                <a:gd name="connsiteX17" fmla="*/ 2902188 w 3928821"/>
                <a:gd name="connsiteY17" fmla="*/ 825409 h 825409"/>
                <a:gd name="connsiteX18" fmla="*/ 2532760 w 3928821"/>
                <a:gd name="connsiteY18" fmla="*/ 825409 h 825409"/>
                <a:gd name="connsiteX19" fmla="*/ 2199870 w 3928821"/>
                <a:gd name="connsiteY19" fmla="*/ 825409 h 825409"/>
                <a:gd name="connsiteX20" fmla="*/ 1720832 w 3928821"/>
                <a:gd name="connsiteY20" fmla="*/ 825409 h 825409"/>
                <a:gd name="connsiteX21" fmla="*/ 1387941 w 3928821"/>
                <a:gd name="connsiteY21" fmla="*/ 825409 h 825409"/>
                <a:gd name="connsiteX22" fmla="*/ 1055050 w 3928821"/>
                <a:gd name="connsiteY22" fmla="*/ 825409 h 825409"/>
                <a:gd name="connsiteX23" fmla="*/ 649086 w 3928821"/>
                <a:gd name="connsiteY23" fmla="*/ 825409 h 825409"/>
                <a:gd name="connsiteX24" fmla="*/ 137571 w 3928821"/>
                <a:gd name="connsiteY24" fmla="*/ 825409 h 825409"/>
                <a:gd name="connsiteX25" fmla="*/ 0 w 3928821"/>
                <a:gd name="connsiteY25" fmla="*/ 687838 h 825409"/>
                <a:gd name="connsiteX26" fmla="*/ 0 w 3928821"/>
                <a:gd name="connsiteY26" fmla="*/ 429212 h 825409"/>
                <a:gd name="connsiteX27" fmla="*/ 0 w 3928821"/>
                <a:gd name="connsiteY27" fmla="*/ 137570 h 8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8821" h="825409" fill="none" extrusionOk="0">
                  <a:moveTo>
                    <a:pt x="0" y="137570"/>
                  </a:moveTo>
                  <a:cubicBezTo>
                    <a:pt x="24001" y="68174"/>
                    <a:pt x="73055" y="7051"/>
                    <a:pt x="137571" y="0"/>
                  </a:cubicBezTo>
                  <a:cubicBezTo>
                    <a:pt x="344201" y="-23651"/>
                    <a:pt x="454134" y="2843"/>
                    <a:pt x="580071" y="0"/>
                  </a:cubicBezTo>
                  <a:cubicBezTo>
                    <a:pt x="713398" y="-6514"/>
                    <a:pt x="822521" y="5754"/>
                    <a:pt x="912963" y="0"/>
                  </a:cubicBezTo>
                  <a:cubicBezTo>
                    <a:pt x="994409" y="-15372"/>
                    <a:pt x="1133615" y="39566"/>
                    <a:pt x="1282390" y="0"/>
                  </a:cubicBezTo>
                  <a:cubicBezTo>
                    <a:pt x="1437106" y="-14162"/>
                    <a:pt x="1475071" y="32609"/>
                    <a:pt x="1578744" y="0"/>
                  </a:cubicBezTo>
                  <a:cubicBezTo>
                    <a:pt x="1671911" y="-24448"/>
                    <a:pt x="1785727" y="33220"/>
                    <a:pt x="1875098" y="0"/>
                  </a:cubicBezTo>
                  <a:cubicBezTo>
                    <a:pt x="1965325" y="-32125"/>
                    <a:pt x="2135243" y="-9843"/>
                    <a:pt x="2244525" y="0"/>
                  </a:cubicBezTo>
                  <a:cubicBezTo>
                    <a:pt x="2361601" y="-22682"/>
                    <a:pt x="2496710" y="737"/>
                    <a:pt x="2577417" y="0"/>
                  </a:cubicBezTo>
                  <a:cubicBezTo>
                    <a:pt x="2640451" y="-11973"/>
                    <a:pt x="2840954" y="10005"/>
                    <a:pt x="2946844" y="0"/>
                  </a:cubicBezTo>
                  <a:cubicBezTo>
                    <a:pt x="3035588" y="-9090"/>
                    <a:pt x="3150239" y="-8126"/>
                    <a:pt x="3243198" y="0"/>
                  </a:cubicBezTo>
                  <a:cubicBezTo>
                    <a:pt x="3334046" y="17569"/>
                    <a:pt x="3673025" y="82412"/>
                    <a:pt x="3791250" y="0"/>
                  </a:cubicBezTo>
                  <a:cubicBezTo>
                    <a:pt x="3873670" y="15273"/>
                    <a:pt x="3948825" y="59700"/>
                    <a:pt x="3928821" y="137570"/>
                  </a:cubicBezTo>
                  <a:cubicBezTo>
                    <a:pt x="3931210" y="251431"/>
                    <a:pt x="3913477" y="321042"/>
                    <a:pt x="3928821" y="407201"/>
                  </a:cubicBezTo>
                  <a:cubicBezTo>
                    <a:pt x="3948736" y="502256"/>
                    <a:pt x="3894637" y="615174"/>
                    <a:pt x="3928821" y="687838"/>
                  </a:cubicBezTo>
                  <a:cubicBezTo>
                    <a:pt x="3910636" y="749722"/>
                    <a:pt x="3844413" y="844544"/>
                    <a:pt x="3791250" y="825409"/>
                  </a:cubicBezTo>
                  <a:cubicBezTo>
                    <a:pt x="3727331" y="869190"/>
                    <a:pt x="3617281" y="803396"/>
                    <a:pt x="3494895" y="825409"/>
                  </a:cubicBezTo>
                  <a:cubicBezTo>
                    <a:pt x="3385575" y="847242"/>
                    <a:pt x="3286121" y="841407"/>
                    <a:pt x="3162005" y="825409"/>
                  </a:cubicBezTo>
                  <a:cubicBezTo>
                    <a:pt x="3039659" y="834933"/>
                    <a:pt x="2909607" y="814916"/>
                    <a:pt x="2756040" y="825409"/>
                  </a:cubicBezTo>
                  <a:cubicBezTo>
                    <a:pt x="2581122" y="840667"/>
                    <a:pt x="2487013" y="832987"/>
                    <a:pt x="2313540" y="825409"/>
                  </a:cubicBezTo>
                  <a:cubicBezTo>
                    <a:pt x="2122239" y="834728"/>
                    <a:pt x="2153883" y="811354"/>
                    <a:pt x="2017185" y="825409"/>
                  </a:cubicBezTo>
                  <a:cubicBezTo>
                    <a:pt x="1884302" y="821247"/>
                    <a:pt x="1680961" y="821215"/>
                    <a:pt x="1611221" y="825409"/>
                  </a:cubicBezTo>
                  <a:cubicBezTo>
                    <a:pt x="1526126" y="838979"/>
                    <a:pt x="1359299" y="808697"/>
                    <a:pt x="1278330" y="825409"/>
                  </a:cubicBezTo>
                  <a:cubicBezTo>
                    <a:pt x="1207509" y="846578"/>
                    <a:pt x="1076321" y="790548"/>
                    <a:pt x="872366" y="825409"/>
                  </a:cubicBezTo>
                  <a:cubicBezTo>
                    <a:pt x="699576" y="821030"/>
                    <a:pt x="613711" y="806771"/>
                    <a:pt x="502938" y="825409"/>
                  </a:cubicBezTo>
                  <a:cubicBezTo>
                    <a:pt x="400901" y="841548"/>
                    <a:pt x="225312" y="791795"/>
                    <a:pt x="137571" y="825409"/>
                  </a:cubicBezTo>
                  <a:cubicBezTo>
                    <a:pt x="54315" y="803513"/>
                    <a:pt x="-15632" y="776306"/>
                    <a:pt x="0" y="687838"/>
                  </a:cubicBezTo>
                  <a:cubicBezTo>
                    <a:pt x="-27299" y="608633"/>
                    <a:pt x="21103" y="486299"/>
                    <a:pt x="0" y="407201"/>
                  </a:cubicBezTo>
                  <a:cubicBezTo>
                    <a:pt x="-9022" y="350379"/>
                    <a:pt x="27198" y="185486"/>
                    <a:pt x="0" y="137570"/>
                  </a:cubicBezTo>
                  <a:close/>
                </a:path>
                <a:path w="3928821" h="825409" stroke="0" extrusionOk="0">
                  <a:moveTo>
                    <a:pt x="0" y="137570"/>
                  </a:moveTo>
                  <a:cubicBezTo>
                    <a:pt x="6620" y="58150"/>
                    <a:pt x="69608" y="-26221"/>
                    <a:pt x="137571" y="0"/>
                  </a:cubicBezTo>
                  <a:cubicBezTo>
                    <a:pt x="322544" y="-15558"/>
                    <a:pt x="335787" y="1059"/>
                    <a:pt x="506998" y="0"/>
                  </a:cubicBezTo>
                  <a:cubicBezTo>
                    <a:pt x="666561" y="-7961"/>
                    <a:pt x="680315" y="30923"/>
                    <a:pt x="839889" y="0"/>
                  </a:cubicBezTo>
                  <a:cubicBezTo>
                    <a:pt x="1013052" y="-37601"/>
                    <a:pt x="1048262" y="34957"/>
                    <a:pt x="1172780" y="0"/>
                  </a:cubicBezTo>
                  <a:cubicBezTo>
                    <a:pt x="1284302" y="-30779"/>
                    <a:pt x="1452592" y="10104"/>
                    <a:pt x="1578744" y="0"/>
                  </a:cubicBezTo>
                  <a:cubicBezTo>
                    <a:pt x="1687873" y="-42176"/>
                    <a:pt x="1933699" y="80059"/>
                    <a:pt x="2057782" y="0"/>
                  </a:cubicBezTo>
                  <a:cubicBezTo>
                    <a:pt x="2183579" y="-46029"/>
                    <a:pt x="2324403" y="28960"/>
                    <a:pt x="2427210" y="0"/>
                  </a:cubicBezTo>
                  <a:cubicBezTo>
                    <a:pt x="2501316" y="-134"/>
                    <a:pt x="2709040" y="23150"/>
                    <a:pt x="2833174" y="0"/>
                  </a:cubicBezTo>
                  <a:cubicBezTo>
                    <a:pt x="2962458" y="-53100"/>
                    <a:pt x="3004745" y="14422"/>
                    <a:pt x="3129528" y="0"/>
                  </a:cubicBezTo>
                  <a:cubicBezTo>
                    <a:pt x="3263401" y="-56519"/>
                    <a:pt x="3585768" y="-36414"/>
                    <a:pt x="3791250" y="0"/>
                  </a:cubicBezTo>
                  <a:cubicBezTo>
                    <a:pt x="3882568" y="-12633"/>
                    <a:pt x="3935431" y="83812"/>
                    <a:pt x="3928821" y="137570"/>
                  </a:cubicBezTo>
                  <a:cubicBezTo>
                    <a:pt x="3948634" y="238600"/>
                    <a:pt x="3896582" y="298330"/>
                    <a:pt x="3928821" y="418207"/>
                  </a:cubicBezTo>
                  <a:cubicBezTo>
                    <a:pt x="3922011" y="526830"/>
                    <a:pt x="3913373" y="595460"/>
                    <a:pt x="3928821" y="687838"/>
                  </a:cubicBezTo>
                  <a:cubicBezTo>
                    <a:pt x="3923985" y="770199"/>
                    <a:pt x="3883454" y="800236"/>
                    <a:pt x="3791250" y="825409"/>
                  </a:cubicBezTo>
                  <a:cubicBezTo>
                    <a:pt x="3670152" y="862862"/>
                    <a:pt x="3621415" y="815770"/>
                    <a:pt x="3494895" y="825409"/>
                  </a:cubicBezTo>
                  <a:cubicBezTo>
                    <a:pt x="3371283" y="829131"/>
                    <a:pt x="3322537" y="823799"/>
                    <a:pt x="3198542" y="825409"/>
                  </a:cubicBezTo>
                  <a:cubicBezTo>
                    <a:pt x="3071829" y="835049"/>
                    <a:pt x="3039246" y="810364"/>
                    <a:pt x="2902188" y="825409"/>
                  </a:cubicBezTo>
                  <a:cubicBezTo>
                    <a:pt x="2755556" y="817061"/>
                    <a:pt x="2695505" y="806078"/>
                    <a:pt x="2532760" y="825409"/>
                  </a:cubicBezTo>
                  <a:cubicBezTo>
                    <a:pt x="2385652" y="847712"/>
                    <a:pt x="2299163" y="825658"/>
                    <a:pt x="2199870" y="825409"/>
                  </a:cubicBezTo>
                  <a:cubicBezTo>
                    <a:pt x="2074931" y="829231"/>
                    <a:pt x="1947559" y="811995"/>
                    <a:pt x="1720832" y="825409"/>
                  </a:cubicBezTo>
                  <a:cubicBezTo>
                    <a:pt x="1519583" y="831388"/>
                    <a:pt x="1499078" y="792178"/>
                    <a:pt x="1387941" y="825409"/>
                  </a:cubicBezTo>
                  <a:cubicBezTo>
                    <a:pt x="1284447" y="886119"/>
                    <a:pt x="1200038" y="805610"/>
                    <a:pt x="1055050" y="825409"/>
                  </a:cubicBezTo>
                  <a:cubicBezTo>
                    <a:pt x="908088" y="861543"/>
                    <a:pt x="741111" y="785247"/>
                    <a:pt x="649086" y="825409"/>
                  </a:cubicBezTo>
                  <a:cubicBezTo>
                    <a:pt x="568196" y="814594"/>
                    <a:pt x="312322" y="793317"/>
                    <a:pt x="137571" y="825409"/>
                  </a:cubicBezTo>
                  <a:cubicBezTo>
                    <a:pt x="65749" y="824299"/>
                    <a:pt x="-3689" y="769630"/>
                    <a:pt x="0" y="687838"/>
                  </a:cubicBezTo>
                  <a:cubicBezTo>
                    <a:pt x="-27455" y="565590"/>
                    <a:pt x="11401" y="493675"/>
                    <a:pt x="0" y="429212"/>
                  </a:cubicBezTo>
                  <a:cubicBezTo>
                    <a:pt x="-19138" y="356417"/>
                    <a:pt x="3651" y="230508"/>
                    <a:pt x="0" y="137570"/>
                  </a:cubicBezTo>
                  <a:close/>
                </a:path>
                <a:path w="3928821" h="825409" fill="none" stroke="0" extrusionOk="0">
                  <a:moveTo>
                    <a:pt x="0" y="137570"/>
                  </a:moveTo>
                  <a:cubicBezTo>
                    <a:pt x="9589" y="76337"/>
                    <a:pt x="66397" y="-12224"/>
                    <a:pt x="137571" y="0"/>
                  </a:cubicBezTo>
                  <a:cubicBezTo>
                    <a:pt x="347527" y="-11125"/>
                    <a:pt x="427269" y="5354"/>
                    <a:pt x="580071" y="0"/>
                  </a:cubicBezTo>
                  <a:cubicBezTo>
                    <a:pt x="751792" y="1378"/>
                    <a:pt x="820352" y="31459"/>
                    <a:pt x="912963" y="0"/>
                  </a:cubicBezTo>
                  <a:cubicBezTo>
                    <a:pt x="996905" y="-24792"/>
                    <a:pt x="1158764" y="9137"/>
                    <a:pt x="1282390" y="0"/>
                  </a:cubicBezTo>
                  <a:cubicBezTo>
                    <a:pt x="1419295" y="-9597"/>
                    <a:pt x="1470671" y="33513"/>
                    <a:pt x="1578744" y="0"/>
                  </a:cubicBezTo>
                  <a:cubicBezTo>
                    <a:pt x="1679101" y="-41485"/>
                    <a:pt x="1792965" y="11427"/>
                    <a:pt x="1875098" y="0"/>
                  </a:cubicBezTo>
                  <a:cubicBezTo>
                    <a:pt x="1967506" y="-5880"/>
                    <a:pt x="2140838" y="33710"/>
                    <a:pt x="2244525" y="0"/>
                  </a:cubicBezTo>
                  <a:cubicBezTo>
                    <a:pt x="2348462" y="-17917"/>
                    <a:pt x="2496075" y="7594"/>
                    <a:pt x="2577417" y="0"/>
                  </a:cubicBezTo>
                  <a:cubicBezTo>
                    <a:pt x="2657414" y="-4063"/>
                    <a:pt x="2855716" y="10266"/>
                    <a:pt x="2946844" y="0"/>
                  </a:cubicBezTo>
                  <a:cubicBezTo>
                    <a:pt x="3049401" y="4502"/>
                    <a:pt x="3148372" y="24258"/>
                    <a:pt x="3243198" y="0"/>
                  </a:cubicBezTo>
                  <a:cubicBezTo>
                    <a:pt x="3303855" y="14609"/>
                    <a:pt x="3677563" y="55342"/>
                    <a:pt x="3791250" y="0"/>
                  </a:cubicBezTo>
                  <a:cubicBezTo>
                    <a:pt x="3878563" y="30042"/>
                    <a:pt x="3934624" y="83423"/>
                    <a:pt x="3928821" y="137570"/>
                  </a:cubicBezTo>
                  <a:cubicBezTo>
                    <a:pt x="3941443" y="272919"/>
                    <a:pt x="3921863" y="335334"/>
                    <a:pt x="3928821" y="407201"/>
                  </a:cubicBezTo>
                  <a:cubicBezTo>
                    <a:pt x="3958146" y="484490"/>
                    <a:pt x="3897658" y="623801"/>
                    <a:pt x="3928821" y="687838"/>
                  </a:cubicBezTo>
                  <a:cubicBezTo>
                    <a:pt x="3924221" y="762115"/>
                    <a:pt x="3852768" y="826708"/>
                    <a:pt x="3791250" y="825409"/>
                  </a:cubicBezTo>
                  <a:cubicBezTo>
                    <a:pt x="3698891" y="827364"/>
                    <a:pt x="3589074" y="822523"/>
                    <a:pt x="3494895" y="825409"/>
                  </a:cubicBezTo>
                  <a:cubicBezTo>
                    <a:pt x="3369187" y="858296"/>
                    <a:pt x="3275923" y="835282"/>
                    <a:pt x="3162005" y="825409"/>
                  </a:cubicBezTo>
                  <a:cubicBezTo>
                    <a:pt x="3014830" y="825862"/>
                    <a:pt x="2914632" y="781684"/>
                    <a:pt x="2756040" y="825409"/>
                  </a:cubicBezTo>
                  <a:cubicBezTo>
                    <a:pt x="2607532" y="824653"/>
                    <a:pt x="2531526" y="823569"/>
                    <a:pt x="2313540" y="825409"/>
                  </a:cubicBezTo>
                  <a:cubicBezTo>
                    <a:pt x="2119590" y="836337"/>
                    <a:pt x="2162632" y="816486"/>
                    <a:pt x="2017185" y="825409"/>
                  </a:cubicBezTo>
                  <a:cubicBezTo>
                    <a:pt x="1879358" y="830525"/>
                    <a:pt x="1686594" y="813050"/>
                    <a:pt x="1611221" y="825409"/>
                  </a:cubicBezTo>
                  <a:cubicBezTo>
                    <a:pt x="1528887" y="821637"/>
                    <a:pt x="1365447" y="807182"/>
                    <a:pt x="1278330" y="825409"/>
                  </a:cubicBezTo>
                  <a:cubicBezTo>
                    <a:pt x="1199067" y="829567"/>
                    <a:pt x="1040905" y="812412"/>
                    <a:pt x="872366" y="825409"/>
                  </a:cubicBezTo>
                  <a:cubicBezTo>
                    <a:pt x="674140" y="839780"/>
                    <a:pt x="601564" y="829382"/>
                    <a:pt x="502938" y="825409"/>
                  </a:cubicBezTo>
                  <a:cubicBezTo>
                    <a:pt x="395417" y="833198"/>
                    <a:pt x="219256" y="793200"/>
                    <a:pt x="137571" y="825409"/>
                  </a:cubicBezTo>
                  <a:cubicBezTo>
                    <a:pt x="44630" y="812469"/>
                    <a:pt x="16977" y="762761"/>
                    <a:pt x="0" y="687838"/>
                  </a:cubicBezTo>
                  <a:cubicBezTo>
                    <a:pt x="-24775" y="631665"/>
                    <a:pt x="-1397" y="477797"/>
                    <a:pt x="0" y="407201"/>
                  </a:cubicBezTo>
                  <a:cubicBezTo>
                    <a:pt x="940" y="336666"/>
                    <a:pt x="39946" y="208339"/>
                    <a:pt x="0" y="13757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12700"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974754452">
                    <a:custGeom>
                      <a:avLst/>
                      <a:gdLst>
                        <a:gd name="connsiteX0" fmla="*/ 0 w 5238428"/>
                        <a:gd name="connsiteY0" fmla="*/ 183428 h 1100546"/>
                        <a:gd name="connsiteX1" fmla="*/ 183428 w 5238428"/>
                        <a:gd name="connsiteY1" fmla="*/ 0 h 1100546"/>
                        <a:gd name="connsiteX2" fmla="*/ 773429 w 5238428"/>
                        <a:gd name="connsiteY2" fmla="*/ 0 h 1100546"/>
                        <a:gd name="connsiteX3" fmla="*/ 1217284 w 5238428"/>
                        <a:gd name="connsiteY3" fmla="*/ 0 h 1100546"/>
                        <a:gd name="connsiteX4" fmla="*/ 1709854 w 5238428"/>
                        <a:gd name="connsiteY4" fmla="*/ 0 h 1100546"/>
                        <a:gd name="connsiteX5" fmla="*/ 2104993 w 5238428"/>
                        <a:gd name="connsiteY5" fmla="*/ 0 h 1100546"/>
                        <a:gd name="connsiteX6" fmla="*/ 2500131 w 5238428"/>
                        <a:gd name="connsiteY6" fmla="*/ 0 h 1100546"/>
                        <a:gd name="connsiteX7" fmla="*/ 2992701 w 5238428"/>
                        <a:gd name="connsiteY7" fmla="*/ 0 h 1100546"/>
                        <a:gd name="connsiteX8" fmla="*/ 3436556 w 5238428"/>
                        <a:gd name="connsiteY8" fmla="*/ 0 h 1100546"/>
                        <a:gd name="connsiteX9" fmla="*/ 3929126 w 5238428"/>
                        <a:gd name="connsiteY9" fmla="*/ 0 h 1100546"/>
                        <a:gd name="connsiteX10" fmla="*/ 4324264 w 5238428"/>
                        <a:gd name="connsiteY10" fmla="*/ 0 h 1100546"/>
                        <a:gd name="connsiteX11" fmla="*/ 5055000 w 5238428"/>
                        <a:gd name="connsiteY11" fmla="*/ 0 h 1100546"/>
                        <a:gd name="connsiteX12" fmla="*/ 5238428 w 5238428"/>
                        <a:gd name="connsiteY12" fmla="*/ 183428 h 1100546"/>
                        <a:gd name="connsiteX13" fmla="*/ 5238428 w 5238428"/>
                        <a:gd name="connsiteY13" fmla="*/ 542936 h 1100546"/>
                        <a:gd name="connsiteX14" fmla="*/ 5238428 w 5238428"/>
                        <a:gd name="connsiteY14" fmla="*/ 917118 h 1100546"/>
                        <a:gd name="connsiteX15" fmla="*/ 5055000 w 5238428"/>
                        <a:gd name="connsiteY15" fmla="*/ 1100546 h 1100546"/>
                        <a:gd name="connsiteX16" fmla="*/ 4659861 w 5238428"/>
                        <a:gd name="connsiteY16" fmla="*/ 1100546 h 1100546"/>
                        <a:gd name="connsiteX17" fmla="*/ 4216007 w 5238428"/>
                        <a:gd name="connsiteY17" fmla="*/ 1100546 h 1100546"/>
                        <a:gd name="connsiteX18" fmla="*/ 3674721 w 5238428"/>
                        <a:gd name="connsiteY18" fmla="*/ 1100546 h 1100546"/>
                        <a:gd name="connsiteX19" fmla="*/ 3084720 w 5238428"/>
                        <a:gd name="connsiteY19" fmla="*/ 1100546 h 1100546"/>
                        <a:gd name="connsiteX20" fmla="*/ 2689581 w 5238428"/>
                        <a:gd name="connsiteY20" fmla="*/ 1100546 h 1100546"/>
                        <a:gd name="connsiteX21" fmla="*/ 2148295 w 5238428"/>
                        <a:gd name="connsiteY21" fmla="*/ 1100546 h 1100546"/>
                        <a:gd name="connsiteX22" fmla="*/ 1704441 w 5238428"/>
                        <a:gd name="connsiteY22" fmla="*/ 1100546 h 1100546"/>
                        <a:gd name="connsiteX23" fmla="*/ 1163155 w 5238428"/>
                        <a:gd name="connsiteY23" fmla="*/ 1100546 h 1100546"/>
                        <a:gd name="connsiteX24" fmla="*/ 670585 w 5238428"/>
                        <a:gd name="connsiteY24" fmla="*/ 1100546 h 1100546"/>
                        <a:gd name="connsiteX25" fmla="*/ 183428 w 5238428"/>
                        <a:gd name="connsiteY25" fmla="*/ 1100546 h 1100546"/>
                        <a:gd name="connsiteX26" fmla="*/ 0 w 5238428"/>
                        <a:gd name="connsiteY26" fmla="*/ 917118 h 1100546"/>
                        <a:gd name="connsiteX27" fmla="*/ 0 w 5238428"/>
                        <a:gd name="connsiteY27" fmla="*/ 542936 h 1100546"/>
                        <a:gd name="connsiteX28" fmla="*/ 0 w 5238428"/>
                        <a:gd name="connsiteY28" fmla="*/ 183428 h 1100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238428" h="1100546" fill="none" extrusionOk="0">
                          <a:moveTo>
                            <a:pt x="0" y="183428"/>
                          </a:moveTo>
                          <a:cubicBezTo>
                            <a:pt x="19116" y="91454"/>
                            <a:pt x="87528" y="2822"/>
                            <a:pt x="183428" y="0"/>
                          </a:cubicBezTo>
                          <a:cubicBezTo>
                            <a:pt x="476854" y="-36294"/>
                            <a:pt x="574188" y="12619"/>
                            <a:pt x="773429" y="0"/>
                          </a:cubicBezTo>
                          <a:cubicBezTo>
                            <a:pt x="972670" y="-12619"/>
                            <a:pt x="1097904" y="32932"/>
                            <a:pt x="1217284" y="0"/>
                          </a:cubicBezTo>
                          <a:cubicBezTo>
                            <a:pt x="1336665" y="-32932"/>
                            <a:pt x="1506426" y="12398"/>
                            <a:pt x="1709854" y="0"/>
                          </a:cubicBezTo>
                          <a:cubicBezTo>
                            <a:pt x="1913282" y="-12398"/>
                            <a:pt x="1963951" y="40309"/>
                            <a:pt x="2104993" y="0"/>
                          </a:cubicBezTo>
                          <a:cubicBezTo>
                            <a:pt x="2246035" y="-40309"/>
                            <a:pt x="2358796" y="21502"/>
                            <a:pt x="2500131" y="0"/>
                          </a:cubicBezTo>
                          <a:cubicBezTo>
                            <a:pt x="2641466" y="-21502"/>
                            <a:pt x="2846207" y="16994"/>
                            <a:pt x="2992701" y="0"/>
                          </a:cubicBezTo>
                          <a:cubicBezTo>
                            <a:pt x="3139195" y="-16994"/>
                            <a:pt x="3326216" y="61"/>
                            <a:pt x="3436556" y="0"/>
                          </a:cubicBezTo>
                          <a:cubicBezTo>
                            <a:pt x="3546896" y="-61"/>
                            <a:pt x="3811899" y="8542"/>
                            <a:pt x="3929126" y="0"/>
                          </a:cubicBezTo>
                          <a:cubicBezTo>
                            <a:pt x="4046353" y="-8542"/>
                            <a:pt x="4203242" y="7682"/>
                            <a:pt x="4324264" y="0"/>
                          </a:cubicBezTo>
                          <a:cubicBezTo>
                            <a:pt x="4445286" y="-7682"/>
                            <a:pt x="4900679" y="70676"/>
                            <a:pt x="5055000" y="0"/>
                          </a:cubicBezTo>
                          <a:cubicBezTo>
                            <a:pt x="5162255" y="16489"/>
                            <a:pt x="5237908" y="87683"/>
                            <a:pt x="5238428" y="183428"/>
                          </a:cubicBezTo>
                          <a:cubicBezTo>
                            <a:pt x="5249118" y="346920"/>
                            <a:pt x="5216517" y="440217"/>
                            <a:pt x="5238428" y="542936"/>
                          </a:cubicBezTo>
                          <a:cubicBezTo>
                            <a:pt x="5260339" y="645655"/>
                            <a:pt x="5195813" y="828764"/>
                            <a:pt x="5238428" y="917118"/>
                          </a:cubicBezTo>
                          <a:cubicBezTo>
                            <a:pt x="5224988" y="1017920"/>
                            <a:pt x="5133371" y="1106173"/>
                            <a:pt x="5055000" y="1100546"/>
                          </a:cubicBezTo>
                          <a:cubicBezTo>
                            <a:pt x="4973997" y="1121879"/>
                            <a:pt x="4812421" y="1078962"/>
                            <a:pt x="4659861" y="1100546"/>
                          </a:cubicBezTo>
                          <a:cubicBezTo>
                            <a:pt x="4507301" y="1122130"/>
                            <a:pt x="4375529" y="1096091"/>
                            <a:pt x="4216007" y="1100546"/>
                          </a:cubicBezTo>
                          <a:cubicBezTo>
                            <a:pt x="4056485" y="1105001"/>
                            <a:pt x="3892177" y="1084366"/>
                            <a:pt x="3674721" y="1100546"/>
                          </a:cubicBezTo>
                          <a:cubicBezTo>
                            <a:pt x="3457265" y="1116726"/>
                            <a:pt x="3341553" y="1088370"/>
                            <a:pt x="3084720" y="1100546"/>
                          </a:cubicBezTo>
                          <a:cubicBezTo>
                            <a:pt x="2827887" y="1112722"/>
                            <a:pt x="2874668" y="1096315"/>
                            <a:pt x="2689581" y="1100546"/>
                          </a:cubicBezTo>
                          <a:cubicBezTo>
                            <a:pt x="2504494" y="1104777"/>
                            <a:pt x="2266815" y="1088878"/>
                            <a:pt x="2148295" y="1100546"/>
                          </a:cubicBezTo>
                          <a:cubicBezTo>
                            <a:pt x="2029775" y="1112214"/>
                            <a:pt x="1813951" y="1074477"/>
                            <a:pt x="1704441" y="1100546"/>
                          </a:cubicBezTo>
                          <a:cubicBezTo>
                            <a:pt x="1594931" y="1126615"/>
                            <a:pt x="1392446" y="1093500"/>
                            <a:pt x="1163155" y="1100546"/>
                          </a:cubicBezTo>
                          <a:cubicBezTo>
                            <a:pt x="933864" y="1107592"/>
                            <a:pt x="811445" y="1085015"/>
                            <a:pt x="670585" y="1100546"/>
                          </a:cubicBezTo>
                          <a:cubicBezTo>
                            <a:pt x="529725" y="1116077"/>
                            <a:pt x="300869" y="1058460"/>
                            <a:pt x="183428" y="1100546"/>
                          </a:cubicBezTo>
                          <a:cubicBezTo>
                            <a:pt x="78360" y="1080331"/>
                            <a:pt x="-88" y="1015593"/>
                            <a:pt x="0" y="917118"/>
                          </a:cubicBezTo>
                          <a:cubicBezTo>
                            <a:pt x="-30095" y="820303"/>
                            <a:pt x="2811" y="641732"/>
                            <a:pt x="0" y="542936"/>
                          </a:cubicBezTo>
                          <a:cubicBezTo>
                            <a:pt x="-2811" y="444140"/>
                            <a:pt x="30461" y="267191"/>
                            <a:pt x="0" y="183428"/>
                          </a:cubicBezTo>
                          <a:close/>
                        </a:path>
                        <a:path w="5238428" h="1100546" stroke="0" extrusionOk="0">
                          <a:moveTo>
                            <a:pt x="0" y="183428"/>
                          </a:moveTo>
                          <a:cubicBezTo>
                            <a:pt x="-2456" y="86131"/>
                            <a:pt x="83150" y="-19588"/>
                            <a:pt x="183428" y="0"/>
                          </a:cubicBezTo>
                          <a:cubicBezTo>
                            <a:pt x="425465" y="-21020"/>
                            <a:pt x="451521" y="8573"/>
                            <a:pt x="675998" y="0"/>
                          </a:cubicBezTo>
                          <a:cubicBezTo>
                            <a:pt x="900475" y="-8573"/>
                            <a:pt x="904262" y="48314"/>
                            <a:pt x="1119852" y="0"/>
                          </a:cubicBezTo>
                          <a:cubicBezTo>
                            <a:pt x="1335442" y="-48314"/>
                            <a:pt x="1399703" y="23176"/>
                            <a:pt x="1563707" y="0"/>
                          </a:cubicBezTo>
                          <a:cubicBezTo>
                            <a:pt x="1727712" y="-23176"/>
                            <a:pt x="1947769" y="24257"/>
                            <a:pt x="2104993" y="0"/>
                          </a:cubicBezTo>
                          <a:cubicBezTo>
                            <a:pt x="2262217" y="-24257"/>
                            <a:pt x="2581730" y="63835"/>
                            <a:pt x="2743710" y="0"/>
                          </a:cubicBezTo>
                          <a:cubicBezTo>
                            <a:pt x="2905690" y="-63835"/>
                            <a:pt x="3116494" y="22526"/>
                            <a:pt x="3236280" y="0"/>
                          </a:cubicBezTo>
                          <a:cubicBezTo>
                            <a:pt x="3356066" y="-22526"/>
                            <a:pt x="3599041" y="48903"/>
                            <a:pt x="3777566" y="0"/>
                          </a:cubicBezTo>
                          <a:cubicBezTo>
                            <a:pt x="3956091" y="-48903"/>
                            <a:pt x="4016037" y="17270"/>
                            <a:pt x="4172704" y="0"/>
                          </a:cubicBezTo>
                          <a:cubicBezTo>
                            <a:pt x="4329371" y="-17270"/>
                            <a:pt x="4758811" y="334"/>
                            <a:pt x="5055000" y="0"/>
                          </a:cubicBezTo>
                          <a:cubicBezTo>
                            <a:pt x="5160694" y="-1980"/>
                            <a:pt x="5245205" y="101738"/>
                            <a:pt x="5238428" y="183428"/>
                          </a:cubicBezTo>
                          <a:cubicBezTo>
                            <a:pt x="5282047" y="283331"/>
                            <a:pt x="5227246" y="414223"/>
                            <a:pt x="5238428" y="557610"/>
                          </a:cubicBezTo>
                          <a:cubicBezTo>
                            <a:pt x="5249610" y="700997"/>
                            <a:pt x="5221329" y="812103"/>
                            <a:pt x="5238428" y="917118"/>
                          </a:cubicBezTo>
                          <a:cubicBezTo>
                            <a:pt x="5247991" y="1019658"/>
                            <a:pt x="5157418" y="1088819"/>
                            <a:pt x="5055000" y="1100546"/>
                          </a:cubicBezTo>
                          <a:cubicBezTo>
                            <a:pt x="4910177" y="1142440"/>
                            <a:pt x="4830544" y="1091700"/>
                            <a:pt x="4659861" y="1100546"/>
                          </a:cubicBezTo>
                          <a:cubicBezTo>
                            <a:pt x="4489178" y="1109392"/>
                            <a:pt x="4428203" y="1090030"/>
                            <a:pt x="4264723" y="1100546"/>
                          </a:cubicBezTo>
                          <a:cubicBezTo>
                            <a:pt x="4101243" y="1111062"/>
                            <a:pt x="4063636" y="1080021"/>
                            <a:pt x="3869584" y="1100546"/>
                          </a:cubicBezTo>
                          <a:cubicBezTo>
                            <a:pt x="3675532" y="1121071"/>
                            <a:pt x="3571740" y="1057755"/>
                            <a:pt x="3377014" y="1100546"/>
                          </a:cubicBezTo>
                          <a:cubicBezTo>
                            <a:pt x="3182288" y="1143337"/>
                            <a:pt x="3077453" y="1064655"/>
                            <a:pt x="2933160" y="1100546"/>
                          </a:cubicBezTo>
                          <a:cubicBezTo>
                            <a:pt x="2788867" y="1136437"/>
                            <a:pt x="2547712" y="1100412"/>
                            <a:pt x="2294443" y="1100546"/>
                          </a:cubicBezTo>
                          <a:cubicBezTo>
                            <a:pt x="2041174" y="1100680"/>
                            <a:pt x="2003581" y="1053623"/>
                            <a:pt x="1850588" y="1100546"/>
                          </a:cubicBezTo>
                          <a:cubicBezTo>
                            <a:pt x="1697595" y="1147469"/>
                            <a:pt x="1587593" y="1065107"/>
                            <a:pt x="1406734" y="1100546"/>
                          </a:cubicBezTo>
                          <a:cubicBezTo>
                            <a:pt x="1225875" y="1135985"/>
                            <a:pt x="1021903" y="1069680"/>
                            <a:pt x="865448" y="1100546"/>
                          </a:cubicBezTo>
                          <a:cubicBezTo>
                            <a:pt x="708993" y="1131412"/>
                            <a:pt x="472247" y="1083618"/>
                            <a:pt x="183428" y="1100546"/>
                          </a:cubicBezTo>
                          <a:cubicBezTo>
                            <a:pt x="85029" y="1097903"/>
                            <a:pt x="2201" y="1040822"/>
                            <a:pt x="0" y="917118"/>
                          </a:cubicBezTo>
                          <a:cubicBezTo>
                            <a:pt x="-36992" y="751964"/>
                            <a:pt x="18226" y="663369"/>
                            <a:pt x="0" y="572284"/>
                          </a:cubicBezTo>
                          <a:cubicBezTo>
                            <a:pt x="-18226" y="481199"/>
                            <a:pt x="3669" y="290627"/>
                            <a:pt x="0" y="18342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F07FEFE2-896D-86B8-2E5B-990708F56B74}"/>
                </a:ext>
              </a:extLst>
            </p:cNvPr>
            <p:cNvSpPr/>
            <p:nvPr/>
          </p:nvSpPr>
          <p:spPr>
            <a:xfrm>
              <a:off x="1427946" y="928775"/>
              <a:ext cx="6776847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tìm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hiểu</a:t>
              </a:r>
              <a:endPara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56F81E-AF40-0C11-8AB4-905BBB39B26F}"/>
              </a:ext>
            </a:extLst>
          </p:cNvPr>
          <p:cNvGrpSpPr/>
          <p:nvPr/>
        </p:nvGrpSpPr>
        <p:grpSpPr>
          <a:xfrm>
            <a:off x="2420151" y="1484818"/>
            <a:ext cx="9352363" cy="1343766"/>
            <a:chOff x="2435226" y="1254438"/>
            <a:chExt cx="9233878" cy="1604509"/>
          </a:xfrm>
        </p:grpSpPr>
        <p:sp>
          <p:nvSpPr>
            <p:cNvPr id="5" name="任意多边形 4">
              <a:extLst>
                <a:ext uri="{FF2B5EF4-FFF2-40B4-BE49-F238E27FC236}">
                  <a16:creationId xmlns:a16="http://schemas.microsoft.com/office/drawing/2014/main" id="{3E1A506C-3D5C-3FFD-28C8-657985E23E50}"/>
                </a:ext>
              </a:extLst>
            </p:cNvPr>
            <p:cNvSpPr/>
            <p:nvPr/>
          </p:nvSpPr>
          <p:spPr>
            <a:xfrm>
              <a:off x="2435226" y="1254438"/>
              <a:ext cx="9116308" cy="160450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126826-B31B-BE3B-35E4-9D1E4FB35666}"/>
                </a:ext>
              </a:extLst>
            </p:cNvPr>
            <p:cNvSpPr txBox="1"/>
            <p:nvPr/>
          </p:nvSpPr>
          <p:spPr>
            <a:xfrm>
              <a:off x="3964614" y="1673468"/>
              <a:ext cx="7704490" cy="75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F75D5-7B86-80F7-4AFD-555A9B3140B6}"/>
              </a:ext>
            </a:extLst>
          </p:cNvPr>
          <p:cNvGrpSpPr/>
          <p:nvPr/>
        </p:nvGrpSpPr>
        <p:grpSpPr>
          <a:xfrm>
            <a:off x="1440340" y="4630697"/>
            <a:ext cx="10112598" cy="1788730"/>
            <a:chOff x="2435226" y="1070218"/>
            <a:chExt cx="9207813" cy="1788730"/>
          </a:xfrm>
        </p:grpSpPr>
        <p:sp>
          <p:nvSpPr>
            <p:cNvPr id="9" name="任意多边形 4">
              <a:extLst>
                <a:ext uri="{FF2B5EF4-FFF2-40B4-BE49-F238E27FC236}">
                  <a16:creationId xmlns:a16="http://schemas.microsoft.com/office/drawing/2014/main" id="{7F89A642-BAC7-E11D-8BBD-3869EE9628FF}"/>
                </a:ext>
              </a:extLst>
            </p:cNvPr>
            <p:cNvSpPr/>
            <p:nvPr/>
          </p:nvSpPr>
          <p:spPr>
            <a:xfrm>
              <a:off x="2435226" y="1070218"/>
              <a:ext cx="9116308" cy="178873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F6B750-DAE7-80E0-C40E-E16272F6B257}"/>
                </a:ext>
              </a:extLst>
            </p:cNvPr>
            <p:cNvSpPr txBox="1"/>
            <p:nvPr/>
          </p:nvSpPr>
          <p:spPr>
            <a:xfrm>
              <a:off x="3244361" y="1420777"/>
              <a:ext cx="83986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D4381-D058-3E7D-05BB-5C0716D1AF92}"/>
              </a:ext>
            </a:extLst>
          </p:cNvPr>
          <p:cNvGrpSpPr/>
          <p:nvPr/>
        </p:nvGrpSpPr>
        <p:grpSpPr>
          <a:xfrm>
            <a:off x="1464841" y="2994099"/>
            <a:ext cx="10250792" cy="1518910"/>
            <a:chOff x="819092" y="2835447"/>
            <a:chExt cx="10250792" cy="1518910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A39F555B-54BF-E756-6D10-E8BA0E21960F}"/>
                </a:ext>
              </a:extLst>
            </p:cNvPr>
            <p:cNvSpPr/>
            <p:nvPr/>
          </p:nvSpPr>
          <p:spPr>
            <a:xfrm flipH="1">
              <a:off x="819092" y="2835447"/>
              <a:ext cx="10250792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829ED1-3D42-3FC1-F42B-65F90C0551E3}"/>
                </a:ext>
              </a:extLst>
            </p:cNvPr>
            <p:cNvSpPr txBox="1"/>
            <p:nvPr/>
          </p:nvSpPr>
          <p:spPr>
            <a:xfrm>
              <a:off x="1323215" y="3287918"/>
              <a:ext cx="915995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AA3B2B-7F1F-AF2B-DAB8-0D0231595FFF}"/>
              </a:ext>
            </a:extLst>
          </p:cNvPr>
          <p:cNvGrpSpPr/>
          <p:nvPr/>
        </p:nvGrpSpPr>
        <p:grpSpPr>
          <a:xfrm>
            <a:off x="1968964" y="1062510"/>
            <a:ext cx="1845749" cy="1547218"/>
            <a:chOff x="1985191" y="1112490"/>
            <a:chExt cx="1822365" cy="147193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920766F-553F-5ACB-D451-C4131045F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4716E8-5488-3870-090D-EC1B0D6D609D}"/>
                </a:ext>
              </a:extLst>
            </p:cNvPr>
            <p:cNvSpPr/>
            <p:nvPr/>
          </p:nvSpPr>
          <p:spPr>
            <a:xfrm>
              <a:off x="2583924" y="1286579"/>
              <a:ext cx="624898" cy="99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1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CAEC0F-A32A-4D2C-1639-9138EF56390C}"/>
              </a:ext>
            </a:extLst>
          </p:cNvPr>
          <p:cNvGrpSpPr/>
          <p:nvPr/>
        </p:nvGrpSpPr>
        <p:grpSpPr>
          <a:xfrm>
            <a:off x="295246" y="2173885"/>
            <a:ext cx="1822365" cy="1471931"/>
            <a:chOff x="1985191" y="1112490"/>
            <a:chExt cx="1822365" cy="1471931"/>
          </a:xfrm>
        </p:grpSpPr>
        <p:pic>
          <p:nvPicPr>
            <p:cNvPr id="24" name="图片 20">
              <a:extLst>
                <a:ext uri="{FF2B5EF4-FFF2-40B4-BE49-F238E27FC236}">
                  <a16:creationId xmlns:a16="http://schemas.microsoft.com/office/drawing/2014/main" id="{4BFDD7D1-3E90-DDDB-161B-DC5DA3B7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5" name="矩形 21">
              <a:extLst>
                <a:ext uri="{FF2B5EF4-FFF2-40B4-BE49-F238E27FC236}">
                  <a16:creationId xmlns:a16="http://schemas.microsoft.com/office/drawing/2014/main" id="{3EA48D54-5A34-FBCA-4655-83CE34AD8795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2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A29D38-0099-3A83-44ED-BBF8F5C943CC}"/>
              </a:ext>
            </a:extLst>
          </p:cNvPr>
          <p:cNvGrpSpPr/>
          <p:nvPr/>
        </p:nvGrpSpPr>
        <p:grpSpPr>
          <a:xfrm>
            <a:off x="491461" y="4881225"/>
            <a:ext cx="1822365" cy="1471931"/>
            <a:chOff x="1985191" y="1112490"/>
            <a:chExt cx="1822365" cy="1471931"/>
          </a:xfrm>
        </p:grpSpPr>
        <p:pic>
          <p:nvPicPr>
            <p:cNvPr id="28" name="图片 20">
              <a:extLst>
                <a:ext uri="{FF2B5EF4-FFF2-40B4-BE49-F238E27FC236}">
                  <a16:creationId xmlns:a16="http://schemas.microsoft.com/office/drawing/2014/main" id="{2A02D8E2-2254-3CE3-EF40-4B5A38DC2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9" name="矩形 21">
              <a:extLst>
                <a:ext uri="{FF2B5EF4-FFF2-40B4-BE49-F238E27FC236}">
                  <a16:creationId xmlns:a16="http://schemas.microsoft.com/office/drawing/2014/main" id="{C1274D53-5636-CAF4-9F2A-59C7BB6505D6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3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3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9" grpId="0" animBg="1"/>
      <p:bldP spid="12" grpId="0" animBg="1"/>
      <p:bldP spid="22" grpId="0"/>
      <p:bldP spid="2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B50657F-2226-4B97-BF67-71AC9AD6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95" y="743919"/>
            <a:ext cx="5531068" cy="575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10382DF5-B950-4AD7-AD3A-F0A38B056F81}"/>
              </a:ext>
            </a:extLst>
          </p:cNvPr>
          <p:cNvSpPr txBox="1"/>
          <p:nvPr/>
        </p:nvSpPr>
        <p:spPr>
          <a:xfrm>
            <a:off x="5707048" y="1469078"/>
            <a:ext cx="5531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THẢO LUẬN NHÓM NHỎ ĐỂ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9143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6338583" y="20006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6" y="4680284"/>
            <a:ext cx="2719574" cy="267081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5E3B9C17-DA17-674E-27C6-72B2DCB655FE}"/>
              </a:ext>
            </a:extLst>
          </p:cNvPr>
          <p:cNvGrpSpPr/>
          <p:nvPr/>
        </p:nvGrpSpPr>
        <p:grpSpPr>
          <a:xfrm>
            <a:off x="809393" y="37941"/>
            <a:ext cx="10783460" cy="1713507"/>
            <a:chOff x="330505" y="122474"/>
            <a:chExt cx="8087595" cy="1285130"/>
          </a:xfrm>
        </p:grpSpPr>
        <p:grpSp>
          <p:nvGrpSpPr>
            <p:cNvPr id="22" name="Google Shape;3956;p55">
              <a:extLst>
                <a:ext uri="{FF2B5EF4-FFF2-40B4-BE49-F238E27FC236}">
                  <a16:creationId xmlns:a16="http://schemas.microsoft.com/office/drawing/2014/main" id="{77317EDA-E8A7-C810-25AC-577BEBFDD38D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30" name="Google Shape;3957;p55">
                <a:extLst>
                  <a:ext uri="{FF2B5EF4-FFF2-40B4-BE49-F238E27FC236}">
                    <a16:creationId xmlns:a16="http://schemas.microsoft.com/office/drawing/2014/main" id="{6A8873FD-37B0-0975-5491-B46AEDAC784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958;p55">
                <a:extLst>
                  <a:ext uri="{FF2B5EF4-FFF2-40B4-BE49-F238E27FC236}">
                    <a16:creationId xmlns:a16="http://schemas.microsoft.com/office/drawing/2014/main" id="{303B7416-1678-F1D3-AA92-ACAC8F5BDE65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3960;p55">
              <a:extLst>
                <a:ext uri="{FF2B5EF4-FFF2-40B4-BE49-F238E27FC236}">
                  <a16:creationId xmlns:a16="http://schemas.microsoft.com/office/drawing/2014/main" id="{7E4F2D43-EFE4-8A7D-0784-C269BC17C41F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28" name="Google Shape;3961;p55">
                <a:extLst>
                  <a:ext uri="{FF2B5EF4-FFF2-40B4-BE49-F238E27FC236}">
                    <a16:creationId xmlns:a16="http://schemas.microsoft.com/office/drawing/2014/main" id="{F7E65BBB-FD60-2F81-8402-CEBF92BD9FE7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962;p55">
                <a:extLst>
                  <a:ext uri="{FF2B5EF4-FFF2-40B4-BE49-F238E27FC236}">
                    <a16:creationId xmlns:a16="http://schemas.microsoft.com/office/drawing/2014/main" id="{77AFD261-E80B-A09A-3CFC-94AAA80B871F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Hình chữ nhật: Góc Tròn 2">
              <a:extLst>
                <a:ext uri="{FF2B5EF4-FFF2-40B4-BE49-F238E27FC236}">
                  <a16:creationId xmlns:a16="http://schemas.microsoft.com/office/drawing/2014/main" id="{0A2628F3-FEBF-B1CA-4B9B-2FCC439CEA7B}"/>
                </a:ext>
              </a:extLst>
            </p:cNvPr>
            <p:cNvSpPr/>
            <p:nvPr/>
          </p:nvSpPr>
          <p:spPr>
            <a:xfrm>
              <a:off x="330505" y="254155"/>
              <a:ext cx="8087595" cy="1153449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=""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20DB5A0-3575-5161-5EED-F269C58F465F}"/>
                </a:ext>
              </a:extLst>
            </p:cNvPr>
            <p:cNvSpPr/>
            <p:nvPr/>
          </p:nvSpPr>
          <p:spPr>
            <a:xfrm>
              <a:off x="961015" y="418899"/>
              <a:ext cx="7263267" cy="7700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89A455D3-16AF-841F-CF82-B5EF2E763258}"/>
                </a:ext>
              </a:extLst>
            </p:cNvPr>
            <p:cNvSpPr/>
            <p:nvPr/>
          </p:nvSpPr>
          <p:spPr>
            <a:xfrm>
              <a:off x="961015" y="412469"/>
              <a:ext cx="7364095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27" name="Hình ảnh 26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AFE5E4DF-E2B3-4DD2-F4EC-C9132C49A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652" r="53641" b="66586"/>
            <a:stretch/>
          </p:blipFill>
          <p:spPr>
            <a:xfrm>
              <a:off x="337651" y="122474"/>
              <a:ext cx="533187" cy="1066375"/>
            </a:xfrm>
            <a:prstGeom prst="rect">
              <a:avLst/>
            </a:prstGeom>
          </p:spPr>
        </p:pic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359A600-7E34-AF15-C2AD-E73AE427A32C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1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Nhóm 20">
            <a:extLst>
              <a:ext uri="{FF2B5EF4-FFF2-40B4-BE49-F238E27FC236}">
                <a16:creationId xmlns:a16="http://schemas.microsoft.com/office/drawing/2014/main" id="{EDA0E040-8B3D-8D5D-F2B1-E6B0525C1B60}"/>
              </a:ext>
            </a:extLst>
          </p:cNvPr>
          <p:cNvGrpSpPr/>
          <p:nvPr/>
        </p:nvGrpSpPr>
        <p:grpSpPr>
          <a:xfrm>
            <a:off x="270514" y="3004789"/>
            <a:ext cx="9090600" cy="2866622"/>
            <a:chOff x="242370" y="1607649"/>
            <a:chExt cx="6817950" cy="2149966"/>
          </a:xfrm>
        </p:grpSpPr>
        <p:grpSp>
          <p:nvGrpSpPr>
            <p:cNvPr id="4" name="Nhóm 12">
              <a:extLst>
                <a:ext uri="{FF2B5EF4-FFF2-40B4-BE49-F238E27FC236}">
                  <a16:creationId xmlns:a16="http://schemas.microsoft.com/office/drawing/2014/main" id="{2A3AACB2-B387-F83A-9DBE-81696839F4FB}"/>
                </a:ext>
              </a:extLst>
            </p:cNvPr>
            <p:cNvGrpSpPr/>
            <p:nvPr/>
          </p:nvGrpSpPr>
          <p:grpSpPr>
            <a:xfrm>
              <a:off x="470142" y="2215309"/>
              <a:ext cx="6590178" cy="1542306"/>
              <a:chOff x="304491" y="1980730"/>
              <a:chExt cx="7923279" cy="1092839"/>
            </a:xfrm>
          </p:grpSpPr>
          <p:sp>
            <p:nvSpPr>
              <p:cNvPr id="3265" name="Hình chữ nhật: Góc Tròn 13">
                <a:extLst>
                  <a:ext uri="{FF2B5EF4-FFF2-40B4-BE49-F238E27FC236}">
                    <a16:creationId xmlns:a16="http://schemas.microsoft.com/office/drawing/2014/main" id="{62D93C94-A026-BC2F-1B97-76DEBF31E2D3}"/>
                  </a:ext>
                </a:extLst>
              </p:cNvPr>
              <p:cNvSpPr/>
              <p:nvPr/>
            </p:nvSpPr>
            <p:spPr>
              <a:xfrm>
                <a:off x="304491" y="1980730"/>
                <a:ext cx="7923279" cy="1092839"/>
              </a:xfrm>
              <a:prstGeom prst="roundRect">
                <a:avLst/>
              </a:prstGeom>
              <a:solidFill>
                <a:srgbClr val="FFEBFF"/>
              </a:solidFill>
              <a:ln>
                <a:solidFill>
                  <a:srgbClr val="F799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66" name="Hộp Văn bản 14">
                <a:extLst>
                  <a:ext uri="{FF2B5EF4-FFF2-40B4-BE49-F238E27FC236}">
                    <a16:creationId xmlns:a16="http://schemas.microsoft.com/office/drawing/2014/main" id="{2F51A633-E17F-A918-81AC-27074BFDF8BE}"/>
                  </a:ext>
                </a:extLst>
              </p:cNvPr>
              <p:cNvSpPr txBox="1"/>
              <p:nvPr/>
            </p:nvSpPr>
            <p:spPr>
              <a:xfrm>
                <a:off x="468113" y="1994893"/>
                <a:ext cx="7596036" cy="93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Bạn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nhỏ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đã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hỏi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ngày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hôm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qua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đâu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rồi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?</a:t>
                </a:r>
                <a:endParaRPr lang="en-US" sz="54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5" name="Nhóm 19">
              <a:extLst>
                <a:ext uri="{FF2B5EF4-FFF2-40B4-BE49-F238E27FC236}">
                  <a16:creationId xmlns:a16="http://schemas.microsoft.com/office/drawing/2014/main" id="{95D4539A-48C5-FF96-4463-2323E07C69B2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6" name="Google Shape;3283;p48">
                <a:extLst>
                  <a:ext uri="{FF2B5EF4-FFF2-40B4-BE49-F238E27FC236}">
                    <a16:creationId xmlns:a16="http://schemas.microsoft.com/office/drawing/2014/main" id="{19CFDD86-2353-825B-7078-E85DD6359D27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9" name="Google Shape;3284;p48">
                  <a:extLst>
                    <a:ext uri="{FF2B5EF4-FFF2-40B4-BE49-F238E27FC236}">
                      <a16:creationId xmlns:a16="http://schemas.microsoft.com/office/drawing/2014/main" id="{F4D8F883-46FA-D6DB-CE0A-08FD5D96B2CC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3285;p48">
                  <a:extLst>
                    <a:ext uri="{FF2B5EF4-FFF2-40B4-BE49-F238E27FC236}">
                      <a16:creationId xmlns:a16="http://schemas.microsoft.com/office/drawing/2014/main" id="{2AC427AA-63B8-629E-251C-E8A56AF39D30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3286;p48">
                  <a:extLst>
                    <a:ext uri="{FF2B5EF4-FFF2-40B4-BE49-F238E27FC236}">
                      <a16:creationId xmlns:a16="http://schemas.microsoft.com/office/drawing/2014/main" id="{94C092BF-4678-28EC-29C3-7B471F5F7E10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3287;p48">
                  <a:extLst>
                    <a:ext uri="{FF2B5EF4-FFF2-40B4-BE49-F238E27FC236}">
                      <a16:creationId xmlns:a16="http://schemas.microsoft.com/office/drawing/2014/main" id="{36913A0D-9AD2-AD8A-3DC0-AB5E823F1926}"/>
                    </a:ext>
                  </a:extLst>
                </p:cNvPr>
                <p:cNvSpPr/>
                <p:nvPr/>
              </p:nvSpPr>
              <p:spPr>
                <a:xfrm>
                  <a:off x="4060556" y="1409033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4" name="Google Shape;3288;p48">
                  <a:extLst>
                    <a:ext uri="{FF2B5EF4-FFF2-40B4-BE49-F238E27FC236}">
                      <a16:creationId xmlns:a16="http://schemas.microsoft.com/office/drawing/2014/main" id="{95C7DFF9-EEBF-E73F-54DD-B4BCACC698E8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" name="Đám mây 17">
                <a:extLst>
                  <a:ext uri="{FF2B5EF4-FFF2-40B4-BE49-F238E27FC236}">
                    <a16:creationId xmlns:a16="http://schemas.microsoft.com/office/drawing/2014/main" id="{D2A3F55E-0F3B-4958-C17D-0AC419C33C9A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Đám mây 18">
                <a:extLst>
                  <a:ext uri="{FF2B5EF4-FFF2-40B4-BE49-F238E27FC236}">
                    <a16:creationId xmlns:a16="http://schemas.microsoft.com/office/drawing/2014/main" id="{C0D3E27C-97FB-C53D-354E-9EEA25CFDE0E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6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8354917" y="5466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1171764" y="152537"/>
            <a:ext cx="10703404" cy="1749291"/>
            <a:chOff x="330506" y="18229"/>
            <a:chExt cx="8027553" cy="1311968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0506" y="135036"/>
              <a:ext cx="8027553" cy="980751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=""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1051330" y="363801"/>
              <a:ext cx="7189421" cy="58429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51330" y="417906"/>
              <a:ext cx="7279658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06" t="-1080" r="30687" b="67666"/>
            <a:stretch/>
          </p:blipFill>
          <p:spPr>
            <a:xfrm>
              <a:off x="449901" y="18229"/>
              <a:ext cx="533187" cy="1066375"/>
            </a:xfrm>
            <a:prstGeom prst="rect">
              <a:avLst/>
            </a:prstGeom>
          </p:spPr>
        </p:pic>
      </p:grp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F1BCEE2-8942-E203-4270-9828E3BB5076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2, 3, 4</a:t>
            </a:r>
          </a:p>
        </p:txBody>
      </p:sp>
      <p:grpSp>
        <p:nvGrpSpPr>
          <p:cNvPr id="14" name="Nhóm 58">
            <a:extLst>
              <a:ext uri="{FF2B5EF4-FFF2-40B4-BE49-F238E27FC236}">
                <a16:creationId xmlns:a16="http://schemas.microsoft.com/office/drawing/2014/main" id="{AD626178-760F-3F8E-51EE-DDA95F3D173C}"/>
              </a:ext>
            </a:extLst>
          </p:cNvPr>
          <p:cNvGrpSpPr/>
          <p:nvPr/>
        </p:nvGrpSpPr>
        <p:grpSpPr>
          <a:xfrm>
            <a:off x="134524" y="2172822"/>
            <a:ext cx="8964033" cy="4480645"/>
            <a:chOff x="242370" y="1607649"/>
            <a:chExt cx="6723025" cy="3360483"/>
          </a:xfrm>
        </p:grpSpPr>
        <p:grpSp>
          <p:nvGrpSpPr>
            <p:cNvPr id="15" name="Nhóm 59">
              <a:extLst>
                <a:ext uri="{FF2B5EF4-FFF2-40B4-BE49-F238E27FC236}">
                  <a16:creationId xmlns:a16="http://schemas.microsoft.com/office/drawing/2014/main" id="{EB3FCED8-EC53-2FC5-F81D-31FE0EBABDAB}"/>
                </a:ext>
              </a:extLst>
            </p:cNvPr>
            <p:cNvGrpSpPr/>
            <p:nvPr/>
          </p:nvGrpSpPr>
          <p:grpSpPr>
            <a:xfrm>
              <a:off x="671311" y="2095044"/>
              <a:ext cx="6294084" cy="2873088"/>
              <a:chOff x="546354" y="1895515"/>
              <a:chExt cx="7567289" cy="2035798"/>
            </a:xfrm>
          </p:grpSpPr>
          <p:sp>
            <p:nvSpPr>
              <p:cNvPr id="26" name="Hình chữ nhật: Góc Tròn 3269">
                <a:extLst>
                  <a:ext uri="{FF2B5EF4-FFF2-40B4-BE49-F238E27FC236}">
                    <a16:creationId xmlns:a16="http://schemas.microsoft.com/office/drawing/2014/main" id="{3D17FC41-0816-0096-B0E6-6AA8BC2878F1}"/>
                  </a:ext>
                </a:extLst>
              </p:cNvPr>
              <p:cNvSpPr/>
              <p:nvPr/>
            </p:nvSpPr>
            <p:spPr>
              <a:xfrm>
                <a:off x="546354" y="1895515"/>
                <a:ext cx="7567289" cy="203579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ộp Văn bản 3270">
                <a:extLst>
                  <a:ext uri="{FF2B5EF4-FFF2-40B4-BE49-F238E27FC236}">
                    <a16:creationId xmlns:a16="http://schemas.microsoft.com/office/drawing/2014/main" id="{EAF274A3-A754-62C0-020D-95291B12A711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030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Theo lời bố, ngày hôm qua </a:t>
                </a:r>
                <a:r>
                  <a:rPr lang="vi-VN" sz="4000" b="1" ker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ở </a:t>
                </a:r>
                <a:r>
                  <a:rPr lang="vi-VN" sz="4000" b="1" kern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lại:</a:t>
                </a:r>
              </a:p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4000" b="1" kern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trên </a:t>
                </a: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cành hoa </a:t>
                </a:r>
                <a:r>
                  <a:rPr lang="vi-VN" sz="4000" b="1" ker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trong </a:t>
                </a:r>
                <a:r>
                  <a:rPr lang="vi-VN" sz="4000" b="1" kern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vườn,</a:t>
                </a:r>
                <a:r>
                  <a:rPr lang="vi-VN" sz="4000" b="1" ker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trong hạt lúa mẹ trồng,</a:t>
                </a:r>
                <a:r>
                  <a:rPr lang="vi-VN" sz="4000" b="1" kern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trong vở hồng của em.</a:t>
                </a:r>
                <a:endParaRPr lang="en-US" sz="28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17" name="Nhóm 60">
              <a:extLst>
                <a:ext uri="{FF2B5EF4-FFF2-40B4-BE49-F238E27FC236}">
                  <a16:creationId xmlns:a16="http://schemas.microsoft.com/office/drawing/2014/main" id="{9029E59E-8523-4E52-FBCD-8939A6019BEA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18" name="Google Shape;3283;p48">
                <a:extLst>
                  <a:ext uri="{FF2B5EF4-FFF2-40B4-BE49-F238E27FC236}">
                    <a16:creationId xmlns:a16="http://schemas.microsoft.com/office/drawing/2014/main" id="{4612EAD1-5BEF-F920-E312-AEA99697EB01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1" name="Google Shape;3284;p48">
                  <a:extLst>
                    <a:ext uri="{FF2B5EF4-FFF2-40B4-BE49-F238E27FC236}">
                      <a16:creationId xmlns:a16="http://schemas.microsoft.com/office/drawing/2014/main" id="{200A075F-171D-DD8F-781D-B459CC52E016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3285;p48">
                  <a:extLst>
                    <a:ext uri="{FF2B5EF4-FFF2-40B4-BE49-F238E27FC236}">
                      <a16:creationId xmlns:a16="http://schemas.microsoft.com/office/drawing/2014/main" id="{2BB5C416-0CE3-D892-9290-F2ED449E7ABB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3286;p48">
                  <a:extLst>
                    <a:ext uri="{FF2B5EF4-FFF2-40B4-BE49-F238E27FC236}">
                      <a16:creationId xmlns:a16="http://schemas.microsoft.com/office/drawing/2014/main" id="{B9A7D582-668E-DFF8-BE38-6EF56F499E96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7;p48">
                  <a:extLst>
                    <a:ext uri="{FF2B5EF4-FFF2-40B4-BE49-F238E27FC236}">
                      <a16:creationId xmlns:a16="http://schemas.microsoft.com/office/drawing/2014/main" id="{5BFECC47-F5A5-F654-5037-CF7879107063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3288;p48">
                  <a:extLst>
                    <a:ext uri="{FF2B5EF4-FFF2-40B4-BE49-F238E27FC236}">
                      <a16:creationId xmlns:a16="http://schemas.microsoft.com/office/drawing/2014/main" id="{14B32464-C9CD-466A-DDED-1C6D870CEEF6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" name="Đám mây 62">
                <a:extLst>
                  <a:ext uri="{FF2B5EF4-FFF2-40B4-BE49-F238E27FC236}">
                    <a16:creationId xmlns:a16="http://schemas.microsoft.com/office/drawing/2014/main" id="{AF22EB21-AFFB-B41A-2A16-8A21C9E62F15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Đám mây 3263">
                <a:extLst>
                  <a:ext uri="{FF2B5EF4-FFF2-40B4-BE49-F238E27FC236}">
                    <a16:creationId xmlns:a16="http://schemas.microsoft.com/office/drawing/2014/main" id="{5FD0E3C6-9ABC-1681-5111-F8157219468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28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655148" y="-4558"/>
            <a:ext cx="11143137" cy="2061957"/>
            <a:chOff x="332612" y="45642"/>
            <a:chExt cx="8357353" cy="1284555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2612" y="79614"/>
              <a:ext cx="8357353" cy="1168134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=""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893008" y="263035"/>
              <a:ext cx="7657508" cy="782336"/>
            </a:xfrm>
            <a:prstGeom prst="roundRect">
              <a:avLst/>
            </a:prstGeom>
            <a:solidFill>
              <a:srgbClr val="FFE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03011" y="238711"/>
              <a:ext cx="7490213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83" t="958" r="10210" b="65628"/>
            <a:stretch/>
          </p:blipFill>
          <p:spPr>
            <a:xfrm>
              <a:off x="382673" y="45642"/>
              <a:ext cx="563048" cy="958689"/>
            </a:xfrm>
            <a:prstGeom prst="rect">
              <a:avLst/>
            </a:prstGeom>
          </p:spPr>
        </p:pic>
      </p:grpSp>
      <p:pic>
        <p:nvPicPr>
          <p:cNvPr id="15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8ACA7FA5-696C-907E-BABE-51F224FA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DD63BDA-5343-B6E0-FB02-FAE8DF3A68A4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Nhóm 58">
            <a:extLst>
              <a:ext uri="{FF2B5EF4-FFF2-40B4-BE49-F238E27FC236}">
                <a16:creationId xmlns:a16="http://schemas.microsoft.com/office/drawing/2014/main" id="{67D58689-C49E-5200-10DA-EBB276A00CDE}"/>
              </a:ext>
            </a:extLst>
          </p:cNvPr>
          <p:cNvGrpSpPr/>
          <p:nvPr/>
        </p:nvGrpSpPr>
        <p:grpSpPr>
          <a:xfrm>
            <a:off x="242808" y="2497675"/>
            <a:ext cx="8964033" cy="4059540"/>
            <a:chOff x="242370" y="1607649"/>
            <a:chExt cx="6723025" cy="3044654"/>
          </a:xfrm>
        </p:grpSpPr>
        <p:grpSp>
          <p:nvGrpSpPr>
            <p:cNvPr id="18" name="Nhóm 59">
              <a:extLst>
                <a:ext uri="{FF2B5EF4-FFF2-40B4-BE49-F238E27FC236}">
                  <a16:creationId xmlns:a16="http://schemas.microsoft.com/office/drawing/2014/main" id="{5CB449D1-C53F-F1C2-EBEA-3EA81FFC70ED}"/>
                </a:ext>
              </a:extLst>
            </p:cNvPr>
            <p:cNvGrpSpPr/>
            <p:nvPr/>
          </p:nvGrpSpPr>
          <p:grpSpPr>
            <a:xfrm>
              <a:off x="671311" y="2095046"/>
              <a:ext cx="6294084" cy="2557257"/>
              <a:chOff x="546354" y="1895516"/>
              <a:chExt cx="7567289" cy="1812008"/>
            </a:xfrm>
          </p:grpSpPr>
          <p:sp>
            <p:nvSpPr>
              <p:cNvPr id="47" name="Hình chữ nhật: Góc Tròn 3269">
                <a:extLst>
                  <a:ext uri="{FF2B5EF4-FFF2-40B4-BE49-F238E27FC236}">
                    <a16:creationId xmlns:a16="http://schemas.microsoft.com/office/drawing/2014/main" id="{E80225A7-B503-76B3-301A-DA21AB9A90A9}"/>
                  </a:ext>
                </a:extLst>
              </p:cNvPr>
              <p:cNvSpPr/>
              <p:nvPr/>
            </p:nvSpPr>
            <p:spPr>
              <a:xfrm>
                <a:off x="546354" y="1895516"/>
                <a:ext cx="7567289" cy="18120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8" name="Hộp Văn bản 3270">
                <a:extLst>
                  <a:ext uri="{FF2B5EF4-FFF2-40B4-BE49-F238E27FC236}">
                    <a16:creationId xmlns:a16="http://schemas.microsoft.com/office/drawing/2014/main" id="{8738BDAD-26F6-50AD-FEB1-1DBE9228D5DF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521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6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 dặn bạn nhỏ học hành chăm chỉ để “ngày qua vẫn còn”.</a:t>
                </a:r>
              </a:p>
            </p:txBody>
          </p:sp>
        </p:grpSp>
        <p:grpSp>
          <p:nvGrpSpPr>
            <p:cNvPr id="19" name="Nhóm 60">
              <a:extLst>
                <a:ext uri="{FF2B5EF4-FFF2-40B4-BE49-F238E27FC236}">
                  <a16:creationId xmlns:a16="http://schemas.microsoft.com/office/drawing/2014/main" id="{C5F8892F-1BA1-FC67-ED6E-B05AE6994449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20" name="Google Shape;3283;p48">
                <a:extLst>
                  <a:ext uri="{FF2B5EF4-FFF2-40B4-BE49-F238E27FC236}">
                    <a16:creationId xmlns:a16="http://schemas.microsoft.com/office/drawing/2014/main" id="{2917A38B-9B02-0B09-1DAE-C629655FE434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3" name="Google Shape;3284;p48">
                  <a:extLst>
                    <a:ext uri="{FF2B5EF4-FFF2-40B4-BE49-F238E27FC236}">
                      <a16:creationId xmlns:a16="http://schemas.microsoft.com/office/drawing/2014/main" id="{289CB80C-E4C3-CF1B-57BA-8AA6D39FC0C8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5;p48">
                  <a:extLst>
                    <a:ext uri="{FF2B5EF4-FFF2-40B4-BE49-F238E27FC236}">
                      <a16:creationId xmlns:a16="http://schemas.microsoft.com/office/drawing/2014/main" id="{CCBB3120-4FBD-E4D6-19F6-BB427F05E0D8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286;p48">
                  <a:extLst>
                    <a:ext uri="{FF2B5EF4-FFF2-40B4-BE49-F238E27FC236}">
                      <a16:creationId xmlns:a16="http://schemas.microsoft.com/office/drawing/2014/main" id="{C53277C8-8BA4-0380-FA62-BF1E1FB7EF18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287;p48">
                  <a:extLst>
                    <a:ext uri="{FF2B5EF4-FFF2-40B4-BE49-F238E27FC236}">
                      <a16:creationId xmlns:a16="http://schemas.microsoft.com/office/drawing/2014/main" id="{ED2B28F8-96E1-EE06-6478-519F8F382AF6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288;p48">
                  <a:extLst>
                    <a:ext uri="{FF2B5EF4-FFF2-40B4-BE49-F238E27FC236}">
                      <a16:creationId xmlns:a16="http://schemas.microsoft.com/office/drawing/2014/main" id="{F711D353-38F3-05F9-58C7-1783FC7458FB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" name="Đám mây 62">
                <a:extLst>
                  <a:ext uri="{FF2B5EF4-FFF2-40B4-BE49-F238E27FC236}">
                    <a16:creationId xmlns:a16="http://schemas.microsoft.com/office/drawing/2014/main" id="{CA43A251-7643-D3EF-C124-31A6203BF190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Đám mây 3263">
                <a:extLst>
                  <a:ext uri="{FF2B5EF4-FFF2-40B4-BE49-F238E27FC236}">
                    <a16:creationId xmlns:a16="http://schemas.microsoft.com/office/drawing/2014/main" id="{D4F35779-3732-0885-F4DE-6F52DAD8296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8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459</Words>
  <Application>Microsoft Office PowerPoint</Application>
  <PresentationFormat>Widescreen</PresentationFormat>
  <Paragraphs>60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Chango</vt:lpstr>
      <vt:lpstr>Montserrat</vt:lpstr>
      <vt:lpstr>Cooperative Learning Activities for Pre-K by Slidesgo</vt:lpstr>
      <vt:lpstr>Funny Air Travel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59</cp:revision>
  <dcterms:created xsi:type="dcterms:W3CDTF">2024-03-14T07:44:50Z</dcterms:created>
  <dcterms:modified xsi:type="dcterms:W3CDTF">2025-09-17T13:27:47Z</dcterms:modified>
</cp:coreProperties>
</file>