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6" r:id="rId4"/>
    <p:sldId id="277" r:id="rId5"/>
    <p:sldId id="278" r:id="rId6"/>
    <p:sldId id="281" r:id="rId7"/>
    <p:sldId id="279" r:id="rId8"/>
    <p:sldId id="282" r:id="rId9"/>
    <p:sldId id="283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33395-021F-4855-8214-BBEE78C2D0B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6E06-CD36-4D95-8B0F-BD94B203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9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7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8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5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1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6E06-CD36-4D95-8B0F-BD94B203E9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191761" y="468179"/>
            <a:ext cx="38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bị trừ, số trừ, hiệu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131983" y="274094"/>
            <a:ext cx="3928034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400" dirty="0"/>
              <a:t>Còn lại bao nhiêu con chim?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6688424" y="2705264"/>
            <a:ext cx="34505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500" dirty="0"/>
              <a:t>12 - 2 = 10</a:t>
            </a:r>
          </a:p>
          <a:p>
            <a:r>
              <a:rPr lang="en-VN" sz="2500" dirty="0"/>
              <a:t>Còn lại 10 con chim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63327" y="3866016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39386" y="3391596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dirty="0"/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7" y="3866016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795506" y="3873388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7" y="3879303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bị trừ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trừ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Hiệu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30650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12 - 2 cũng gọi là hiệu.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DBDBC-861E-7A43-829F-C2A70C62BF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343547" y="1491366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228B1-818B-C44C-8539-8A93D5066093}"/>
              </a:ext>
            </a:extLst>
          </p:cNvPr>
          <p:cNvSpPr/>
          <p:nvPr/>
        </p:nvSpPr>
        <p:spPr>
          <a:xfrm>
            <a:off x="2306603" y="386781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4000" dirty="0"/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FAED6F-04D3-1844-B11B-C740CA36FF7C}"/>
              </a:ext>
            </a:extLst>
          </p:cNvPr>
          <p:cNvSpPr/>
          <p:nvPr/>
        </p:nvSpPr>
        <p:spPr>
          <a:xfrm>
            <a:off x="8499503" y="3895283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4000" dirty="0"/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  <p:bldP spid="11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  <p:bldP spid="11" grpId="0"/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1227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24818"/>
              </p:ext>
            </p:extLst>
          </p:nvPr>
        </p:nvGraphicFramePr>
        <p:xfrm>
          <a:off x="907852" y="1524281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86 – 32 = 54</a:t>
                      </a:r>
                      <a:endParaRPr lang="en-VN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4173472" y="290451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86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4173472" y="389686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32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4173472" y="494464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54</a:t>
            </a:r>
            <a:endParaRPr lang="en-VN" sz="36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40A9A5BD-3A74-144D-8ADB-DB0FC890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73227"/>
              </p:ext>
            </p:extLst>
          </p:nvPr>
        </p:nvGraphicFramePr>
        <p:xfrm>
          <a:off x="6146180" y="1524281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47 –20 = 27</a:t>
                      </a:r>
                      <a:endParaRPr lang="en-VN" sz="4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BF056BD-6B10-7149-9729-B41B05E48A40}"/>
              </a:ext>
            </a:extLst>
          </p:cNvPr>
          <p:cNvSpPr/>
          <p:nvPr/>
        </p:nvSpPr>
        <p:spPr>
          <a:xfrm>
            <a:off x="9368926" y="290451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543FB-EC53-5541-B291-7B8E69406502}"/>
              </a:ext>
            </a:extLst>
          </p:cNvPr>
          <p:cNvSpPr/>
          <p:nvPr/>
        </p:nvSpPr>
        <p:spPr>
          <a:xfrm>
            <a:off x="9368926" y="389686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52712F-33A2-6C4C-BBAA-7553BD53654C}"/>
              </a:ext>
            </a:extLst>
          </p:cNvPr>
          <p:cNvSpPr/>
          <p:nvPr/>
        </p:nvSpPr>
        <p:spPr>
          <a:xfrm>
            <a:off x="9368926" y="494464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9D51DCF-4E12-FB43-BCEA-93967811632D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C1581E-7352-9D4C-90F0-E57BE737FBD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B293EE-E412-C147-8960-7EA2FE25BB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1E2A5B-4A9D-9A4F-B640-EEA1F315194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D4E45349-3B38-544B-844D-7018AFE4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93808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31D9915-B472-7E47-ADD0-69C556014EEE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23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2A0CA9-54AE-BB4C-9493-89ABDA733D6E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FC3BEA-FC13-3E46-AB08-E7B960EC7440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42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9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1617105" y="1480932"/>
            <a:ext cx="8957789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575669 w 8601953"/>
                            <a:gd name="connsiteY1" fmla="*/ 0 h 3650306"/>
                            <a:gd name="connsiteX2" fmla="*/ 1409397 w 8601953"/>
                            <a:gd name="connsiteY2" fmla="*/ 0 h 3650306"/>
                            <a:gd name="connsiteX3" fmla="*/ 2243125 w 8601953"/>
                            <a:gd name="connsiteY3" fmla="*/ 0 h 3650306"/>
                            <a:gd name="connsiteX4" fmla="*/ 2990833 w 8601953"/>
                            <a:gd name="connsiteY4" fmla="*/ 0 h 3650306"/>
                            <a:gd name="connsiteX5" fmla="*/ 3652522 w 8601953"/>
                            <a:gd name="connsiteY5" fmla="*/ 0 h 3650306"/>
                            <a:gd name="connsiteX6" fmla="*/ 4142171 w 8601953"/>
                            <a:gd name="connsiteY6" fmla="*/ 0 h 3650306"/>
                            <a:gd name="connsiteX7" fmla="*/ 4717840 w 8601953"/>
                            <a:gd name="connsiteY7" fmla="*/ 0 h 3650306"/>
                            <a:gd name="connsiteX8" fmla="*/ 5551568 w 8601953"/>
                            <a:gd name="connsiteY8" fmla="*/ 0 h 3650306"/>
                            <a:gd name="connsiteX9" fmla="*/ 6041218 w 8601953"/>
                            <a:gd name="connsiteY9" fmla="*/ 0 h 3650306"/>
                            <a:gd name="connsiteX10" fmla="*/ 6530867 w 8601953"/>
                            <a:gd name="connsiteY10" fmla="*/ 0 h 3650306"/>
                            <a:gd name="connsiteX11" fmla="*/ 7106537 w 8601953"/>
                            <a:gd name="connsiteY11" fmla="*/ 0 h 3650306"/>
                            <a:gd name="connsiteX12" fmla="*/ 7510167 w 8601953"/>
                            <a:gd name="connsiteY12" fmla="*/ 0 h 3650306"/>
                            <a:gd name="connsiteX13" fmla="*/ 8601953 w 8601953"/>
                            <a:gd name="connsiteY13" fmla="*/ 0 h 3650306"/>
                            <a:gd name="connsiteX14" fmla="*/ 8601953 w 8601953"/>
                            <a:gd name="connsiteY14" fmla="*/ 644887 h 3650306"/>
                            <a:gd name="connsiteX15" fmla="*/ 8601953 w 8601953"/>
                            <a:gd name="connsiteY15" fmla="*/ 1180266 h 3650306"/>
                            <a:gd name="connsiteX16" fmla="*/ 8601953 w 8601953"/>
                            <a:gd name="connsiteY16" fmla="*/ 1861656 h 3650306"/>
                            <a:gd name="connsiteX17" fmla="*/ 8601953 w 8601953"/>
                            <a:gd name="connsiteY17" fmla="*/ 2397034 h 3650306"/>
                            <a:gd name="connsiteX18" fmla="*/ 8601953 w 8601953"/>
                            <a:gd name="connsiteY18" fmla="*/ 2968916 h 3650306"/>
                            <a:gd name="connsiteX19" fmla="*/ 8601953 w 8601953"/>
                            <a:gd name="connsiteY19" fmla="*/ 3650306 h 3650306"/>
                            <a:gd name="connsiteX20" fmla="*/ 8026284 w 8601953"/>
                            <a:gd name="connsiteY20" fmla="*/ 3650306 h 3650306"/>
                            <a:gd name="connsiteX21" fmla="*/ 7192556 w 8601953"/>
                            <a:gd name="connsiteY21" fmla="*/ 3650306 h 3650306"/>
                            <a:gd name="connsiteX22" fmla="*/ 6702906 w 8601953"/>
                            <a:gd name="connsiteY22" fmla="*/ 3650306 h 3650306"/>
                            <a:gd name="connsiteX23" fmla="*/ 6213257 w 8601953"/>
                            <a:gd name="connsiteY23" fmla="*/ 3650306 h 3650306"/>
                            <a:gd name="connsiteX24" fmla="*/ 5551568 w 8601953"/>
                            <a:gd name="connsiteY24" fmla="*/ 3650306 h 3650306"/>
                            <a:gd name="connsiteX25" fmla="*/ 4889879 w 8601953"/>
                            <a:gd name="connsiteY25" fmla="*/ 3650306 h 3650306"/>
                            <a:gd name="connsiteX26" fmla="*/ 4056152 w 8601953"/>
                            <a:gd name="connsiteY26" fmla="*/ 3650306 h 3650306"/>
                            <a:gd name="connsiteX27" fmla="*/ 3480483 w 8601953"/>
                            <a:gd name="connsiteY27" fmla="*/ 3650306 h 3650306"/>
                            <a:gd name="connsiteX28" fmla="*/ 2904813 w 8601953"/>
                            <a:gd name="connsiteY28" fmla="*/ 3650306 h 3650306"/>
                            <a:gd name="connsiteX29" fmla="*/ 2071086 w 8601953"/>
                            <a:gd name="connsiteY29" fmla="*/ 3650306 h 3650306"/>
                            <a:gd name="connsiteX30" fmla="*/ 1495416 w 8601953"/>
                            <a:gd name="connsiteY30" fmla="*/ 3650306 h 3650306"/>
                            <a:gd name="connsiteX31" fmla="*/ 661689 w 8601953"/>
                            <a:gd name="connsiteY31" fmla="*/ 3650306 h 3650306"/>
                            <a:gd name="connsiteX32" fmla="*/ 0 w 8601953"/>
                            <a:gd name="connsiteY32" fmla="*/ 3650306 h 3650306"/>
                            <a:gd name="connsiteX33" fmla="*/ 0 w 8601953"/>
                            <a:gd name="connsiteY33" fmla="*/ 3078425 h 3650306"/>
                            <a:gd name="connsiteX34" fmla="*/ 0 w 8601953"/>
                            <a:gd name="connsiteY34" fmla="*/ 2397034 h 3650306"/>
                            <a:gd name="connsiteX35" fmla="*/ 0 w 8601953"/>
                            <a:gd name="connsiteY35" fmla="*/ 1825153 h 3650306"/>
                            <a:gd name="connsiteX36" fmla="*/ 0 w 8601953"/>
                            <a:gd name="connsiteY36" fmla="*/ 1180266 h 3650306"/>
                            <a:gd name="connsiteX37" fmla="*/ 0 w 8601953"/>
                            <a:gd name="connsiteY37" fmla="*/ 535378 h 3650306"/>
                            <a:gd name="connsiteX38" fmla="*/ 0 w 8601953"/>
                            <a:gd name="connsiteY38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156733" y="-5868"/>
                                <a:pt x="326100" y="-18283"/>
                                <a:pt x="575669" y="0"/>
                              </a:cubicBezTo>
                              <a:cubicBezTo>
                                <a:pt x="825238" y="18283"/>
                                <a:pt x="1156070" y="28607"/>
                                <a:pt x="1409397" y="0"/>
                              </a:cubicBezTo>
                              <a:cubicBezTo>
                                <a:pt x="1662724" y="-28607"/>
                                <a:pt x="1875306" y="-38916"/>
                                <a:pt x="2243125" y="0"/>
                              </a:cubicBezTo>
                              <a:cubicBezTo>
                                <a:pt x="2610944" y="38916"/>
                                <a:pt x="2797078" y="-27127"/>
                                <a:pt x="2990833" y="0"/>
                              </a:cubicBezTo>
                              <a:cubicBezTo>
                                <a:pt x="3184588" y="27127"/>
                                <a:pt x="3469135" y="30791"/>
                                <a:pt x="3652522" y="0"/>
                              </a:cubicBezTo>
                              <a:cubicBezTo>
                                <a:pt x="3835909" y="-30791"/>
                                <a:pt x="3967111" y="10935"/>
                                <a:pt x="4142171" y="0"/>
                              </a:cubicBezTo>
                              <a:cubicBezTo>
                                <a:pt x="4317231" y="-10935"/>
                                <a:pt x="4480210" y="-5346"/>
                                <a:pt x="4717840" y="0"/>
                              </a:cubicBezTo>
                              <a:cubicBezTo>
                                <a:pt x="4955470" y="5346"/>
                                <a:pt x="5280671" y="-720"/>
                                <a:pt x="5551568" y="0"/>
                              </a:cubicBezTo>
                              <a:cubicBezTo>
                                <a:pt x="5822465" y="720"/>
                                <a:pt x="5859739" y="22439"/>
                                <a:pt x="6041218" y="0"/>
                              </a:cubicBezTo>
                              <a:cubicBezTo>
                                <a:pt x="6222697" y="-22439"/>
                                <a:pt x="6400764" y="4884"/>
                                <a:pt x="6530867" y="0"/>
                              </a:cubicBezTo>
                              <a:cubicBezTo>
                                <a:pt x="6660970" y="-4884"/>
                                <a:pt x="6906842" y="-8970"/>
                                <a:pt x="7106537" y="0"/>
                              </a:cubicBezTo>
                              <a:cubicBezTo>
                                <a:pt x="7306232" y="8970"/>
                                <a:pt x="7395511" y="-8609"/>
                                <a:pt x="7510167" y="0"/>
                              </a:cubicBezTo>
                              <a:cubicBezTo>
                                <a:pt x="7624823" y="8609"/>
                                <a:pt x="8201533" y="39950"/>
                                <a:pt x="8601953" y="0"/>
                              </a:cubicBezTo>
                              <a:cubicBezTo>
                                <a:pt x="8588971" y="286260"/>
                                <a:pt x="8607225" y="480374"/>
                                <a:pt x="8601953" y="644887"/>
                              </a:cubicBezTo>
                              <a:cubicBezTo>
                                <a:pt x="8596681" y="809400"/>
                                <a:pt x="8621989" y="1047443"/>
                                <a:pt x="8601953" y="1180266"/>
                              </a:cubicBezTo>
                              <a:cubicBezTo>
                                <a:pt x="8581917" y="1313089"/>
                                <a:pt x="8628041" y="1654710"/>
                                <a:pt x="8601953" y="1861656"/>
                              </a:cubicBezTo>
                              <a:cubicBezTo>
                                <a:pt x="8575866" y="2068602"/>
                                <a:pt x="8579721" y="2236305"/>
                                <a:pt x="8601953" y="2397034"/>
                              </a:cubicBezTo>
                              <a:cubicBezTo>
                                <a:pt x="8624185" y="2557763"/>
                                <a:pt x="8595518" y="2729534"/>
                                <a:pt x="8601953" y="2968916"/>
                              </a:cubicBezTo>
                              <a:cubicBezTo>
                                <a:pt x="8608388" y="3208298"/>
                                <a:pt x="8594531" y="3420203"/>
                                <a:pt x="8601953" y="3650306"/>
                              </a:cubicBezTo>
                              <a:cubicBezTo>
                                <a:pt x="8329790" y="3670771"/>
                                <a:pt x="8246833" y="3665446"/>
                                <a:pt x="8026284" y="3650306"/>
                              </a:cubicBezTo>
                              <a:cubicBezTo>
                                <a:pt x="7805735" y="3635166"/>
                                <a:pt x="7472412" y="3642384"/>
                                <a:pt x="7192556" y="3650306"/>
                              </a:cubicBezTo>
                              <a:cubicBezTo>
                                <a:pt x="6912700" y="3658228"/>
                                <a:pt x="6865837" y="3629127"/>
                                <a:pt x="6702906" y="3650306"/>
                              </a:cubicBezTo>
                              <a:cubicBezTo>
                                <a:pt x="6539975" y="3671486"/>
                                <a:pt x="6334274" y="3638534"/>
                                <a:pt x="6213257" y="3650306"/>
                              </a:cubicBezTo>
                              <a:cubicBezTo>
                                <a:pt x="6092240" y="3662078"/>
                                <a:pt x="5828981" y="3679121"/>
                                <a:pt x="5551568" y="3650306"/>
                              </a:cubicBezTo>
                              <a:cubicBezTo>
                                <a:pt x="5274155" y="3621491"/>
                                <a:pt x="5185817" y="3657340"/>
                                <a:pt x="4889879" y="3650306"/>
                              </a:cubicBezTo>
                              <a:cubicBezTo>
                                <a:pt x="4593941" y="3643272"/>
                                <a:pt x="4375381" y="3612699"/>
                                <a:pt x="4056152" y="3650306"/>
                              </a:cubicBezTo>
                              <a:cubicBezTo>
                                <a:pt x="3736923" y="3687913"/>
                                <a:pt x="3600619" y="3631766"/>
                                <a:pt x="3480483" y="3650306"/>
                              </a:cubicBezTo>
                              <a:cubicBezTo>
                                <a:pt x="3360347" y="3668846"/>
                                <a:pt x="3136195" y="3646678"/>
                                <a:pt x="2904813" y="3650306"/>
                              </a:cubicBezTo>
                              <a:cubicBezTo>
                                <a:pt x="2673431" y="3653935"/>
                                <a:pt x="2241227" y="3624848"/>
                                <a:pt x="2071086" y="3650306"/>
                              </a:cubicBezTo>
                              <a:cubicBezTo>
                                <a:pt x="1900945" y="3675764"/>
                                <a:pt x="1780915" y="3624842"/>
                                <a:pt x="1495416" y="3650306"/>
                              </a:cubicBezTo>
                              <a:cubicBezTo>
                                <a:pt x="1209917" y="3675771"/>
                                <a:pt x="835926" y="3640857"/>
                                <a:pt x="661689" y="3650306"/>
                              </a:cubicBezTo>
                              <a:cubicBezTo>
                                <a:pt x="487452" y="3659755"/>
                                <a:pt x="186522" y="3649152"/>
                                <a:pt x="0" y="3650306"/>
                              </a:cubicBezTo>
                              <a:cubicBezTo>
                                <a:pt x="-27459" y="3479789"/>
                                <a:pt x="25128" y="3313691"/>
                                <a:pt x="0" y="3078425"/>
                              </a:cubicBezTo>
                              <a:cubicBezTo>
                                <a:pt x="-25128" y="2843159"/>
                                <a:pt x="-25120" y="2691125"/>
                                <a:pt x="0" y="2397034"/>
                              </a:cubicBezTo>
                              <a:cubicBezTo>
                                <a:pt x="25120" y="2102943"/>
                                <a:pt x="-7502" y="2105869"/>
                                <a:pt x="0" y="1825153"/>
                              </a:cubicBezTo>
                              <a:cubicBezTo>
                                <a:pt x="7502" y="1544437"/>
                                <a:pt x="18033" y="1317778"/>
                                <a:pt x="0" y="1180266"/>
                              </a:cubicBezTo>
                              <a:cubicBezTo>
                                <a:pt x="-18033" y="1042754"/>
                                <a:pt x="-12134" y="843020"/>
                                <a:pt x="0" y="535378"/>
                              </a:cubicBezTo>
                              <a:cubicBezTo>
                                <a:pt x="12134" y="227736"/>
                                <a:pt x="-5259" y="150331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68741" y="-31311"/>
                                <a:pt x="496136" y="1138"/>
                                <a:pt x="833728" y="0"/>
                              </a:cubicBezTo>
                              <a:cubicBezTo>
                                <a:pt x="1171320" y="-1138"/>
                                <a:pt x="1048188" y="-17155"/>
                                <a:pt x="1237358" y="0"/>
                              </a:cubicBezTo>
                              <a:cubicBezTo>
                                <a:pt x="1426528" y="17155"/>
                                <a:pt x="1634684" y="-19967"/>
                                <a:pt x="1813027" y="0"/>
                              </a:cubicBezTo>
                              <a:cubicBezTo>
                                <a:pt x="1991370" y="19967"/>
                                <a:pt x="2118572" y="-1393"/>
                                <a:pt x="2302677" y="0"/>
                              </a:cubicBezTo>
                              <a:cubicBezTo>
                                <a:pt x="2486782" y="1393"/>
                                <a:pt x="2681453" y="-28"/>
                                <a:pt x="2792326" y="0"/>
                              </a:cubicBezTo>
                              <a:cubicBezTo>
                                <a:pt x="2903199" y="28"/>
                                <a:pt x="3259753" y="-10710"/>
                                <a:pt x="3540035" y="0"/>
                              </a:cubicBezTo>
                              <a:cubicBezTo>
                                <a:pt x="3820317" y="10710"/>
                                <a:pt x="3913660" y="4659"/>
                                <a:pt x="4029684" y="0"/>
                              </a:cubicBezTo>
                              <a:cubicBezTo>
                                <a:pt x="4145708" y="-4659"/>
                                <a:pt x="4267611" y="-7937"/>
                                <a:pt x="4433314" y="0"/>
                              </a:cubicBezTo>
                              <a:cubicBezTo>
                                <a:pt x="4599017" y="7937"/>
                                <a:pt x="4902639" y="14016"/>
                                <a:pt x="5095003" y="0"/>
                              </a:cubicBezTo>
                              <a:cubicBezTo>
                                <a:pt x="5287367" y="-14016"/>
                                <a:pt x="5555773" y="-12814"/>
                                <a:pt x="5928731" y="0"/>
                              </a:cubicBezTo>
                              <a:cubicBezTo>
                                <a:pt x="6301689" y="12814"/>
                                <a:pt x="6307212" y="-13745"/>
                                <a:pt x="6504400" y="0"/>
                              </a:cubicBezTo>
                              <a:cubicBezTo>
                                <a:pt x="6701588" y="13745"/>
                                <a:pt x="6900638" y="-27587"/>
                                <a:pt x="7166089" y="0"/>
                              </a:cubicBezTo>
                              <a:cubicBezTo>
                                <a:pt x="7431540" y="27587"/>
                                <a:pt x="7613901" y="2748"/>
                                <a:pt x="7741758" y="0"/>
                              </a:cubicBezTo>
                              <a:cubicBezTo>
                                <a:pt x="7869615" y="-2748"/>
                                <a:pt x="8245801" y="27669"/>
                                <a:pt x="8601953" y="0"/>
                              </a:cubicBezTo>
                              <a:cubicBezTo>
                                <a:pt x="8616962" y="277035"/>
                                <a:pt x="8629984" y="400438"/>
                                <a:pt x="8601953" y="644887"/>
                              </a:cubicBezTo>
                              <a:cubicBezTo>
                                <a:pt x="8573922" y="889336"/>
                                <a:pt x="8594503" y="913030"/>
                                <a:pt x="8601953" y="1143763"/>
                              </a:cubicBezTo>
                              <a:cubicBezTo>
                                <a:pt x="8609403" y="1374496"/>
                                <a:pt x="8588137" y="1503631"/>
                                <a:pt x="8601953" y="1715644"/>
                              </a:cubicBezTo>
                              <a:cubicBezTo>
                                <a:pt x="8615769" y="1927657"/>
                                <a:pt x="8624661" y="2056037"/>
                                <a:pt x="8601953" y="2251022"/>
                              </a:cubicBezTo>
                              <a:cubicBezTo>
                                <a:pt x="8579245" y="2446007"/>
                                <a:pt x="8602259" y="2601996"/>
                                <a:pt x="8601953" y="2932412"/>
                              </a:cubicBezTo>
                              <a:cubicBezTo>
                                <a:pt x="8601648" y="3262828"/>
                                <a:pt x="8571424" y="3439244"/>
                                <a:pt x="8601953" y="3650306"/>
                              </a:cubicBezTo>
                              <a:cubicBezTo>
                                <a:pt x="8191092" y="3658849"/>
                                <a:pt x="7992223" y="3609492"/>
                                <a:pt x="7768225" y="3650306"/>
                              </a:cubicBezTo>
                              <a:cubicBezTo>
                                <a:pt x="7544227" y="3691120"/>
                                <a:pt x="7272840" y="3643397"/>
                                <a:pt x="7106537" y="3650306"/>
                              </a:cubicBezTo>
                              <a:cubicBezTo>
                                <a:pt x="6940234" y="3657215"/>
                                <a:pt x="6721845" y="3643104"/>
                                <a:pt x="6358828" y="3650306"/>
                              </a:cubicBezTo>
                              <a:cubicBezTo>
                                <a:pt x="5995811" y="3657508"/>
                                <a:pt x="6117164" y="3633126"/>
                                <a:pt x="5955198" y="3650306"/>
                              </a:cubicBezTo>
                              <a:cubicBezTo>
                                <a:pt x="5793232" y="3667487"/>
                                <a:pt x="5684325" y="3630784"/>
                                <a:pt x="5465549" y="3650306"/>
                              </a:cubicBezTo>
                              <a:cubicBezTo>
                                <a:pt x="5246773" y="3669828"/>
                                <a:pt x="5084763" y="3664050"/>
                                <a:pt x="4889879" y="3650306"/>
                              </a:cubicBezTo>
                              <a:cubicBezTo>
                                <a:pt x="4694995" y="3636563"/>
                                <a:pt x="4514256" y="3652970"/>
                                <a:pt x="4400230" y="3650306"/>
                              </a:cubicBezTo>
                              <a:cubicBezTo>
                                <a:pt x="4286204" y="3647642"/>
                                <a:pt x="4127000" y="3647535"/>
                                <a:pt x="3996600" y="3650306"/>
                              </a:cubicBezTo>
                              <a:cubicBezTo>
                                <a:pt x="3866200" y="3653078"/>
                                <a:pt x="3427239" y="3617027"/>
                                <a:pt x="3162872" y="3650306"/>
                              </a:cubicBezTo>
                              <a:cubicBezTo>
                                <a:pt x="2898505" y="3683585"/>
                                <a:pt x="2919951" y="3632666"/>
                                <a:pt x="2759242" y="3650306"/>
                              </a:cubicBezTo>
                              <a:cubicBezTo>
                                <a:pt x="2598533" y="3667947"/>
                                <a:pt x="2423129" y="3651483"/>
                                <a:pt x="2269592" y="3650306"/>
                              </a:cubicBezTo>
                              <a:cubicBezTo>
                                <a:pt x="2116055" y="3649130"/>
                                <a:pt x="1846573" y="3629763"/>
                                <a:pt x="1521884" y="3650306"/>
                              </a:cubicBezTo>
                              <a:cubicBezTo>
                                <a:pt x="1197195" y="3670849"/>
                                <a:pt x="1243406" y="3652862"/>
                                <a:pt x="1118254" y="3650306"/>
                              </a:cubicBezTo>
                              <a:cubicBezTo>
                                <a:pt x="993102" y="3647751"/>
                                <a:pt x="518065" y="3602899"/>
                                <a:pt x="0" y="3650306"/>
                              </a:cubicBezTo>
                              <a:cubicBezTo>
                                <a:pt x="18777" y="3460275"/>
                                <a:pt x="5905" y="3325376"/>
                                <a:pt x="0" y="3151431"/>
                              </a:cubicBezTo>
                              <a:cubicBezTo>
                                <a:pt x="-5905" y="2977487"/>
                                <a:pt x="-6373" y="2815576"/>
                                <a:pt x="0" y="2506543"/>
                              </a:cubicBezTo>
                              <a:cubicBezTo>
                                <a:pt x="6373" y="2197510"/>
                                <a:pt x="-25389" y="2043315"/>
                                <a:pt x="0" y="1825153"/>
                              </a:cubicBezTo>
                              <a:cubicBezTo>
                                <a:pt x="25389" y="1606991"/>
                                <a:pt x="23562" y="1505079"/>
                                <a:pt x="0" y="1326278"/>
                              </a:cubicBezTo>
                              <a:cubicBezTo>
                                <a:pt x="-23562" y="1147477"/>
                                <a:pt x="-12862" y="952900"/>
                                <a:pt x="0" y="754397"/>
                              </a:cubicBezTo>
                              <a:cubicBezTo>
                                <a:pt x="12862" y="555894"/>
                                <a:pt x="-7080" y="213348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8601953"/>
                            <a:gd name="connsiteY0" fmla="*/ 0 h 3650306"/>
                            <a:gd name="connsiteX1" fmla="*/ 8601953 w 8601953"/>
                            <a:gd name="connsiteY1" fmla="*/ 0 h 3650306"/>
                            <a:gd name="connsiteX2" fmla="*/ 8601953 w 8601953"/>
                            <a:gd name="connsiteY2" fmla="*/ 3650306 h 3650306"/>
                            <a:gd name="connsiteX3" fmla="*/ 0 w 8601953"/>
                            <a:gd name="connsiteY3" fmla="*/ 3650306 h 3650306"/>
                            <a:gd name="connsiteX4" fmla="*/ 0 w 8601953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601953" h="3650306" fill="none" extrusionOk="0">
                              <a:moveTo>
                                <a:pt x="0" y="0"/>
                              </a:moveTo>
                              <a:cubicBezTo>
                                <a:pt x="2122232" y="106216"/>
                                <a:pt x="5580352" y="-142119"/>
                                <a:pt x="8601953" y="0"/>
                              </a:cubicBezTo>
                              <a:cubicBezTo>
                                <a:pt x="8601442" y="1813123"/>
                                <a:pt x="8601183" y="2771284"/>
                                <a:pt x="8601953" y="3650306"/>
                              </a:cubicBezTo>
                              <a:cubicBezTo>
                                <a:pt x="4746086" y="3621078"/>
                                <a:pt x="257730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8601953" h="3650306" stroke="0" extrusionOk="0">
                              <a:moveTo>
                                <a:pt x="0" y="0"/>
                              </a:moveTo>
                              <a:cubicBezTo>
                                <a:pt x="2592206" y="-71603"/>
                                <a:pt x="4319308" y="126493"/>
                                <a:pt x="8601953" y="0"/>
                              </a:cubicBezTo>
                              <a:cubicBezTo>
                                <a:pt x="8512763" y="1130472"/>
                                <a:pt x="8757737" y="2576448"/>
                                <a:pt x="8601953" y="3650306"/>
                              </a:cubicBezTo>
                              <a:cubicBezTo>
                                <a:pt x="6973996" y="3695150"/>
                                <a:pt x="389056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/>
                  <a:t>M: Số bị trừ là 68, số trừ là 25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5356850" y="2494757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/>
              <a:t>68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4919920" y="2907995"/>
            <a:ext cx="372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/>
              <a:t>-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5369224" y="3273407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/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5023458" y="405061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5677972" y="406885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5344740" y="406354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1425F0-09B5-264B-B973-DEB14B3479CC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 hiệu, biết: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9CA06C3-E7CA-8F43-82DC-CFA59A68E2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DF01DFD-0B07-7D4E-9B6F-5E57F0AE9D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CFCA9C-6F7F-8D4B-ADAB-B562DE8B248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94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9" grpId="0"/>
      <p:bldP spid="100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B4C3D-61F2-F240-AFED-9C7E34365C9D}"/>
              </a:ext>
            </a:extLst>
          </p:cNvPr>
          <p:cNvSpPr/>
          <p:nvPr/>
        </p:nvSpPr>
        <p:spPr>
          <a:xfrm>
            <a:off x="747552" y="1201779"/>
            <a:ext cx="488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VN" sz="2800" dirty="0"/>
              <a:t>Số bị trừ là 49, số trừ là 16</a:t>
            </a:r>
            <a:endParaRPr lang="en-VN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7F89F2-E877-9C43-A92B-6E679211027F}"/>
              </a:ext>
            </a:extLst>
          </p:cNvPr>
          <p:cNvGrpSpPr/>
          <p:nvPr/>
        </p:nvGrpSpPr>
        <p:grpSpPr>
          <a:xfrm>
            <a:off x="2262123" y="2147215"/>
            <a:ext cx="1467795" cy="1470086"/>
            <a:chOff x="1155435" y="2301436"/>
            <a:chExt cx="1614574" cy="116464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A112D1-5EF9-2344-B9F3-88B79861F688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BD4E75-43CC-6345-8AB3-2F67811A1E7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0F39D-94CF-9E4C-928A-93E2BA16CD8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FFCC503-740A-B647-B320-0040DF486B22}"/>
              </a:ext>
            </a:extLst>
          </p:cNvPr>
          <p:cNvSpPr/>
          <p:nvPr/>
        </p:nvSpPr>
        <p:spPr>
          <a:xfrm>
            <a:off x="2618025" y="16590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49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FF001-D2BF-104B-9E63-14F8DB912BAF}"/>
              </a:ext>
            </a:extLst>
          </p:cNvPr>
          <p:cNvSpPr/>
          <p:nvPr/>
        </p:nvSpPr>
        <p:spPr>
          <a:xfrm>
            <a:off x="2305706" y="202711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96EF7-403F-564E-906C-06BA08200D32}"/>
              </a:ext>
            </a:extLst>
          </p:cNvPr>
          <p:cNvSpPr/>
          <p:nvPr/>
        </p:nvSpPr>
        <p:spPr>
          <a:xfrm>
            <a:off x="2600755" y="237522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16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053DD5-3873-4844-9125-B79D49742578}"/>
              </a:ext>
            </a:extLst>
          </p:cNvPr>
          <p:cNvCxnSpPr/>
          <p:nvPr/>
        </p:nvCxnSpPr>
        <p:spPr>
          <a:xfrm>
            <a:off x="2462621" y="303268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74894-84C8-A347-8391-D4FDF82FAAE6}"/>
              </a:ext>
            </a:extLst>
          </p:cNvPr>
          <p:cNvSpPr/>
          <p:nvPr/>
        </p:nvSpPr>
        <p:spPr>
          <a:xfrm>
            <a:off x="2874506" y="31281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1328A-F671-E94B-B462-F062C15B5CBB}"/>
              </a:ext>
            </a:extLst>
          </p:cNvPr>
          <p:cNvSpPr/>
          <p:nvPr/>
        </p:nvSpPr>
        <p:spPr>
          <a:xfrm>
            <a:off x="2618025" y="312779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0AE2B8-BCAA-2A4B-942A-92915B3D760C}"/>
              </a:ext>
            </a:extLst>
          </p:cNvPr>
          <p:cNvSpPr/>
          <p:nvPr/>
        </p:nvSpPr>
        <p:spPr>
          <a:xfrm>
            <a:off x="6408013" y="1201779"/>
            <a:ext cx="488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VN" sz="2800" dirty="0"/>
              <a:t>Số bị trừ là 85, số trừ là 52</a:t>
            </a:r>
            <a:endParaRPr lang="en-VN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D7F4C0-4042-8B47-B1A2-85EF96914AB7}"/>
              </a:ext>
            </a:extLst>
          </p:cNvPr>
          <p:cNvGrpSpPr/>
          <p:nvPr/>
        </p:nvGrpSpPr>
        <p:grpSpPr>
          <a:xfrm>
            <a:off x="7922584" y="2147215"/>
            <a:ext cx="1467795" cy="1470086"/>
            <a:chOff x="1155435" y="2301436"/>
            <a:chExt cx="1614574" cy="11646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8AB0E6-EB0D-BF48-9423-F953AB42483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A54D6C-0798-E84F-AA06-34EEF455161E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BDEE03E-9356-4C42-AC6A-4AFA07054E3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0D5EF6E-FCBA-5F4F-91C3-57B46FD03ABB}"/>
              </a:ext>
            </a:extLst>
          </p:cNvPr>
          <p:cNvSpPr/>
          <p:nvPr/>
        </p:nvSpPr>
        <p:spPr>
          <a:xfrm>
            <a:off x="8278486" y="165908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85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41990E-266B-A943-9E5F-27AA754291CC}"/>
              </a:ext>
            </a:extLst>
          </p:cNvPr>
          <p:cNvSpPr/>
          <p:nvPr/>
        </p:nvSpPr>
        <p:spPr>
          <a:xfrm>
            <a:off x="7966167" y="202711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48610A-B74D-8D44-8754-23B0E6D096BC}"/>
              </a:ext>
            </a:extLst>
          </p:cNvPr>
          <p:cNvSpPr/>
          <p:nvPr/>
        </p:nvSpPr>
        <p:spPr>
          <a:xfrm>
            <a:off x="8261216" y="237522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52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96C503-1FDF-2045-96DB-386FB1BF12B9}"/>
              </a:ext>
            </a:extLst>
          </p:cNvPr>
          <p:cNvCxnSpPr/>
          <p:nvPr/>
        </p:nvCxnSpPr>
        <p:spPr>
          <a:xfrm>
            <a:off x="8123082" y="303268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854B5D7-1ED4-F640-BA7F-EE9900265E0F}"/>
              </a:ext>
            </a:extLst>
          </p:cNvPr>
          <p:cNvSpPr/>
          <p:nvPr/>
        </p:nvSpPr>
        <p:spPr>
          <a:xfrm>
            <a:off x="8534967" y="312819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90349B-D253-6F49-B0CC-574BA3DB96E5}"/>
              </a:ext>
            </a:extLst>
          </p:cNvPr>
          <p:cNvSpPr/>
          <p:nvPr/>
        </p:nvSpPr>
        <p:spPr>
          <a:xfrm>
            <a:off x="8278486" y="312779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B0A484-EE77-3D4A-9BCA-8DC716B1DFBA}"/>
              </a:ext>
            </a:extLst>
          </p:cNvPr>
          <p:cNvSpPr/>
          <p:nvPr/>
        </p:nvSpPr>
        <p:spPr>
          <a:xfrm>
            <a:off x="3661854" y="3869229"/>
            <a:ext cx="4860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VN" sz="2800" dirty="0"/>
              <a:t>Số bị trừ là 76, số trừ là 34</a:t>
            </a:r>
            <a:endParaRPr lang="en-VN" sz="1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581951-8C08-6B46-B88E-D1D0CAD987C4}"/>
              </a:ext>
            </a:extLst>
          </p:cNvPr>
          <p:cNvGrpSpPr/>
          <p:nvPr/>
        </p:nvGrpSpPr>
        <p:grpSpPr>
          <a:xfrm>
            <a:off x="5176425" y="4814665"/>
            <a:ext cx="1467795" cy="1470086"/>
            <a:chOff x="1155435" y="2301436"/>
            <a:chExt cx="1614574" cy="116464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1B588E-18F0-E14A-958F-5DA31A245FF2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EB52EC2-11F5-2144-A652-639A2DB240C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51A017-3C21-E24C-93E1-7F6F0A81DF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E3DED-096E-254B-AC40-9526CC1DA2B4}"/>
              </a:ext>
            </a:extLst>
          </p:cNvPr>
          <p:cNvSpPr/>
          <p:nvPr/>
        </p:nvSpPr>
        <p:spPr>
          <a:xfrm>
            <a:off x="5532327" y="432653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76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753091-35EE-3948-856A-5D6F72768FED}"/>
              </a:ext>
            </a:extLst>
          </p:cNvPr>
          <p:cNvSpPr/>
          <p:nvPr/>
        </p:nvSpPr>
        <p:spPr>
          <a:xfrm>
            <a:off x="5220008" y="4694567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/>
              <a:t>-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81F421-5A37-C64D-81D5-8DD9790373EF}"/>
              </a:ext>
            </a:extLst>
          </p:cNvPr>
          <p:cNvSpPr/>
          <p:nvPr/>
        </p:nvSpPr>
        <p:spPr>
          <a:xfrm>
            <a:off x="5515057" y="5042676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34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74CF18-D005-7148-B1F7-0D319BD503F0}"/>
              </a:ext>
            </a:extLst>
          </p:cNvPr>
          <p:cNvCxnSpPr/>
          <p:nvPr/>
        </p:nvCxnSpPr>
        <p:spPr>
          <a:xfrm>
            <a:off x="5376923" y="5700139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D907E30-3F0D-9348-A59F-44EB1AB48D89}"/>
              </a:ext>
            </a:extLst>
          </p:cNvPr>
          <p:cNvSpPr/>
          <p:nvPr/>
        </p:nvSpPr>
        <p:spPr>
          <a:xfrm>
            <a:off x="5788808" y="579564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C159565-B356-E441-8A65-1C45984BC636}"/>
              </a:ext>
            </a:extLst>
          </p:cNvPr>
          <p:cNvSpPr/>
          <p:nvPr/>
        </p:nvSpPr>
        <p:spPr>
          <a:xfrm>
            <a:off x="5532327" y="57952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E5E32-BBC8-3A46-8661-941065B82C6C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 hiệu, biết: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DBBAEE-8EBF-EE46-811C-3F6F81451394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0D1DB16-A7CD-F246-90B6-927A5A7F019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6C5AB62-D455-724B-8E27-14D0C9ECE7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38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1" grpId="0"/>
      <p:bldP spid="22" grpId="0"/>
      <p:bldP spid="35" grpId="0"/>
      <p:bldP spid="40" grpId="0"/>
      <p:bldP spid="41" grpId="0"/>
      <p:bldP spid="42" grpId="0"/>
      <p:bldP spid="44" grpId="0"/>
      <p:bldP spid="45" grpId="0"/>
      <p:bldP spid="46" grpId="0"/>
      <p:bldP spid="51" grpId="0"/>
      <p:bldP spid="52" grpId="0"/>
      <p:bldP spid="53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B345E-D07D-5E4A-B86F-B646873ED38F}"/>
              </a:ext>
            </a:extLst>
          </p:cNvPr>
          <p:cNvSpPr txBox="1"/>
          <p:nvPr/>
        </p:nvSpPr>
        <p:spPr>
          <a:xfrm>
            <a:off x="1481392" y="678368"/>
            <a:ext cx="9687003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3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rời</a:t>
            </a:r>
            <a:r>
              <a:rPr lang="en-US" sz="2800" dirty="0"/>
              <a:t> </a:t>
            </a:r>
            <a:r>
              <a:rPr lang="en-US" sz="2800" dirty="0" err="1"/>
              <a:t>bến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6F5480-8276-B349-B7A8-EF6539B31461}"/>
              </a:ext>
            </a:extLst>
          </p:cNvPr>
          <p:cNvGrpSpPr/>
          <p:nvPr/>
        </p:nvGrpSpPr>
        <p:grpSpPr>
          <a:xfrm>
            <a:off x="761050" y="556607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55FC89-601A-654F-8900-29822CF10A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5FE451-5CD1-124B-A7B8-C9AB90CDACF2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541608-7B56-CD48-82D4-8BCCEBED3587}"/>
              </a:ext>
            </a:extLst>
          </p:cNvPr>
          <p:cNvGrpSpPr/>
          <p:nvPr/>
        </p:nvGrpSpPr>
        <p:grpSpPr>
          <a:xfrm>
            <a:off x="3362000" y="2228671"/>
            <a:ext cx="5467999" cy="1200329"/>
            <a:chOff x="2881820" y="1869132"/>
            <a:chExt cx="5467999" cy="120032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9D1AB56-F16A-FC4B-96B4-F6D26E4DB575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DBAD0C-7D3F-2244-BD21-1BBBB06FCB00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7200" dirty="0"/>
                <a:t>-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DD3DAD-F04B-8C41-B4CB-7B5A84193EF9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=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D8779FF-80F1-2947-8735-63F368B87E9D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2B932EE-A66C-704E-B3C2-4A9F0CA5C050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E05694-FBBF-DF41-A6FD-387C78DC6503}"/>
              </a:ext>
            </a:extLst>
          </p:cNvPr>
          <p:cNvGrpSpPr/>
          <p:nvPr/>
        </p:nvGrpSpPr>
        <p:grpSpPr>
          <a:xfrm>
            <a:off x="3362000" y="3834525"/>
            <a:ext cx="4728748" cy="964665"/>
            <a:chOff x="1532353" y="3306207"/>
            <a:chExt cx="4728748" cy="964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DC04B5-8DF8-CF46-8977-0A6C30911D3F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Bến</a:t>
              </a:r>
              <a:r>
                <a:rPr lang="en-US" sz="2800" dirty="0"/>
                <a:t> </a:t>
              </a:r>
              <a:r>
                <a:rPr lang="en-US" sz="2800" dirty="0" err="1"/>
                <a:t>xe</a:t>
              </a:r>
              <a:r>
                <a:rPr lang="en-US" sz="2800" dirty="0"/>
                <a:t> </a:t>
              </a:r>
              <a:r>
                <a:rPr lang="en-US" sz="2800" dirty="0" err="1"/>
                <a:t>còn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             </a:t>
              </a:r>
              <a:r>
                <a:rPr lang="en-US" sz="2800" dirty="0" err="1"/>
                <a:t>ô</a:t>
              </a:r>
              <a:r>
                <a:rPr lang="en-US" sz="2800" dirty="0"/>
                <a:t> </a:t>
              </a:r>
              <a:r>
                <a:rPr lang="en-US" sz="2800" dirty="0" err="1"/>
                <a:t>tô</a:t>
              </a:r>
              <a:r>
                <a:rPr lang="en-US" sz="2800" dirty="0"/>
                <a:t>.</a:t>
              </a:r>
              <a:endParaRPr lang="en-VN" sz="28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738DAB2-7AAC-744F-B49C-1F73E6197E9C}"/>
                </a:ext>
              </a:extLst>
            </p:cNvPr>
            <p:cNvSpPr/>
            <p:nvPr/>
          </p:nvSpPr>
          <p:spPr>
            <a:xfrm>
              <a:off x="4020874" y="3306207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9D46DED-C5E7-0342-8E23-2A2879423EF2}"/>
              </a:ext>
            </a:extLst>
          </p:cNvPr>
          <p:cNvSpPr/>
          <p:nvPr/>
        </p:nvSpPr>
        <p:spPr>
          <a:xfrm>
            <a:off x="3477213" y="2601513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01F1A-09B1-1C44-B424-E5C39C7289B3}"/>
              </a:ext>
            </a:extLst>
          </p:cNvPr>
          <p:cNvSpPr/>
          <p:nvPr/>
        </p:nvSpPr>
        <p:spPr>
          <a:xfrm>
            <a:off x="5854894" y="2581127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44BE1-40B5-7B4C-B518-25382549A04A}"/>
              </a:ext>
            </a:extLst>
          </p:cNvPr>
          <p:cNvSpPr/>
          <p:nvPr/>
        </p:nvSpPr>
        <p:spPr>
          <a:xfrm>
            <a:off x="7959450" y="2581127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1578FE-F057-7F47-95C3-FCB51B828C29}"/>
              </a:ext>
            </a:extLst>
          </p:cNvPr>
          <p:cNvSpPr/>
          <p:nvPr/>
        </p:nvSpPr>
        <p:spPr>
          <a:xfrm>
            <a:off x="5931402" y="3962914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1026" name="Picture 2" descr="Man Driving Car | Stock Animation | Car animation, Cute cartoon wallpapers,  Logo clipart">
            <a:extLst>
              <a:ext uri="{FF2B5EF4-FFF2-40B4-BE49-F238E27FC236}">
                <a16:creationId xmlns:a16="http://schemas.microsoft.com/office/drawing/2014/main" id="{271CC90D-C038-104C-87A2-95067F84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4" y="4124027"/>
            <a:ext cx="2926986" cy="27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3E3CEF-6EFC-4F8E-B27D-188D497CBE8D"/>
  <p:tag name="ISPRING_CMI5_LAUNCH_METHOD" val="any window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uần 2 Bài3.Tiết 2 Số bị trừ, số trừ, hiệu. (HÀ)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BE548-BC8E-4756-8B75-0AA79FD53ED1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555E44-5D8D-41C1-A24A-60D7D7E059D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6E6179-A484-42E6-9E18-02BC4337A670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A065B4-4FBD-41EC-8BC3-74E6C39D1931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33837A-8BBB-42F9-A42B-4D3CC3A75C87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27B111-6A8F-4E13-BD46-46F6381EB832}: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C784D4-5AA6-40F0-AA3D-2A39F7E1E409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9C2DE3-5E8D-4CB3-9A75-1BDA32C8FF35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930B02-0F45-46EE-9B63-65D8E6A2B964}:28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257</Words>
  <Application>Microsoft Office PowerPoint</Application>
  <PresentationFormat>Widescreen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2 Bài3.Tiết 2 Số bị trừ, số trừ, hiệu. (HÀ)</dc:title>
  <dc:creator>Phạm Thanh Hằng (ADAS – GV)</dc:creator>
  <cp:lastModifiedBy>Admin</cp:lastModifiedBy>
  <cp:revision>180</cp:revision>
  <dcterms:created xsi:type="dcterms:W3CDTF">2021-06-02T01:34:28Z</dcterms:created>
  <dcterms:modified xsi:type="dcterms:W3CDTF">2025-09-16T02:31:51Z</dcterms:modified>
</cp:coreProperties>
</file>