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5" r:id="rId2"/>
    <p:sldId id="2007577379" r:id="rId3"/>
    <p:sldId id="337" r:id="rId4"/>
    <p:sldId id="338" r:id="rId5"/>
    <p:sldId id="2007577401" r:id="rId6"/>
    <p:sldId id="2007577402" r:id="rId7"/>
    <p:sldId id="2007577403" r:id="rId8"/>
    <p:sldId id="200757740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715C0-CC0E-448C-AF7D-7675707CB7B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ADF0-99E6-46C7-B5F5-0482CFAE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8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4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7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02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02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36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7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8C25-C11C-4A41-838F-07EBB8A03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F7CB5-D2E8-4437-9D62-1F347EC79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5D003-B493-4D9D-929F-C96BDAD1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8D88B-7178-4DA0-8415-CEE6B30E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F242D-8651-495C-BED3-54C3B03D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D395-E30D-48AA-BFA4-D36138F7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7EFE8-6CC0-45CD-B9A9-7D06D719F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53756-E17C-48B0-87B0-4D0920B9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7DC8-FCC0-4CD5-8BFC-4CF94EF1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F6EB8-DC5C-4D27-9A65-BE3EC054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E347E-FB84-4648-B937-E036E98F7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E80DA-E3E6-452B-832D-D13301676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BD7F-D596-465C-A160-DE3C8E24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4065-2BFD-4D07-BADB-D8F5E0FF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B2333-801C-4D63-8CFD-8A1F876B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>
            <a:fillRect/>
          </a:stretch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>
            <a:fillRect/>
          </a:stretch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>
            <a:fillRect/>
          </a:stretch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>
            <a:fillRect/>
          </a:stretch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>
            <a:fillRect/>
          </a:stretch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0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95BD6-36F4-4844-A893-4C608E9D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CADE-61D2-4FCE-81C9-494D6BA8C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9F3C5-6CCF-446B-B48A-6EAE0B25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BFA86-7A72-4F7D-9B2D-F9419181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4A00-2ED1-4364-9EF8-4AC8E6DF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9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D362-F6B4-4D10-AF9D-37757766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CCCF1-FA83-4A70-BE3D-FBB554DE7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0A5D0-B29C-443E-B5D2-9C532D85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F1391-58B7-4B70-BC37-F8EA531C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F4FB4-CF0F-46B1-8DDA-CBA636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8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6F71-EA74-49CE-8321-912D4615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3948-5E6E-4D1C-8226-819B9A46B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77C88-F400-4D5D-B244-6D74D898A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9D912-9E75-4941-B33C-B2E03F4A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12E97-0910-4816-96E4-74AEBE23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4B362-AEF2-4D7A-9046-FEDD7DD6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3419-3086-400E-A146-738F3A9DD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A49CD-2954-48A9-8168-5573199BD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E27CC-4D26-4585-B778-F0699F4FB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860A5-72A5-42E9-BF49-770A692E7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E350B-3F82-4BDC-8C47-45C05145B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FF31E-EB3A-4E9A-8426-FB7B4CE3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7DE9B-A302-4290-BFBE-16A47AA4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90BE9-B845-4FFE-8115-65E4BB03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4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D699-9703-49D8-9ADA-146BB82D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8B562-248D-42D2-8B00-862FD0D7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68EE5-3673-4EDC-B61F-CD488B5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A4AF5-47EF-4FC5-A355-82F6E3C7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2AE31-B4B3-4698-88FA-7ED2BA45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686C8-B025-46FF-92DC-C5332092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7772D-E996-403D-AA81-56C20F9C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9F15-E3C0-4025-B38A-CCB83D3C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92967-1858-4CF2-9E7F-32A010994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DC40C-2B3E-4050-B2AC-36D83709B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F8F97-5C9E-4D35-AAB3-5EB4315C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EBA07-65E9-4740-A87E-B26CCBE3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0D5-C3B5-45C1-BB51-41FD2D34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8DBB-E9C4-4EA6-838C-BE9EA6AB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C8099-5103-48DC-B06C-489ACA8E4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11356-CF7C-4B23-8C8E-F253C4953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347A9-8892-4104-9430-ADDF203F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EAC6C-55A1-42AE-81D8-F106C4E7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C108B-B4D9-441B-BD50-01589B26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9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5E099-E4CB-4949-9DBD-94072156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ACB9B-1EF1-4998-B23D-25B760935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797A5-3409-442A-B168-033FA87AA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598B-90DA-414D-A923-86AB602689A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D59E3-4B71-4521-9E3E-F654B73DB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C830D-6F6F-4305-92A7-BE96F0F97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5156-4DA4-4581-B253-529460EFF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.xml"/><Relationship Id="rId18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" Type="http://schemas.openxmlformats.org/officeDocument/2006/relationships/audio" Target="NULL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openxmlformats.org/officeDocument/2006/relationships/slide" Target="slide3.xml"/><Relationship Id="rId10" Type="http://schemas.openxmlformats.org/officeDocument/2006/relationships/image" Target="../media/image9.png"/><Relationship Id="rId19" Type="http://schemas.openxmlformats.org/officeDocument/2006/relationships/slide" Target="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audio" Target="file:///D:\lop%204\Tuan%203\Toan4_LuyenTapTr16_KTUTS\Tieng-tinh-tinh-www_nhacchuongvui_com.mp3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17" Type="http://schemas.openxmlformats.org/officeDocument/2006/relationships/image" Target="../media/image21.png"/><Relationship Id="rId2" Type="http://schemas.microsoft.com/office/2007/relationships/media" Target="file:///D:\lop%204\Tuan%203\Toan4_LuyenTapTr16_KTUTS\Tieng-tinh-tinh-www_nhacchuongvui_com.mp3" TargetMode="External"/><Relationship Id="rId16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9.wmf"/><Relationship Id="rId10" Type="http://schemas.openxmlformats.org/officeDocument/2006/relationships/image" Target="../media/image16.png"/><Relationship Id="rId19" Type="http://schemas.openxmlformats.org/officeDocument/2006/relationships/slide" Target="slide1.xml"/><Relationship Id="rId4" Type="http://schemas.openxmlformats.org/officeDocument/2006/relationships/slideLayout" Target="../slideLayouts/slideLayout12.xml"/><Relationship Id="rId9" Type="http://schemas.openxmlformats.org/officeDocument/2006/relationships/audio" Target="../media/audio4.wav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8.png"/><Relationship Id="rId18" Type="http://schemas.openxmlformats.org/officeDocument/2006/relationships/slide" Target="slide1.xml"/><Relationship Id="rId3" Type="http://schemas.openxmlformats.org/officeDocument/2006/relationships/audio" Target="file:///D:\lop%204\Tuan%203\Toan4_LuyenTapTr16_KTUTS\Tieng-tinh-tinh-www_nhacchuongvui_com.mp3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microsoft.com/office/2007/relationships/media" Target="file:///D:\lop%204\Tuan%203\Toan4_LuyenTapTr16_KTUTS\Tieng-tinh-tinh-www_nhacchuongvui_com.mp3" TargetMode="External"/><Relationship Id="rId16" Type="http://schemas.openxmlformats.org/officeDocument/2006/relationships/image" Target="../media/image24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audio" Target="../media/audio4.wav"/><Relationship Id="rId1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8.png"/><Relationship Id="rId18" Type="http://schemas.openxmlformats.org/officeDocument/2006/relationships/slide" Target="slide1.xml"/><Relationship Id="rId3" Type="http://schemas.openxmlformats.org/officeDocument/2006/relationships/audio" Target="file:///D:\lop%204\Tuan%203\Toan4_LuyenTapTr16_KTUTS\Tieng-tinh-tinh-www_nhacchuongvui_com.mp3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microsoft.com/office/2007/relationships/media" Target="file:///D:\lop%204\Tuan%203\Toan4_LuyenTapTr16_KTUTS\Tieng-tinh-tinh-www_nhacchuongvui_com.mp3" TargetMode="External"/><Relationship Id="rId16" Type="http://schemas.openxmlformats.org/officeDocument/2006/relationships/image" Target="../media/image26.png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audio" Target="../media/audio4.wav"/><Relationship Id="rId1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8.png"/><Relationship Id="rId18" Type="http://schemas.openxmlformats.org/officeDocument/2006/relationships/slide" Target="slide1.xml"/><Relationship Id="rId3" Type="http://schemas.openxmlformats.org/officeDocument/2006/relationships/audio" Target="file:///D:\lop%204\Tuan%203\Toan4_LuyenTapTr16_KTUTS\Tieng-tinh-tinh-www_nhacchuongvui_com.mp3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microsoft.com/office/2007/relationships/media" Target="file:///D:\lop%204\Tuan%203\Toan4_LuyenTapTr16_KTUTS\Tieng-tinh-tinh-www_nhacchuongvui_com.mp3" TargetMode="External"/><Relationship Id="rId16" Type="http://schemas.openxmlformats.org/officeDocument/2006/relationships/image" Target="../media/image26.png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audio" Target="../media/audio4.wav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8.png"/><Relationship Id="rId18" Type="http://schemas.openxmlformats.org/officeDocument/2006/relationships/slide" Target="slide1.xml"/><Relationship Id="rId3" Type="http://schemas.openxmlformats.org/officeDocument/2006/relationships/audio" Target="file:///D:\lop%204\Tuan%203\Toan4_LuyenTapTr16_KTUTS\Tieng-tinh-tinh-www_nhacchuongvui_com.mp3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microsoft.com/office/2007/relationships/media" Target="file:///D:\lop%204\Tuan%203\Toan4_LuyenTapTr16_KTUTS\Tieng-tinh-tinh-www_nhacchuongvui_com.mp3" TargetMode="External"/><Relationship Id="rId16" Type="http://schemas.openxmlformats.org/officeDocument/2006/relationships/image" Target="../media/image26.png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audio" Target="../media/audio4.wav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8.png"/><Relationship Id="rId18" Type="http://schemas.openxmlformats.org/officeDocument/2006/relationships/slide" Target="slide1.xml"/><Relationship Id="rId3" Type="http://schemas.openxmlformats.org/officeDocument/2006/relationships/audio" Target="file:///D:\lop%204\Tuan%203\Toan4_LuyenTapTr16_KTUTS\Tieng-tinh-tinh-www_nhacchuongvui_com.mp3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microsoft.com/office/2007/relationships/media" Target="file:///D:\lop%204\Tuan%203\Toan4_LuyenTapTr16_KTUTS\Tieng-tinh-tinh-www_nhacchuongvui_com.mp3" TargetMode="External"/><Relationship Id="rId16" Type="http://schemas.openxmlformats.org/officeDocument/2006/relationships/image" Target="../media/image26.png"/><Relationship Id="rId1" Type="http://schemas.openxmlformats.org/officeDocument/2006/relationships/tags" Target="../tags/tag8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audio" Target="../media/audio4.wav"/><Relationship Id="rId1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88105" y="447274"/>
            <a:ext cx="7818655" cy="4152900"/>
            <a:chOff x="3050905" y="1128685"/>
            <a:chExt cx="7818655" cy="4152900"/>
          </a:xfrm>
        </p:grpSpPr>
        <p:pic>
          <p:nvPicPr>
            <p:cNvPr id="13" name="图片 12" descr="ce1ed7f935192fceca30dfb2bcebe602"/>
            <p:cNvPicPr>
              <a:picLocks noChangeAspect="1"/>
            </p:cNvPicPr>
            <p:nvPr/>
          </p:nvPicPr>
          <p:blipFill>
            <a:blip r:embed="rId6"/>
            <a:srcRect l="11188" t="20367" r="10619" b="19944"/>
            <a:stretch>
              <a:fillRect/>
            </a:stretch>
          </p:blipFill>
          <p:spPr>
            <a:xfrm>
              <a:off x="3050905" y="1128685"/>
              <a:ext cx="7818655" cy="4152900"/>
            </a:xfrm>
            <a:prstGeom prst="rect">
              <a:avLst/>
            </a:prstGeom>
          </p:spPr>
        </p:pic>
        <p:pic>
          <p:nvPicPr>
            <p:cNvPr id="22" name="图片 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6" t="12258" r="11253" b="65141"/>
            <a:stretch>
              <a:fillRect/>
            </a:stretch>
          </p:blipFill>
          <p:spPr>
            <a:xfrm>
              <a:off x="4688211" y="3649260"/>
              <a:ext cx="5002213" cy="1549970"/>
            </a:xfrm>
            <a:prstGeom prst="rect">
              <a:avLst/>
            </a:prstGeom>
          </p:spPr>
        </p:pic>
      </p:grpSp>
      <p:pic>
        <p:nvPicPr>
          <p:cNvPr id="23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1"/>
            <a:ext cx="12192000" cy="2284878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55" y="4294879"/>
            <a:ext cx="2569210" cy="2563121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0">
            <a:off x="10968136" y="1671526"/>
            <a:ext cx="1007745" cy="10325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3375" y="389784"/>
            <a:ext cx="1363980" cy="1242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VCNV_bắt_đầu (online-audio-converter.com)">
            <a:hlinkClick r:id="" action="ppaction://media"/>
          </p:cNvPr>
          <p:cNvPicPr>
            <a:picLocks noGrp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end="4133.6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20" name="Picture 19">
            <a:hlinkClick r:id="rId13" action="ppaction://hlinksldjump"/>
            <a:extLst>
              <a:ext uri="{FF2B5EF4-FFF2-40B4-BE49-F238E27FC236}">
                <a16:creationId xmlns:a16="http://schemas.microsoft.com/office/drawing/2014/main" id="{2AF26349-CE4C-E04B-ABC5-ADE20EA21F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471" y="4194462"/>
            <a:ext cx="1792379" cy="1670449"/>
          </a:xfrm>
          <a:prstGeom prst="rect">
            <a:avLst/>
          </a:prstGeom>
        </p:spPr>
      </p:pic>
      <p:pic>
        <p:nvPicPr>
          <p:cNvPr id="24" name="Picture 23">
            <a:hlinkClick r:id="rId15" action="ppaction://hlinksldjump"/>
            <a:extLst>
              <a:ext uri="{FF2B5EF4-FFF2-40B4-BE49-F238E27FC236}">
                <a16:creationId xmlns:a16="http://schemas.microsoft.com/office/drawing/2014/main" id="{0A0981CB-E64F-CE43-B518-2C26A21037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24652" y="4682365"/>
            <a:ext cx="1737511" cy="1609483"/>
          </a:xfrm>
          <a:prstGeom prst="rect">
            <a:avLst/>
          </a:prstGeom>
        </p:spPr>
      </p:pic>
      <p:pic>
        <p:nvPicPr>
          <p:cNvPr id="25" name="Picture 24">
            <a:hlinkClick r:id="rId17" action="ppaction://hlinksldjump"/>
            <a:extLst>
              <a:ext uri="{FF2B5EF4-FFF2-40B4-BE49-F238E27FC236}">
                <a16:creationId xmlns:a16="http://schemas.microsoft.com/office/drawing/2014/main" id="{1BF7C2F7-CEFE-4C4A-950E-95B2D3FC8D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62524" y="4534660"/>
            <a:ext cx="1847248" cy="1700931"/>
          </a:xfrm>
          <a:prstGeom prst="rect">
            <a:avLst/>
          </a:prstGeom>
        </p:spPr>
      </p:pic>
      <p:sp>
        <p:nvSpPr>
          <p:cNvPr id="4" name="Right Arrow 3">
            <a:hlinkClick r:id="rId19" action="ppaction://hlinksldjump"/>
          </p:cNvPr>
          <p:cNvSpPr/>
          <p:nvPr/>
        </p:nvSpPr>
        <p:spPr>
          <a:xfrm>
            <a:off x="245660" y="6114196"/>
            <a:ext cx="1019614" cy="477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D66C0-4891-C80A-4A79-85DB491615F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88044" y="886433"/>
            <a:ext cx="7882811" cy="3542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499285"/>
      </p:ext>
    </p:extLst>
  </p:cSld>
  <p:clrMapOvr>
    <a:masterClrMapping/>
  </p:clrMapOvr>
  <p:transition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>
                <p:cTn id="3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ccb8bc6dbe83c6ae811819d70909b6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2230" y="3323590"/>
            <a:ext cx="12261215" cy="3552190"/>
          </a:xfrm>
          <a:prstGeom prst="rect">
            <a:avLst/>
          </a:prstGeom>
        </p:spPr>
      </p:pic>
      <p:pic>
        <p:nvPicPr>
          <p:cNvPr id="7173" name="图片 20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487738" y="-52699"/>
            <a:ext cx="5002213" cy="1549970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307273" y="3280214"/>
            <a:ext cx="8718689" cy="858837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648048" y="1899123"/>
            <a:ext cx="10543952" cy="837473"/>
          </a:xfrm>
          <a:custGeom>
            <a:avLst/>
            <a:gdLst>
              <a:gd name="connsiteX0" fmla="*/ 0 w 9955707"/>
              <a:gd name="connsiteY0" fmla="*/ 0 h 820674"/>
              <a:gd name="connsiteX1" fmla="*/ 464600 w 9955707"/>
              <a:gd name="connsiteY1" fmla="*/ 0 h 820674"/>
              <a:gd name="connsiteX2" fmla="*/ 1327428 w 9955707"/>
              <a:gd name="connsiteY2" fmla="*/ 0 h 820674"/>
              <a:gd name="connsiteX3" fmla="*/ 2090698 w 9955707"/>
              <a:gd name="connsiteY3" fmla="*/ 0 h 820674"/>
              <a:gd name="connsiteX4" fmla="*/ 2953526 w 9955707"/>
              <a:gd name="connsiteY4" fmla="*/ 0 h 820674"/>
              <a:gd name="connsiteX5" fmla="*/ 3617240 w 9955707"/>
              <a:gd name="connsiteY5" fmla="*/ 0 h 820674"/>
              <a:gd name="connsiteX6" fmla="*/ 4181397 w 9955707"/>
              <a:gd name="connsiteY6" fmla="*/ 0 h 820674"/>
              <a:gd name="connsiteX7" fmla="*/ 5044225 w 9955707"/>
              <a:gd name="connsiteY7" fmla="*/ 0 h 820674"/>
              <a:gd name="connsiteX8" fmla="*/ 5707939 w 9955707"/>
              <a:gd name="connsiteY8" fmla="*/ 0 h 820674"/>
              <a:gd name="connsiteX9" fmla="*/ 6072981 w 9955707"/>
              <a:gd name="connsiteY9" fmla="*/ 0 h 820674"/>
              <a:gd name="connsiteX10" fmla="*/ 6836252 w 9955707"/>
              <a:gd name="connsiteY10" fmla="*/ 0 h 820674"/>
              <a:gd name="connsiteX11" fmla="*/ 7699080 w 9955707"/>
              <a:gd name="connsiteY11" fmla="*/ 0 h 820674"/>
              <a:gd name="connsiteX12" fmla="*/ 8462351 w 9955707"/>
              <a:gd name="connsiteY12" fmla="*/ 0 h 820674"/>
              <a:gd name="connsiteX13" fmla="*/ 9026508 w 9955707"/>
              <a:gd name="connsiteY13" fmla="*/ 0 h 820674"/>
              <a:gd name="connsiteX14" fmla="*/ 9955707 w 9955707"/>
              <a:gd name="connsiteY14" fmla="*/ 0 h 820674"/>
              <a:gd name="connsiteX15" fmla="*/ 9955707 w 9955707"/>
              <a:gd name="connsiteY15" fmla="*/ 393924 h 820674"/>
              <a:gd name="connsiteX16" fmla="*/ 9955707 w 9955707"/>
              <a:gd name="connsiteY16" fmla="*/ 820674 h 820674"/>
              <a:gd name="connsiteX17" fmla="*/ 9491107 w 9955707"/>
              <a:gd name="connsiteY17" fmla="*/ 820674 h 820674"/>
              <a:gd name="connsiteX18" fmla="*/ 8827394 w 9955707"/>
              <a:gd name="connsiteY18" fmla="*/ 820674 h 820674"/>
              <a:gd name="connsiteX19" fmla="*/ 8064123 w 9955707"/>
              <a:gd name="connsiteY19" fmla="*/ 820674 h 820674"/>
              <a:gd name="connsiteX20" fmla="*/ 7599523 w 9955707"/>
              <a:gd name="connsiteY20" fmla="*/ 820674 h 820674"/>
              <a:gd name="connsiteX21" fmla="*/ 7234480 w 9955707"/>
              <a:gd name="connsiteY21" fmla="*/ 820674 h 820674"/>
              <a:gd name="connsiteX22" fmla="*/ 6769881 w 9955707"/>
              <a:gd name="connsiteY22" fmla="*/ 820674 h 820674"/>
              <a:gd name="connsiteX23" fmla="*/ 6205724 w 9955707"/>
              <a:gd name="connsiteY23" fmla="*/ 820674 h 820674"/>
              <a:gd name="connsiteX24" fmla="*/ 5641567 w 9955707"/>
              <a:gd name="connsiteY24" fmla="*/ 820674 h 820674"/>
              <a:gd name="connsiteX25" fmla="*/ 4878296 w 9955707"/>
              <a:gd name="connsiteY25" fmla="*/ 820674 h 820674"/>
              <a:gd name="connsiteX26" fmla="*/ 4513254 w 9955707"/>
              <a:gd name="connsiteY26" fmla="*/ 820674 h 820674"/>
              <a:gd name="connsiteX27" fmla="*/ 4148211 w 9955707"/>
              <a:gd name="connsiteY27" fmla="*/ 820674 h 820674"/>
              <a:gd name="connsiteX28" fmla="*/ 3783169 w 9955707"/>
              <a:gd name="connsiteY28" fmla="*/ 820674 h 820674"/>
              <a:gd name="connsiteX29" fmla="*/ 3119455 w 9955707"/>
              <a:gd name="connsiteY29" fmla="*/ 820674 h 820674"/>
              <a:gd name="connsiteX30" fmla="*/ 2555298 w 9955707"/>
              <a:gd name="connsiteY30" fmla="*/ 820674 h 820674"/>
              <a:gd name="connsiteX31" fmla="*/ 1792027 w 9955707"/>
              <a:gd name="connsiteY31" fmla="*/ 820674 h 820674"/>
              <a:gd name="connsiteX32" fmla="*/ 1227871 w 9955707"/>
              <a:gd name="connsiteY32" fmla="*/ 820674 h 820674"/>
              <a:gd name="connsiteX33" fmla="*/ 0 w 9955707"/>
              <a:gd name="connsiteY33" fmla="*/ 820674 h 820674"/>
              <a:gd name="connsiteX34" fmla="*/ 0 w 9955707"/>
              <a:gd name="connsiteY34" fmla="*/ 402130 h 820674"/>
              <a:gd name="connsiteX35" fmla="*/ 0 w 9955707"/>
              <a:gd name="connsiteY35" fmla="*/ 0 h 82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955707" h="820674" fill="none" extrusionOk="0">
                <a:moveTo>
                  <a:pt x="0" y="0"/>
                </a:moveTo>
                <a:cubicBezTo>
                  <a:pt x="208625" y="-4040"/>
                  <a:pt x="315827" y="21452"/>
                  <a:pt x="464600" y="0"/>
                </a:cubicBezTo>
                <a:cubicBezTo>
                  <a:pt x="613373" y="-21452"/>
                  <a:pt x="908292" y="-1826"/>
                  <a:pt x="1327428" y="0"/>
                </a:cubicBezTo>
                <a:cubicBezTo>
                  <a:pt x="1746564" y="1826"/>
                  <a:pt x="1821649" y="31600"/>
                  <a:pt x="2090698" y="0"/>
                </a:cubicBezTo>
                <a:cubicBezTo>
                  <a:pt x="2359747" y="-31600"/>
                  <a:pt x="2767066" y="7194"/>
                  <a:pt x="2953526" y="0"/>
                </a:cubicBezTo>
                <a:cubicBezTo>
                  <a:pt x="3139986" y="-7194"/>
                  <a:pt x="3382973" y="31751"/>
                  <a:pt x="3617240" y="0"/>
                </a:cubicBezTo>
                <a:cubicBezTo>
                  <a:pt x="3851507" y="-31751"/>
                  <a:pt x="3971813" y="14605"/>
                  <a:pt x="4181397" y="0"/>
                </a:cubicBezTo>
                <a:cubicBezTo>
                  <a:pt x="4390981" y="-14605"/>
                  <a:pt x="4759147" y="-15188"/>
                  <a:pt x="5044225" y="0"/>
                </a:cubicBezTo>
                <a:cubicBezTo>
                  <a:pt x="5329303" y="15188"/>
                  <a:pt x="5416506" y="27772"/>
                  <a:pt x="5707939" y="0"/>
                </a:cubicBezTo>
                <a:cubicBezTo>
                  <a:pt x="5999372" y="-27772"/>
                  <a:pt x="5901052" y="-9100"/>
                  <a:pt x="6072981" y="0"/>
                </a:cubicBezTo>
                <a:cubicBezTo>
                  <a:pt x="6244910" y="9100"/>
                  <a:pt x="6606057" y="38156"/>
                  <a:pt x="6836252" y="0"/>
                </a:cubicBezTo>
                <a:cubicBezTo>
                  <a:pt x="7066447" y="-38156"/>
                  <a:pt x="7445019" y="-25526"/>
                  <a:pt x="7699080" y="0"/>
                </a:cubicBezTo>
                <a:cubicBezTo>
                  <a:pt x="7953141" y="25526"/>
                  <a:pt x="8290994" y="2197"/>
                  <a:pt x="8462351" y="0"/>
                </a:cubicBezTo>
                <a:cubicBezTo>
                  <a:pt x="8633708" y="-2197"/>
                  <a:pt x="8747772" y="9905"/>
                  <a:pt x="9026508" y="0"/>
                </a:cubicBezTo>
                <a:cubicBezTo>
                  <a:pt x="9305244" y="-9905"/>
                  <a:pt x="9498685" y="46204"/>
                  <a:pt x="9955707" y="0"/>
                </a:cubicBezTo>
                <a:cubicBezTo>
                  <a:pt x="9937846" y="93688"/>
                  <a:pt x="9948571" y="309226"/>
                  <a:pt x="9955707" y="393924"/>
                </a:cubicBezTo>
                <a:cubicBezTo>
                  <a:pt x="9962843" y="478622"/>
                  <a:pt x="9958769" y="695233"/>
                  <a:pt x="9955707" y="820674"/>
                </a:cubicBezTo>
                <a:cubicBezTo>
                  <a:pt x="9795007" y="805271"/>
                  <a:pt x="9668457" y="840843"/>
                  <a:pt x="9491107" y="820674"/>
                </a:cubicBezTo>
                <a:cubicBezTo>
                  <a:pt x="9313757" y="800505"/>
                  <a:pt x="9052072" y="795675"/>
                  <a:pt x="8827394" y="820674"/>
                </a:cubicBezTo>
                <a:cubicBezTo>
                  <a:pt x="8602716" y="845673"/>
                  <a:pt x="8237457" y="813681"/>
                  <a:pt x="8064123" y="820674"/>
                </a:cubicBezTo>
                <a:cubicBezTo>
                  <a:pt x="7890789" y="827667"/>
                  <a:pt x="7737987" y="841030"/>
                  <a:pt x="7599523" y="820674"/>
                </a:cubicBezTo>
                <a:cubicBezTo>
                  <a:pt x="7461059" y="800318"/>
                  <a:pt x="7361199" y="814317"/>
                  <a:pt x="7234480" y="820674"/>
                </a:cubicBezTo>
                <a:cubicBezTo>
                  <a:pt x="7107761" y="827031"/>
                  <a:pt x="6962733" y="835436"/>
                  <a:pt x="6769881" y="820674"/>
                </a:cubicBezTo>
                <a:cubicBezTo>
                  <a:pt x="6577029" y="805912"/>
                  <a:pt x="6338048" y="822229"/>
                  <a:pt x="6205724" y="820674"/>
                </a:cubicBezTo>
                <a:cubicBezTo>
                  <a:pt x="6073400" y="819119"/>
                  <a:pt x="5885041" y="802702"/>
                  <a:pt x="5641567" y="820674"/>
                </a:cubicBezTo>
                <a:cubicBezTo>
                  <a:pt x="5398093" y="838646"/>
                  <a:pt x="5044410" y="849273"/>
                  <a:pt x="4878296" y="820674"/>
                </a:cubicBezTo>
                <a:cubicBezTo>
                  <a:pt x="4712182" y="792075"/>
                  <a:pt x="4591470" y="828304"/>
                  <a:pt x="4513254" y="820674"/>
                </a:cubicBezTo>
                <a:cubicBezTo>
                  <a:pt x="4435038" y="813044"/>
                  <a:pt x="4330326" y="838170"/>
                  <a:pt x="4148211" y="820674"/>
                </a:cubicBezTo>
                <a:cubicBezTo>
                  <a:pt x="3966096" y="803178"/>
                  <a:pt x="3875622" y="834999"/>
                  <a:pt x="3783169" y="820674"/>
                </a:cubicBezTo>
                <a:cubicBezTo>
                  <a:pt x="3690716" y="806349"/>
                  <a:pt x="3450251" y="806710"/>
                  <a:pt x="3119455" y="820674"/>
                </a:cubicBezTo>
                <a:cubicBezTo>
                  <a:pt x="2788659" y="834638"/>
                  <a:pt x="2681053" y="798698"/>
                  <a:pt x="2555298" y="820674"/>
                </a:cubicBezTo>
                <a:cubicBezTo>
                  <a:pt x="2429543" y="842650"/>
                  <a:pt x="1945241" y="812531"/>
                  <a:pt x="1792027" y="820674"/>
                </a:cubicBezTo>
                <a:cubicBezTo>
                  <a:pt x="1638813" y="828817"/>
                  <a:pt x="1444947" y="833240"/>
                  <a:pt x="1227871" y="820674"/>
                </a:cubicBezTo>
                <a:cubicBezTo>
                  <a:pt x="1010795" y="808108"/>
                  <a:pt x="308495" y="843640"/>
                  <a:pt x="0" y="820674"/>
                </a:cubicBezTo>
                <a:cubicBezTo>
                  <a:pt x="-2268" y="682673"/>
                  <a:pt x="-4336" y="538183"/>
                  <a:pt x="0" y="402130"/>
                </a:cubicBezTo>
                <a:cubicBezTo>
                  <a:pt x="4336" y="266077"/>
                  <a:pt x="3292" y="133873"/>
                  <a:pt x="0" y="0"/>
                </a:cubicBezTo>
                <a:close/>
              </a:path>
              <a:path w="9955707" h="820674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7592" y="84629"/>
                  <a:pt x="9969333" y="210493"/>
                  <a:pt x="9955707" y="410337"/>
                </a:cubicBezTo>
                <a:cubicBezTo>
                  <a:pt x="9942081" y="610181"/>
                  <a:pt x="9968183" y="718508"/>
                  <a:pt x="9955707" y="820674"/>
                </a:cubicBezTo>
                <a:cubicBezTo>
                  <a:pt x="9652926" y="799188"/>
                  <a:pt x="9549458" y="798959"/>
                  <a:pt x="9291993" y="820674"/>
                </a:cubicBezTo>
                <a:cubicBezTo>
                  <a:pt x="9034528" y="842389"/>
                  <a:pt x="8769956" y="834442"/>
                  <a:pt x="8429165" y="820674"/>
                </a:cubicBezTo>
                <a:cubicBezTo>
                  <a:pt x="8088374" y="806906"/>
                  <a:pt x="7768110" y="847837"/>
                  <a:pt x="7566337" y="820674"/>
                </a:cubicBezTo>
                <a:cubicBezTo>
                  <a:pt x="7364564" y="793511"/>
                  <a:pt x="7051449" y="809134"/>
                  <a:pt x="6803066" y="820674"/>
                </a:cubicBezTo>
                <a:cubicBezTo>
                  <a:pt x="6554683" y="832214"/>
                  <a:pt x="6488350" y="815012"/>
                  <a:pt x="6338467" y="820674"/>
                </a:cubicBezTo>
                <a:cubicBezTo>
                  <a:pt x="6188584" y="826336"/>
                  <a:pt x="5916336" y="816422"/>
                  <a:pt x="5774310" y="820674"/>
                </a:cubicBezTo>
                <a:cubicBezTo>
                  <a:pt x="5632284" y="824926"/>
                  <a:pt x="5378634" y="803788"/>
                  <a:pt x="5011039" y="820674"/>
                </a:cubicBezTo>
                <a:cubicBezTo>
                  <a:pt x="4643444" y="837560"/>
                  <a:pt x="4764634" y="820578"/>
                  <a:pt x="4645997" y="820674"/>
                </a:cubicBezTo>
                <a:cubicBezTo>
                  <a:pt x="4527360" y="820770"/>
                  <a:pt x="4184024" y="827062"/>
                  <a:pt x="3982283" y="820674"/>
                </a:cubicBezTo>
                <a:cubicBezTo>
                  <a:pt x="3780542" y="814286"/>
                  <a:pt x="3688385" y="847088"/>
                  <a:pt x="3418126" y="820674"/>
                </a:cubicBezTo>
                <a:cubicBezTo>
                  <a:pt x="3147867" y="794260"/>
                  <a:pt x="2890796" y="812774"/>
                  <a:pt x="2754412" y="820674"/>
                </a:cubicBezTo>
                <a:cubicBezTo>
                  <a:pt x="2618028" y="828574"/>
                  <a:pt x="2343726" y="853749"/>
                  <a:pt x="2090698" y="820674"/>
                </a:cubicBezTo>
                <a:cubicBezTo>
                  <a:pt x="1837670" y="787599"/>
                  <a:pt x="1486325" y="833974"/>
                  <a:pt x="1327428" y="820674"/>
                </a:cubicBezTo>
                <a:cubicBezTo>
                  <a:pt x="1168531" y="807375"/>
                  <a:pt x="1090268" y="826504"/>
                  <a:pt x="962385" y="820674"/>
                </a:cubicBezTo>
                <a:cubicBezTo>
                  <a:pt x="834502" y="814844"/>
                  <a:pt x="225091" y="814758"/>
                  <a:pt x="0" y="820674"/>
                </a:cubicBezTo>
                <a:cubicBezTo>
                  <a:pt x="-16365" y="722902"/>
                  <a:pt x="10902" y="536492"/>
                  <a:pt x="0" y="434957"/>
                </a:cubicBezTo>
                <a:cubicBezTo>
                  <a:pt x="-10902" y="333422"/>
                  <a:pt x="17047" y="166639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Quy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tắc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tên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cơ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quan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tổ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chức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gì</a:t>
            </a:r>
            <a:r>
              <a:rPr lang="en-US" altLang="en-US" sz="3600" b="1" dirty="0">
                <a:solidFill>
                  <a:srgbClr val="1E09B7"/>
                </a:solidFill>
                <a:latin typeface="+mn-lt"/>
                <a:cs typeface="Arial" panose="020B060402020202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4" name="Rectangle 82">
            <a:extLst>
              <a:ext uri="{FF2B5EF4-FFF2-40B4-BE49-F238E27FC236}">
                <a16:creationId xmlns:a16="http://schemas.microsoft.com/office/drawing/2014/main" id="{013064B3-A7EC-964F-B9B1-FD3975BF49A8}"/>
              </a:ext>
            </a:extLst>
          </p:cNvPr>
          <p:cNvSpPr/>
          <p:nvPr/>
        </p:nvSpPr>
        <p:spPr>
          <a:xfrm>
            <a:off x="226119" y="3868395"/>
            <a:ext cx="598618" cy="756830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4CA0A0B-457B-AA44-8B30-A8758DB3C2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5285" y="5350997"/>
            <a:ext cx="1766850" cy="11741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87F931B-678E-464E-9439-5FE32CE1C6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8577" y="4759945"/>
            <a:ext cx="1905512" cy="7894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9FC8A8E-A67E-6A41-9EC7-8EB66D0CB5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33" y="3592287"/>
            <a:ext cx="779314" cy="13090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D1E02A-680B-AF43-BCA4-C2110D3B0E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2502407" y="4803896"/>
            <a:ext cx="779314" cy="1309045"/>
          </a:xfrm>
          <a:prstGeom prst="rect">
            <a:avLst/>
          </a:prstGeom>
        </p:spPr>
      </p:pic>
      <p:sp>
        <p:nvSpPr>
          <p:cNvPr id="2" name="Left Arrow 1">
            <a:hlinkClick r:id="rId19" action="ppaction://hlinksldjump"/>
          </p:cNvPr>
          <p:cNvSpPr/>
          <p:nvPr/>
        </p:nvSpPr>
        <p:spPr>
          <a:xfrm>
            <a:off x="10983792" y="6247096"/>
            <a:ext cx="832514" cy="4902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1CED18-ABEB-E87A-4581-0FABE49C9B13}"/>
              </a:ext>
            </a:extLst>
          </p:cNvPr>
          <p:cNvSpPr/>
          <p:nvPr/>
        </p:nvSpPr>
        <p:spPr>
          <a:xfrm>
            <a:off x="177210" y="4286448"/>
            <a:ext cx="2179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7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013 -0.35139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20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594893" y="-113178"/>
            <a:ext cx="5002213" cy="1549970"/>
          </a:xfrm>
          <a:prstGeom prst="rect">
            <a:avLst/>
          </a:prstGeom>
        </p:spPr>
      </p:pic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732568" y="1138238"/>
            <a:ext cx="9459432" cy="1405769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b="1" noProof="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Đâu</a:t>
            </a:r>
            <a:r>
              <a:rPr lang="en-US" altLang="en-US" sz="3000" b="1" noProof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000" b="1" noProof="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là</a:t>
            </a:r>
            <a:r>
              <a:rPr lang="en-US" altLang="en-US" sz="3000" b="1" noProof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000" b="1" noProof="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tên</a:t>
            </a:r>
            <a:r>
              <a:rPr lang="en-US" altLang="en-US" sz="3000" b="1" noProof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000" b="1" noProof="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cơ</a:t>
            </a:r>
            <a:r>
              <a:rPr lang="en-US" altLang="en-US" sz="3000" b="1" noProof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000" b="1" noProof="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quan</a:t>
            </a:r>
            <a:r>
              <a:rPr lang="en-US" altLang="en-US" sz="3000" b="1" noProof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000" b="1" noProof="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tổ</a:t>
            </a:r>
            <a:r>
              <a:rPr lang="en-US" altLang="en-US" sz="3000" b="1" noProof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000" b="1" noProof="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chức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?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Trần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Quốc</a:t>
            </a:r>
            <a:r>
              <a:rPr lang="en-US" altLang="en-US" sz="3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Toản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,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Hà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Đông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,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Củ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Chi,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Bộ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Giáo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dục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và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Đào</a:t>
            </a:r>
            <a:r>
              <a:rPr kumimoji="0" lang="en-US" alt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alt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tạo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308101" y="1901508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3069371" y="3429000"/>
            <a:ext cx="2972407" cy="7937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Quốc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Toản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7153188" y="3354539"/>
            <a:ext cx="3927008" cy="858838"/>
          </a:xfrm>
          <a:prstGeom prst="roundRect">
            <a:avLst>
              <a:gd name="adj" fmla="val 16667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7153188" y="4222750"/>
            <a:ext cx="2919972" cy="7715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3103235" y="4397998"/>
            <a:ext cx="2919972" cy="7715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Chi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82">
            <a:extLst>
              <a:ext uri="{FF2B5EF4-FFF2-40B4-BE49-F238E27FC236}">
                <a16:creationId xmlns:a16="http://schemas.microsoft.com/office/drawing/2014/main" id="{83974051-4934-1E47-858B-C9D77EC581F5}"/>
              </a:ext>
            </a:extLst>
          </p:cNvPr>
          <p:cNvSpPr/>
          <p:nvPr/>
        </p:nvSpPr>
        <p:spPr>
          <a:xfrm>
            <a:off x="9915837" y="6724276"/>
            <a:ext cx="2047981" cy="151504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789A856-484C-1843-855C-6445BCE3B1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8" y="5582799"/>
            <a:ext cx="1756157" cy="11670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DA8510-9667-8647-921E-655F89C85BD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0" y="5012142"/>
            <a:ext cx="1896696" cy="7858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46757A8-F45C-0A45-968C-109233786D56}"/>
              </a:ext>
            </a:extLst>
          </p:cNvPr>
          <p:cNvSpPr/>
          <p:nvPr/>
        </p:nvSpPr>
        <p:spPr>
          <a:xfrm>
            <a:off x="10019270" y="3850095"/>
            <a:ext cx="1777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TÊN PHẦN QUÀ/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721F189-41BF-AD4A-98E4-FCC201B7B37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62257" y="4129714"/>
            <a:ext cx="740715" cy="124420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C1FD3E1-4BFA-404F-83F4-B36CE07135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956898" y="4114800"/>
            <a:ext cx="740715" cy="1244208"/>
          </a:xfrm>
          <a:prstGeom prst="rect">
            <a:avLst/>
          </a:prstGeom>
        </p:spPr>
      </p:pic>
      <p:sp>
        <p:nvSpPr>
          <p:cNvPr id="50" name="Left Arrow 49">
            <a:hlinkClick r:id="rId18" action="ppaction://hlinksldjump"/>
          </p:cNvPr>
          <p:cNvSpPr/>
          <p:nvPr/>
        </p:nvSpPr>
        <p:spPr>
          <a:xfrm>
            <a:off x="10983792" y="6247096"/>
            <a:ext cx="832514" cy="4902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E1139-4E30-7FB5-6198-92862EEAE7AC}"/>
              </a:ext>
            </a:extLst>
          </p:cNvPr>
          <p:cNvSpPr/>
          <p:nvPr/>
        </p:nvSpPr>
        <p:spPr>
          <a:xfrm>
            <a:off x="0" y="4318346"/>
            <a:ext cx="2959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vỗ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tay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3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013 -0.35139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45" grpId="0"/>
      <p:bldP spid="45" grpId="1"/>
      <p:bldP spid="46" grpId="0" animBg="1"/>
      <p:bldP spid="46" grpId="1" animBg="1"/>
      <p:bldP spid="47" grpId="0"/>
      <p:bldP spid="48" grpId="0"/>
      <p:bldP spid="48" grpId="1"/>
      <p:bldP spid="4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594893" y="-113178"/>
            <a:ext cx="5002213" cy="1549970"/>
          </a:xfrm>
          <a:prstGeom prst="rect">
            <a:avLst/>
          </a:prstGeom>
        </p:spPr>
      </p:pic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139130" y="1360170"/>
            <a:ext cx="9955707" cy="1493358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Du,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Đinh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Lĩnh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2023885" y="3267880"/>
            <a:ext cx="4990622" cy="793750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013252" y="3885270"/>
            <a:ext cx="4772997" cy="858838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2003649" y="4520090"/>
            <a:ext cx="8438628" cy="771525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C. </a:t>
            </a:r>
            <a:r>
              <a:rPr lang="en-US" sz="3200" b="1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Đinh</a:t>
            </a:r>
            <a:r>
              <a:rPr lang="en-US" sz="3200" b="1" dirty="0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Lĩnh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99735" y="37926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82">
            <a:extLst>
              <a:ext uri="{FF2B5EF4-FFF2-40B4-BE49-F238E27FC236}">
                <a16:creationId xmlns:a16="http://schemas.microsoft.com/office/drawing/2014/main" id="{64F8D0AA-1347-4746-B133-BFCA0BA522F0}"/>
              </a:ext>
            </a:extLst>
          </p:cNvPr>
          <p:cNvSpPr/>
          <p:nvPr/>
        </p:nvSpPr>
        <p:spPr>
          <a:xfrm>
            <a:off x="10501193" y="6768332"/>
            <a:ext cx="1593644" cy="122131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48B3444-A992-6840-A49E-471BC620C5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75" y="5397914"/>
            <a:ext cx="1743733" cy="1158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238CCE9-D8F8-1F4D-A322-31577048C2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37" y="4539780"/>
            <a:ext cx="1880584" cy="77916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750B55A-EA43-DF4E-A11E-B43FB9CC4B60}"/>
              </a:ext>
            </a:extLst>
          </p:cNvPr>
          <p:cNvSpPr/>
          <p:nvPr/>
        </p:nvSpPr>
        <p:spPr>
          <a:xfrm>
            <a:off x="9473609" y="4095063"/>
            <a:ext cx="2941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kẹo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5999B0F-B90D-FC4F-A5E7-03E0267F79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0161" y="3418871"/>
            <a:ext cx="576390" cy="9681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7936CEC-D30A-0C42-AD0D-D719EDDDAF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2613793" y="3392170"/>
            <a:ext cx="576390" cy="9681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0415181-F475-8444-A262-8042202DFCD7}"/>
              </a:ext>
            </a:extLst>
          </p:cNvPr>
          <p:cNvSpPr txBox="1"/>
          <p:nvPr/>
        </p:nvSpPr>
        <p:spPr>
          <a:xfrm>
            <a:off x="2799736" y="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C4BC30-D8FF-3A48-AC75-60673A25ED78}"/>
              </a:ext>
            </a:extLst>
          </p:cNvPr>
          <p:cNvSpPr txBox="1"/>
          <p:nvPr/>
        </p:nvSpPr>
        <p:spPr>
          <a:xfrm>
            <a:off x="2952136" y="15240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Left Arrow 54">
            <a:hlinkClick r:id="rId18" action="ppaction://hlinksldjump"/>
          </p:cNvPr>
          <p:cNvSpPr/>
          <p:nvPr/>
        </p:nvSpPr>
        <p:spPr>
          <a:xfrm>
            <a:off x="199694" y="5926422"/>
            <a:ext cx="832514" cy="4902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8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0131 -0.3513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594893" y="-113178"/>
            <a:ext cx="5002213" cy="1549970"/>
          </a:xfrm>
          <a:prstGeom prst="rect">
            <a:avLst/>
          </a:prstGeom>
        </p:spPr>
      </p:pic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139130" y="1360170"/>
            <a:ext cx="9955707" cy="1200329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121917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động từ trong các câu tục ngữ</a:t>
            </a:r>
            <a:r>
              <a:rPr 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vi-VN" sz="3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Uống nước nhớ nguồn. </a:t>
            </a:r>
            <a:endParaRPr lang="vi-VN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000" b="0" i="0" u="none" strike="noStrike" kern="1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2023885" y="3267880"/>
            <a:ext cx="4990622" cy="793750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lang="en-US" sz="3200" b="1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013252" y="3885270"/>
            <a:ext cx="4772997" cy="858838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B. </a:t>
            </a:r>
            <a:r>
              <a:rPr lang="en-US" sz="3200" b="1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2003649" y="4520090"/>
            <a:ext cx="8438628" cy="771525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C. </a:t>
            </a:r>
            <a:r>
              <a:rPr lang="en-US" sz="3200" b="1" noProof="0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200" b="1" noProof="0" dirty="0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noProof="0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99735" y="37926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82">
            <a:extLst>
              <a:ext uri="{FF2B5EF4-FFF2-40B4-BE49-F238E27FC236}">
                <a16:creationId xmlns:a16="http://schemas.microsoft.com/office/drawing/2014/main" id="{64F8D0AA-1347-4746-B133-BFCA0BA522F0}"/>
              </a:ext>
            </a:extLst>
          </p:cNvPr>
          <p:cNvSpPr/>
          <p:nvPr/>
        </p:nvSpPr>
        <p:spPr>
          <a:xfrm>
            <a:off x="10501193" y="6768332"/>
            <a:ext cx="1593644" cy="122131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48B3444-A992-6840-A49E-471BC620C5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75" y="5397914"/>
            <a:ext cx="1743733" cy="1158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238CCE9-D8F8-1F4D-A322-31577048C2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37" y="4539780"/>
            <a:ext cx="1880584" cy="77916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750B55A-EA43-DF4E-A11E-B43FB9CC4B60}"/>
              </a:ext>
            </a:extLst>
          </p:cNvPr>
          <p:cNvSpPr/>
          <p:nvPr/>
        </p:nvSpPr>
        <p:spPr>
          <a:xfrm>
            <a:off x="9473609" y="4095063"/>
            <a:ext cx="2941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kẹo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5999B0F-B90D-FC4F-A5E7-03E0267F79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0161" y="3418871"/>
            <a:ext cx="576390" cy="9681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7936CEC-D30A-0C42-AD0D-D719EDDDAF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2613793" y="3392170"/>
            <a:ext cx="576390" cy="9681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0415181-F475-8444-A262-8042202DFCD7}"/>
              </a:ext>
            </a:extLst>
          </p:cNvPr>
          <p:cNvSpPr txBox="1"/>
          <p:nvPr/>
        </p:nvSpPr>
        <p:spPr>
          <a:xfrm>
            <a:off x="2799736" y="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C4BC30-D8FF-3A48-AC75-60673A25ED78}"/>
              </a:ext>
            </a:extLst>
          </p:cNvPr>
          <p:cNvSpPr txBox="1"/>
          <p:nvPr/>
        </p:nvSpPr>
        <p:spPr>
          <a:xfrm>
            <a:off x="2952136" y="15240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Left Arrow 54">
            <a:hlinkClick r:id="rId18" action="ppaction://hlinksldjump"/>
          </p:cNvPr>
          <p:cNvSpPr/>
          <p:nvPr/>
        </p:nvSpPr>
        <p:spPr>
          <a:xfrm>
            <a:off x="199694" y="5926422"/>
            <a:ext cx="832514" cy="4902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0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0131 -0.3513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594893" y="-113178"/>
            <a:ext cx="5002213" cy="1549970"/>
          </a:xfrm>
          <a:prstGeom prst="rect">
            <a:avLst/>
          </a:prstGeom>
        </p:spPr>
      </p:pic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139130" y="1360170"/>
            <a:ext cx="9955707" cy="1323439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động từ trong các câu tục ngữ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 người như thể thương thân.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000" b="0" i="0" u="none" strike="noStrike" kern="1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2023885" y="3267880"/>
            <a:ext cx="4990622" cy="793750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013252" y="3885270"/>
            <a:ext cx="4772997" cy="858838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2003649" y="4520090"/>
            <a:ext cx="8438628" cy="771525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99735" y="37926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82">
            <a:extLst>
              <a:ext uri="{FF2B5EF4-FFF2-40B4-BE49-F238E27FC236}">
                <a16:creationId xmlns:a16="http://schemas.microsoft.com/office/drawing/2014/main" id="{64F8D0AA-1347-4746-B133-BFCA0BA522F0}"/>
              </a:ext>
            </a:extLst>
          </p:cNvPr>
          <p:cNvSpPr/>
          <p:nvPr/>
        </p:nvSpPr>
        <p:spPr>
          <a:xfrm>
            <a:off x="10501193" y="6768332"/>
            <a:ext cx="1593644" cy="122131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48B3444-A992-6840-A49E-471BC620C5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75" y="5397914"/>
            <a:ext cx="1743733" cy="1158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238CCE9-D8F8-1F4D-A322-31577048C2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37" y="4539780"/>
            <a:ext cx="1880584" cy="77916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750B55A-EA43-DF4E-A11E-B43FB9CC4B60}"/>
              </a:ext>
            </a:extLst>
          </p:cNvPr>
          <p:cNvSpPr/>
          <p:nvPr/>
        </p:nvSpPr>
        <p:spPr>
          <a:xfrm>
            <a:off x="9473609" y="4095063"/>
            <a:ext cx="2941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kẹo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5999B0F-B90D-FC4F-A5E7-03E0267F79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0161" y="3418871"/>
            <a:ext cx="576390" cy="9681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7936CEC-D30A-0C42-AD0D-D719EDDDAF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2613793" y="3392170"/>
            <a:ext cx="576390" cy="9681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0415181-F475-8444-A262-8042202DFCD7}"/>
              </a:ext>
            </a:extLst>
          </p:cNvPr>
          <p:cNvSpPr txBox="1"/>
          <p:nvPr/>
        </p:nvSpPr>
        <p:spPr>
          <a:xfrm>
            <a:off x="2799736" y="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C4BC30-D8FF-3A48-AC75-60673A25ED78}"/>
              </a:ext>
            </a:extLst>
          </p:cNvPr>
          <p:cNvSpPr txBox="1"/>
          <p:nvPr/>
        </p:nvSpPr>
        <p:spPr>
          <a:xfrm>
            <a:off x="2952136" y="15240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Left Arrow 54">
            <a:hlinkClick r:id="rId18" action="ppaction://hlinksldjump"/>
          </p:cNvPr>
          <p:cNvSpPr/>
          <p:nvPr/>
        </p:nvSpPr>
        <p:spPr>
          <a:xfrm>
            <a:off x="199694" y="5926422"/>
            <a:ext cx="832514" cy="4902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9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0131 -0.3513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594893" y="-113178"/>
            <a:ext cx="5002213" cy="1549970"/>
          </a:xfrm>
          <a:prstGeom prst="rect">
            <a:avLst/>
          </a:prstGeom>
        </p:spPr>
      </p:pic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139130" y="1360170"/>
            <a:ext cx="9955707" cy="1200329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121917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động từ trong các câu tục ngữ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Đi một ngày đàng, học một sàng khôn.</a:t>
            </a: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1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0" lang="en-US" sz="2000" b="0" i="0" u="none" strike="noStrike" kern="1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2023885" y="3267880"/>
            <a:ext cx="4990622" cy="793750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lang="en-US" sz="3200" b="1" noProof="0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013252" y="3885270"/>
            <a:ext cx="4772997" cy="858838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B. </a:t>
            </a:r>
            <a:r>
              <a:rPr lang="en-US" sz="3200" b="1" noProof="0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2003649" y="4520090"/>
            <a:ext cx="8438628" cy="771525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C. </a:t>
            </a:r>
            <a:r>
              <a:rPr lang="en-US" sz="3200" b="1" noProof="0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b="1" noProof="0" dirty="0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noProof="0" dirty="0" err="1">
                <a:solidFill>
                  <a:srgbClr val="1E09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99735" y="37926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82">
            <a:extLst>
              <a:ext uri="{FF2B5EF4-FFF2-40B4-BE49-F238E27FC236}">
                <a16:creationId xmlns:a16="http://schemas.microsoft.com/office/drawing/2014/main" id="{64F8D0AA-1347-4746-B133-BFCA0BA522F0}"/>
              </a:ext>
            </a:extLst>
          </p:cNvPr>
          <p:cNvSpPr/>
          <p:nvPr/>
        </p:nvSpPr>
        <p:spPr>
          <a:xfrm>
            <a:off x="10501193" y="6768332"/>
            <a:ext cx="1593644" cy="122131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48B3444-A992-6840-A49E-471BC620C5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75" y="5397914"/>
            <a:ext cx="1743733" cy="1158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238CCE9-D8F8-1F4D-A322-31577048C2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37" y="4539780"/>
            <a:ext cx="1880584" cy="77916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750B55A-EA43-DF4E-A11E-B43FB9CC4B60}"/>
              </a:ext>
            </a:extLst>
          </p:cNvPr>
          <p:cNvSpPr/>
          <p:nvPr/>
        </p:nvSpPr>
        <p:spPr>
          <a:xfrm>
            <a:off x="9473609" y="4095063"/>
            <a:ext cx="2941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kẹo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5999B0F-B90D-FC4F-A5E7-03E0267F79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60161" y="3418871"/>
            <a:ext cx="576390" cy="9681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7936CEC-D30A-0C42-AD0D-D719EDDDAF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2613793" y="3392170"/>
            <a:ext cx="576390" cy="9681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0415181-F475-8444-A262-8042202DFCD7}"/>
              </a:ext>
            </a:extLst>
          </p:cNvPr>
          <p:cNvSpPr txBox="1"/>
          <p:nvPr/>
        </p:nvSpPr>
        <p:spPr>
          <a:xfrm>
            <a:off x="2799736" y="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C4BC30-D8FF-3A48-AC75-60673A25ED78}"/>
              </a:ext>
            </a:extLst>
          </p:cNvPr>
          <p:cNvSpPr txBox="1"/>
          <p:nvPr/>
        </p:nvSpPr>
        <p:spPr>
          <a:xfrm>
            <a:off x="2952136" y="15240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Left Arrow 54">
            <a:hlinkClick r:id="rId18" action="ppaction://hlinksldjump"/>
          </p:cNvPr>
          <p:cNvSpPr/>
          <p:nvPr/>
        </p:nvSpPr>
        <p:spPr>
          <a:xfrm>
            <a:off x="199694" y="5926422"/>
            <a:ext cx="832514" cy="4902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0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0131 -0.3513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15C8277-5A50-4DC0-9BD3-70A1979B37E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4*2{0959EB54-1F19-4341-8F56-493D2CEB1A95}&quot;,&quot;C:\\Users\\TRANG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 Tuần 5 LTVC Động từ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D7B4A2-C933-4680-B498-14DB2187CBB5}:3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D954E7-FA48-4D2E-AE0A-3AAAF5C2A968}:20075773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5CD76F-AE78-4960-9D9C-C1748B39CEEE}:3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59BFD1-D7FF-4E9F-998C-BA4AB6E5BF5B}:3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59BFD1-D7FF-4E9F-998C-BA4AB6E5BF5B}:3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59BFD1-D7FF-4E9F-998C-BA4AB6E5BF5B}:3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59BFD1-D7FF-4E9F-998C-BA4AB6E5BF5B}:3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71FE5B-2A0C-43F3-A8FE-683C1C900FE2}:20075774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283</Words>
  <Application>Microsoft Office PowerPoint</Application>
  <PresentationFormat>Widescreen</PresentationFormat>
  <Paragraphs>84</Paragraphs>
  <Slides>8</Slides>
  <Notes>7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Euphemia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Tuần 5 LTVC Động từ</dc:title>
  <dc:creator>TRANG</dc:creator>
  <cp:lastModifiedBy>TRANG</cp:lastModifiedBy>
  <cp:revision>8</cp:revision>
  <dcterms:created xsi:type="dcterms:W3CDTF">2025-10-07T23:37:26Z</dcterms:created>
  <dcterms:modified xsi:type="dcterms:W3CDTF">2025-10-10T09:13:03Z</dcterms:modified>
</cp:coreProperties>
</file>