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306" r:id="rId3"/>
    <p:sldId id="305" r:id="rId4"/>
    <p:sldId id="308" r:id="rId5"/>
    <p:sldId id="310" r:id="rId6"/>
    <p:sldId id="8346" r:id="rId7"/>
    <p:sldId id="275" r:id="rId8"/>
    <p:sldId id="27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659D5-1263-49DE-97F1-D16BDA4D4D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75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3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40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96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0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5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21C5-A710-49B6-9C31-5034DC967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F5184-1EEA-4A06-BD5C-4A28EB302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F0E09-6591-46E6-8305-D49AAFAE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8C4F4-F0E7-414F-9429-38E54F56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E120-3AD3-4918-BA24-74F34CDA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3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389D-979E-47BE-987D-59B85EB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1389-84FF-4FED-9AFF-7B8BA9092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C0716-2FD9-4DF1-8C2C-3E98A33E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2B430-30DE-44D9-BF06-E587BC33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530BB-46CF-461F-A25F-4D2B52CC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E8F9-757F-4453-B06C-3FA4520C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66A2-A9F6-43C7-AA0E-857BDA02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23062-D815-4B37-82B2-CCC04E7A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6BEA0-FCBB-4B30-8C72-0D8DE238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1AD75-01B8-47CE-9A06-44B791BE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3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8824-2903-4EA4-8B56-EA3778E5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6465-3328-442A-A836-28FC622D5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DB22E-6D72-4FD1-B8D1-CB7BDC268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488BA-F0DB-4C08-820E-9B2E630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AA420-4322-40AA-B574-ABC0481E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1C60E-6F5D-4192-A084-493647DC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66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130F-8DFE-4363-815A-D2109DF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5AF16-A9E4-4EA5-A78A-D224E81FF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D6A06-1988-44B6-8471-3E218F9E7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68CDD-ECDB-4083-87C4-5D14679F9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50F2D-1626-4820-90D9-81599AFBA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A9B71-B4A1-4423-B884-B3674F18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0F907D-47FA-4C9C-9550-C68AB308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4B554-78A9-4015-9388-E9266747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731F-7868-406E-929C-8F16E43F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9176B-08B3-4772-ADF2-10A5FF70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0E29E-E946-4E01-9F23-73069213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8BF51-9864-4C78-ABBE-E5C43304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80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0BF33-AC66-4E77-8A45-3D3F1A6E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2A43E-8A5B-4F51-A851-30C50CD9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E9864-19C7-4E8B-ADF0-C63A276A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26C3-5D76-4221-BBDD-AB5A065B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EABB-55F0-4BB0-95F7-69CC09822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765BB-0DCB-4654-9497-183288C5B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FD498-487E-4262-9E51-04E3EB8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5C6FE-3589-4DF2-A4BA-B152B845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EB06B-EA7E-45AC-9DF1-46057D50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5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92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2C46-9D3E-4DA2-BB24-B91E785C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77EC6-E683-47A7-B05C-76FA0FCFA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056AB-4D47-48FD-A281-8AD0BABAD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0819F-1673-48DF-8F1E-B75BE3E5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A2508-16D7-4942-9203-4EADD8BB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0B17C-8C2C-4AA0-B910-F1B2D901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6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86A6-DA96-47D8-B892-402B2F8E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5F6EA-6F4E-4E36-BAC4-640E453F0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4C82F-320C-428E-9B36-A1D13612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51CD4-EF82-4745-814E-70C1B6F3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74222-7BC5-4A54-B8EE-958D5F47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2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F8E08-AB98-4E96-A65A-F2CA0D27E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F2C5F-F594-4B14-8418-134E06021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75F7-0399-42CC-99B0-6F4179E7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38469-89C3-4305-88D7-238D83DCA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0F619-EA25-4FE6-8628-3CA7A50B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4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735E91-12B9-4F06-A240-66039B1C6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43466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0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98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47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28/10/2025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EC7CC-A56A-4361-BA33-D7DEBDFF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0CE26-B287-41D1-8396-B96296A09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A5901-9B95-473E-82EA-09E5237DD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A1C2-7B63-4998-A362-5228BE4B5DBD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0CF3E-74AF-439A-BD5A-9E936C706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D329A-C5BF-423B-B38C-39451F402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59101-6A3B-4746-A556-A70299B6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7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slide" Target="slide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microsoft.com/office/2007/relationships/hdphoto" Target="../media/hdphoto2.wdp"/><Relationship Id="rId3" Type="http://schemas.microsoft.com/office/2007/relationships/media" Target="../media/media4.mp3"/><Relationship Id="rId7" Type="http://schemas.openxmlformats.org/officeDocument/2006/relationships/image" Target="../media/image20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audio" Target="../media/media3.mp3"/><Relationship Id="rId16" Type="http://schemas.openxmlformats.org/officeDocument/2006/relationships/image" Target="../media/image28.svg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audio" Target="../media/media4.mp3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microsoft.com/office/2007/relationships/hdphoto" Target="../media/hdphoto2.wdp"/><Relationship Id="rId3" Type="http://schemas.microsoft.com/office/2007/relationships/media" Target="../media/media4.mp3"/><Relationship Id="rId7" Type="http://schemas.openxmlformats.org/officeDocument/2006/relationships/image" Target="../media/image20.png"/><Relationship Id="rId12" Type="http://schemas.openxmlformats.org/officeDocument/2006/relationships/image" Target="../media/image31.svg"/><Relationship Id="rId17" Type="http://schemas.openxmlformats.org/officeDocument/2006/relationships/image" Target="../media/image29.png"/><Relationship Id="rId2" Type="http://schemas.openxmlformats.org/officeDocument/2006/relationships/audio" Target="../media/media3.mp3"/><Relationship Id="rId16" Type="http://schemas.openxmlformats.org/officeDocument/2006/relationships/image" Target="../media/image33.svg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0" Type="http://schemas.openxmlformats.org/officeDocument/2006/relationships/image" Target="../media/image30.svg"/><Relationship Id="rId4" Type="http://schemas.openxmlformats.org/officeDocument/2006/relationships/audio" Target="../media/media4.mp3"/><Relationship Id="rId9" Type="http://schemas.openxmlformats.org/officeDocument/2006/relationships/image" Target="../media/image21.png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18" Type="http://schemas.openxmlformats.org/officeDocument/2006/relationships/image" Target="../media/image28.svg"/><Relationship Id="rId3" Type="http://schemas.microsoft.com/office/2007/relationships/media" Target="../media/media4.mp3"/><Relationship Id="rId7" Type="http://schemas.openxmlformats.org/officeDocument/2006/relationships/image" Target="../media/image20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audio" Target="../media/media3.mp3"/><Relationship Id="rId16" Type="http://schemas.openxmlformats.org/officeDocument/2006/relationships/image" Target="../media/image26.svg"/><Relationship Id="rId1" Type="http://schemas.microsoft.com/office/2007/relationships/media" Target="../media/media3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audio" Target="../media/media4.mp3"/><Relationship Id="rId9" Type="http://schemas.openxmlformats.org/officeDocument/2006/relationships/image" Target="../media/image21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9C558-8B1D-71A8-1735-E6244142A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27" y="3615736"/>
            <a:ext cx="4828450" cy="2438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6159B-82B8-464E-0EC0-C51373E15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352" y="2580191"/>
            <a:ext cx="4072481" cy="120101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B2B3613-7D3C-F938-CA23-DCEB553C4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7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FEBD67-42B4-E5EE-28AC-9BDC7D661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AA87CFD6-B39C-FC2D-6161-B1780036D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230652" cy="384081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0934D085-8D17-DF9A-8EA7-C8744E09B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5209" y="0"/>
            <a:ext cx="5986791" cy="3840813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65AEAD24-84B3-ABCC-FF1B-F1E0CDFFC5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86011"/>
            <a:ext cx="6230652" cy="3877392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DA1EBFE6-C5E5-E46B-67E2-4CE35616C1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5209" y="3397163"/>
            <a:ext cx="5986791" cy="3877392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5C483255-D969-8863-1BB1-03E4E7EA1C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3228" y="5873439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89" objId="11"/>
        <p14:triggerEvt type="onClick" time="3764" objId="1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3543300" y="107428"/>
            <a:ext cx="4894911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481179"/>
              <a:ext cx="347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 4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41882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4" y="107428"/>
            <a:ext cx="5917925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540068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 kg = …?..kg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55 kg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E842-151D-F253-515C-CE7C32AC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-1104800" y="356659"/>
            <a:ext cx="15062416" cy="596335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02BB6F-D222-45E7-91E6-626FABA3D513}"/>
              </a:ext>
            </a:extLst>
          </p:cNvPr>
          <p:cNvSpPr txBox="1"/>
          <p:nvPr/>
        </p:nvSpPr>
        <p:spPr>
          <a:xfrm>
            <a:off x="3632814" y="1429235"/>
            <a:ext cx="5856651" cy="137473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>
            <a:defPPr>
              <a:defRPr lang="zh-CN"/>
            </a:defPPr>
            <a:lvl1pPr algn="ctr">
              <a:lnSpc>
                <a:spcPts val="7500"/>
              </a:lnSpc>
              <a:defRPr sz="8000" b="1" kern="800">
                <a:ln w="25400">
                  <a:solidFill>
                    <a:srgbClr val="0083BA"/>
                  </a:solidFill>
                </a:ln>
                <a:solidFill>
                  <a:srgbClr val="67C3CA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Trò</a:t>
            </a:r>
            <a:r>
              <a:rPr kumimoji="0" lang="en-US" altLang="zh-CN" sz="88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800" cap="none" spc="0" normalizeH="0" baseline="0" noProof="0" dirty="0" err="1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chơi</a:t>
            </a:r>
            <a:r>
              <a:rPr kumimoji="0" lang="en-US" altLang="zh-CN" sz="8800" b="1" i="0" u="none" strike="noStrike" kern="800" cap="none" spc="0" normalizeH="0" baseline="0" noProof="0" dirty="0">
                <a:ln w="25400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endParaRPr kumimoji="0" lang="zh-CN" altLang="en-US" sz="8800" b="1" i="0" u="none" strike="noStrike" kern="800" cap="none" spc="0" normalizeH="0" baseline="0" noProof="0" dirty="0">
              <a:ln w="25400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8D0BC4-8601-4A6D-89D8-B1B8337E8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071813" y="4471990"/>
            <a:ext cx="8859499" cy="238601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DCCEE5-2CE1-4187-BDA5-0E35C971B0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3901778"/>
            <a:ext cx="3286127" cy="2956225"/>
          </a:xfrm>
          <a:prstGeom prst="rect">
            <a:avLst/>
          </a:prstGeom>
        </p:spPr>
      </p:pic>
      <p:sp>
        <p:nvSpPr>
          <p:cNvPr id="22" name="矩形 8">
            <a:extLst>
              <a:ext uri="{FF2B5EF4-FFF2-40B4-BE49-F238E27FC236}">
                <a16:creationId xmlns:a16="http://schemas.microsoft.com/office/drawing/2014/main" id="{143D14FC-7E66-4A2B-87F4-E9546638A666}"/>
              </a:ext>
            </a:extLst>
          </p:cNvPr>
          <p:cNvSpPr/>
          <p:nvPr/>
        </p:nvSpPr>
        <p:spPr>
          <a:xfrm>
            <a:off x="1568502" y="2914644"/>
            <a:ext cx="9985276" cy="107721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800" cap="none" spc="0" normalizeH="0" baseline="0" noProof="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AI NHANH AI ĐÚNG</a:t>
            </a:r>
            <a:endParaRPr kumimoji="0" lang="zh-CN" altLang="en-US" sz="64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1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E2430-BE02-7C89-5059-D657DBC377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871854" y="481759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dm² = …?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2 000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093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2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093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093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91FC8-C3F6-3203-B331-DECEF0B06C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 cm² = …? dm²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8 000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800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5" y="4953040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093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093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2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093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30D0-9E90-9E69-FE2D-E9D3B9DD88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dm² 40 cm² = …?...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404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879"/>
            <a:ext cx="1486303" cy="118904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4 400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093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093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22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E83A85-45A9-4AB5-880C-0B81601FEF17}:834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197</Words>
  <Application>Microsoft Office PowerPoint</Application>
  <PresentationFormat>Widescreen</PresentationFormat>
  <Paragraphs>36</Paragraphs>
  <Slides>8</Slides>
  <Notes>8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Pattaya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</cp:lastModifiedBy>
  <cp:revision>50</cp:revision>
  <dcterms:created xsi:type="dcterms:W3CDTF">2023-06-05T13:41:49Z</dcterms:created>
  <dcterms:modified xsi:type="dcterms:W3CDTF">2025-10-28T04:55:34Z</dcterms:modified>
</cp:coreProperties>
</file>